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6" r:id="rId4"/>
    <p:sldId id="270" r:id="rId5"/>
    <p:sldId id="271" r:id="rId6"/>
    <p:sldId id="273" r:id="rId7"/>
    <p:sldId id="269" r:id="rId8"/>
    <p:sldId id="276" r:id="rId9"/>
    <p:sldId id="287" r:id="rId10"/>
    <p:sldId id="288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86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id="{E6B1CE13-3044-C145-8D6E-F4A1C34884B9}"/>
              </a:ext>
            </a:extLst>
          </p:cNvPr>
          <p:cNvSpPr/>
          <p:nvPr userDrawn="1"/>
        </p:nvSpPr>
        <p:spPr>
          <a:xfrm>
            <a:off x="313196" y="367236"/>
            <a:ext cx="11548246" cy="6175231"/>
          </a:xfrm>
          <a:prstGeom prst="roundRect">
            <a:avLst>
              <a:gd name="adj" fmla="val 10410"/>
            </a:avLst>
          </a:prstGeom>
          <a:solidFill>
            <a:schemeClr val="bg1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28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447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84C7C-A46B-4ADC-8938-E0AB5B895E1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F9FA3-075B-4573-918E-0C35832C0EF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95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84C7C-A46B-4ADC-8938-E0AB5B895E1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F9FA3-075B-4573-918E-0C35832C0EF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48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2" y="337536"/>
            <a:ext cx="10744200" cy="6520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8895" y="2817371"/>
            <a:ext cx="3471647" cy="3958438"/>
          </a:xfrm>
          <a:prstGeom prst="rect">
            <a:avLst/>
          </a:prstGeom>
        </p:spPr>
      </p:pic>
      <p:pic>
        <p:nvPicPr>
          <p:cNvPr id="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08" y="98763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023" y="1215246"/>
            <a:ext cx="8043696" cy="530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1798" y="0"/>
            <a:ext cx="768162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6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139047" y="496607"/>
            <a:ext cx="10213977" cy="5766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88" y="1002261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730342" y="2658867"/>
            <a:ext cx="70582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9" y="600762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762" y="2020278"/>
            <a:ext cx="8010265" cy="3853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7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-229392" y="0"/>
            <a:ext cx="12421392" cy="7013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1" y="1784390"/>
            <a:ext cx="89872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91" y="376577"/>
            <a:ext cx="7580321" cy="15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4915" y="1413729"/>
            <a:ext cx="3370106" cy="938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371" y="2270968"/>
            <a:ext cx="966299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84814" y="372615"/>
            <a:ext cx="11557416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1. Quan sát hình 9 và cho biết nấm thường sống ở đâu.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49188" y="1278892"/>
            <a:ext cx="4482058" cy="2724304"/>
            <a:chOff x="6556096" y="1336851"/>
            <a:chExt cx="4482058" cy="27243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554" y="1336851"/>
              <a:ext cx="3923222" cy="22151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6096" y="3661045"/>
              <a:ext cx="448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mọc trên bánh mì để lâu ngày.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8781" y="4057657"/>
            <a:ext cx="4068957" cy="2651317"/>
            <a:chOff x="1051681" y="4112118"/>
            <a:chExt cx="4068957" cy="26513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701" y="4112118"/>
              <a:ext cx="3474328" cy="21323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51681" y="6301770"/>
              <a:ext cx="4068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rơm mọc trên rơm rạ mục.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68647" y="4030046"/>
            <a:ext cx="3923222" cy="2662763"/>
            <a:chOff x="6775555" y="4088005"/>
            <a:chExt cx="3923222" cy="26627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5555" y="4088005"/>
              <a:ext cx="3923222" cy="20499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02859" y="6289103"/>
              <a:ext cx="36686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ở góc tường nhà.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7329" y="1278892"/>
            <a:ext cx="4411859" cy="2750096"/>
            <a:chOff x="880229" y="1333353"/>
            <a:chExt cx="4411859" cy="2750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5701" y="1333353"/>
              <a:ext cx="3464050" cy="21650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29" y="3510375"/>
              <a:ext cx="4411859" cy="57307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62" y="4599062"/>
            <a:ext cx="3310268" cy="22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06" y="2588077"/>
            <a:ext cx="4257963" cy="457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636814"/>
            <a:ext cx="11103428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nấm có thể sống được nhiều nơi trên trái đất: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 Nấm tai mèo (mộc nhĩ) mọc trên gỗ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mọc trên bánh mì để lâu ngày.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rơm mọc trên rơm rạ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ở góc tường nhà.</a:t>
            </a:r>
          </a:p>
        </p:txBody>
      </p:sp>
    </p:spTree>
    <p:extLst>
      <p:ext uri="{BB962C8B-B14F-4D97-AF65-F5344CB8AC3E}">
        <p14:creationId xmlns:p14="http://schemas.microsoft.com/office/powerpoint/2010/main" val="389513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1" y="930826"/>
            <a:ext cx="3450635" cy="13839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70041" y="1003365"/>
            <a:ext cx="8850560" cy="5854635"/>
            <a:chOff x="3341440" y="1263554"/>
            <a:chExt cx="8850560" cy="5854635"/>
          </a:xfrm>
        </p:grpSpPr>
        <p:pic>
          <p:nvPicPr>
            <p:cNvPr id="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3341440" y="1263554"/>
              <a:ext cx="8850560" cy="58546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39117" y="2184393"/>
              <a:ext cx="684798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Nấm có thể sống ở nhiều nơi khác nhau. Nấm sống nơi có độ ẩm cao, trên xác động vật...</a:t>
              </a:r>
              <a:endParaRPr lang="en-US" sz="4400" b="1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661" y="1248669"/>
            <a:ext cx="4459593" cy="1587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576" y="2205481"/>
            <a:ext cx="855342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33717" y="386062"/>
            <a:ext cx="10443735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 sát hình 10 và chỉ một số bộ phận của nấm.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3717" y="1357814"/>
            <a:ext cx="4543425" cy="5145705"/>
            <a:chOff x="833717" y="1357814"/>
            <a:chExt cx="4543425" cy="51457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28" y="1357814"/>
              <a:ext cx="2926583" cy="4572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3717" y="5887966"/>
              <a:ext cx="4543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10: Một số bộ phận của nấm thông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(một loại nấm mũ)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170947" y="219776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6632" y="1804555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96652" y="3782563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2337" y="3389350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97989" y="536735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63674" y="4974145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180361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81" y="494092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29390" y="2258074"/>
            <a:ext cx="11025496" cy="4599926"/>
            <a:chOff x="169315" y="533626"/>
            <a:chExt cx="14793873" cy="14768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33626"/>
              <a:ext cx="14793873" cy="138030"/>
            </a:xfrm>
            <a:prstGeom prst="flowChartAlternateProcess">
              <a:avLst/>
            </a:prstGeom>
            <a:solidFill>
              <a:schemeClr val="bg1">
                <a:alpha val="96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509159" y="540006"/>
              <a:ext cx="14159376" cy="141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thường có 3 bộ phận: mũ nấm, thân nấm và chân nấm.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đóng vai trò quan trọng trong việc phân hủy biến xác động vật, thực vật sau khi chúng chết thành chất khoáng trong đất.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có thể làm thức ăn cho người.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43" y="-81278"/>
            <a:ext cx="2438400" cy="27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7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297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#9Slide07 HoneyCream</vt:lpstr>
      <vt:lpstr>Arial</vt:lpstr>
      <vt:lpstr>Calibri</vt:lpstr>
      <vt:lpstr>Cambria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Ngọc Đỗ</cp:lastModifiedBy>
  <cp:revision>47</cp:revision>
  <dcterms:created xsi:type="dcterms:W3CDTF">2023-12-08T14:30:33Z</dcterms:created>
  <dcterms:modified xsi:type="dcterms:W3CDTF">2024-02-19T03:37:42Z</dcterms:modified>
</cp:coreProperties>
</file>