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8" r:id="rId8"/>
    <p:sldId id="265" r:id="rId9"/>
    <p:sldId id="264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5656"/>
    <a:srgbClr val="FDDEA7"/>
    <a:srgbClr val="FFB958"/>
    <a:srgbClr val="83B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BB1D-867B-7CC7-D7CA-F12C51466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20B9F-7C0E-E8F8-4A70-CC4F88D4E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4CC86-0883-C29E-073F-D984AAEB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69364-AB88-A68D-EED0-8F072B78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72AC0-63A1-F2B7-AA41-A769F050C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B507-EC78-9B51-E37C-4253D509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FF27A-3626-875C-56DA-06631BE85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EE48A-7FDB-3A1C-A4DF-85A249411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1D4BA-D7BC-CAAC-BC83-7595CAE35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3D06F-1809-F816-AA05-E9C2BD42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B72F8-10CE-780E-00D6-28437C4C3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6DCCD-5002-1899-4736-38B276A45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55781-E64A-4912-6EDA-C805151B6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DAD30-6117-0D8A-C79E-33869327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011C4-048B-38AB-D3EC-29FFA916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4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9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8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8B8D7-18CD-D89D-3D9E-6F5308CC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45BF-4D45-3BD5-A610-6ECDD6EB8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E536C-E666-9176-C1EE-5640A9B80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43627-828D-F842-CBEE-4CB5D844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4D297-7C74-7E09-01E8-7D13D5AF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3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D1C86-D477-93E1-5DFA-17AFBE49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0FEDD-8966-FE19-BA79-83EF61452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15F75-3342-E025-F56B-952A482E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2C989-9BAF-3584-86EA-088E1368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07630-DF0E-87EB-1604-75DACEDA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8C73B-EBBC-EE78-DF81-D19C85F5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8D6A-A274-0888-1A44-79DF2D4D9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780C9-07E9-742E-2F1C-F13092A38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456FD-0B2C-1518-7CC9-C43FAA99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C9793-5DE1-3870-1DFC-C001CE54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34B51-C7ED-3CE8-7513-F149DE0C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6A17-975A-7B15-08AF-9B75DEA6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1A877-B3B2-7EAC-88FE-E0CAD7003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98D6D-F565-288F-1D56-57685FAF6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D485E-A691-CBB2-ADE6-A22E44629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234FF-E34E-D701-5CCF-55E4AD1EB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96492B-5676-2156-5BA9-23A95C03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283A0F-0248-7A42-92C5-969A199B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702E4-9F3C-4B8A-7D3A-4F8B074A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5A7EB-6698-66E0-C675-77B9E9D9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6C7B1-0164-22B1-9E4B-80014289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1B512-500E-EFAB-FFAF-2D74820A3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C4182-2B7A-A1FF-13C2-DC213ADA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410C13-6079-0C69-D574-492C4AA96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14E83-3DE1-740C-2236-2DE4AF23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821C0-12F1-8C22-D5D5-DE21FB4E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7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5E688-4D8F-2C4D-083C-801075297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AA48D-E293-B0E2-5671-E43CA8BCE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73D49-EB6E-43C4-8EA5-D04A5B062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7B113-32DD-818B-5068-6621378C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AD00D-F75F-19C5-8EEE-4E0FD060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7074B-DD60-1684-DD9B-E53E3D628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5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5749-E133-4AFC-DF2B-A4F404B3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8B4C8-66EF-7B0F-21A7-998D93C50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B590A-615D-F319-119D-A7366F51F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5D24E-1007-733C-60C5-BBC003C1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520C4-B5B8-4D7C-3A83-459D84CA3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2205D-8576-AB79-7971-A3A40166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6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FADC44-A106-1CEC-9443-11DACE2B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EEBF1-C551-2081-E1E5-8F9809468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02279-853F-E08E-5640-6D7D76727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2081D-A82E-4994-8170-88766312FADF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FD896-B790-5A48-ED83-9D52C6C5C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CA76D-3F7B-FEBA-5002-7AF49FCE7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891B287-A080-AFBA-E1A7-FC1E353AC23F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C10CCB-8476-490B-740A-1B7B3DA6F72F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F7F4E-AC12-0C00-98DD-A06026B9B02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3BA7D2-CB73-4E2E-C44D-DCE73636240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6C71C8-DEEB-7977-55C3-D250EA30235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84403D-9874-1287-48B0-52C728DCCCD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FB0BCCA-C501-A6A7-F8F7-3DAD7167C5D5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1D4F329-7E96-41F6-F2DF-F8376F41FFC2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37C4A8-EFB1-6BE7-18C3-7393EEDCC7F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EE6847-B6CF-EC09-71AA-88079A192F4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18145" y="627567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4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2828CED-F0B0-6A77-8FC1-2F2266688210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2FA794-39A6-F2D6-FA0D-187B26793C75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BFB962-4800-F909-7258-5DB2A91F49B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538CC9-3CB4-56FF-E1ED-DDB6458137B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4A1FD6-F148-38EF-68CB-1C04ECFF557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D71EED-B8C7-7FBF-2FB8-B800D839404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8289E73-C7B3-BF6D-0917-32AD8D6C28A3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5B57582-FB57-65CD-17BC-2467DA1E36D4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F97F9D-2E35-26E0-B80E-983F899D4A7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99A363-7F0E-DD5A-97E6-8D1F37127D5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18145" y="627567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0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sv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46.sv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12" Type="http://schemas.openxmlformats.org/officeDocument/2006/relationships/image" Target="../media/image4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0.png"/><Relationship Id="rId11" Type="http://schemas.openxmlformats.org/officeDocument/2006/relationships/image" Target="../media/image75.svg"/><Relationship Id="rId5" Type="http://schemas.openxmlformats.org/officeDocument/2006/relationships/image" Target="../media/image69.svg"/><Relationship Id="rId15" Type="http://schemas.openxmlformats.org/officeDocument/2006/relationships/image" Target="../media/image77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svg"/><Relationship Id="rId1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13" Type="http://schemas.openxmlformats.org/officeDocument/2006/relationships/image" Target="../media/image89.png"/><Relationship Id="rId3" Type="http://schemas.openxmlformats.org/officeDocument/2006/relationships/image" Target="../media/image79.svg"/><Relationship Id="rId7" Type="http://schemas.openxmlformats.org/officeDocument/2006/relationships/image" Target="../media/image83.png"/><Relationship Id="rId12" Type="http://schemas.openxmlformats.org/officeDocument/2006/relationships/image" Target="../media/image88.svg"/><Relationship Id="rId17" Type="http://schemas.openxmlformats.org/officeDocument/2006/relationships/image" Target="../media/image93.png"/><Relationship Id="rId2" Type="http://schemas.openxmlformats.org/officeDocument/2006/relationships/image" Target="../media/image78.png"/><Relationship Id="rId16" Type="http://schemas.openxmlformats.org/officeDocument/2006/relationships/image" Target="../media/image92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2.sv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sv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sv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4" Type="http://schemas.openxmlformats.org/officeDocument/2006/relationships/image" Target="../media/image96.png"/><Relationship Id="rId9" Type="http://schemas.openxmlformats.org/officeDocument/2006/relationships/image" Target="../media/image10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79.svg"/><Relationship Id="rId3" Type="http://schemas.openxmlformats.org/officeDocument/2006/relationships/image" Target="../media/image22.svg"/><Relationship Id="rId7" Type="http://schemas.openxmlformats.org/officeDocument/2006/relationships/image" Target="../media/image36.svg"/><Relationship Id="rId12" Type="http://schemas.openxmlformats.org/officeDocument/2006/relationships/image" Target="../media/image7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107.svg"/><Relationship Id="rId5" Type="http://schemas.openxmlformats.org/officeDocument/2006/relationships/image" Target="../media/image103.svg"/><Relationship Id="rId10" Type="http://schemas.openxmlformats.org/officeDocument/2006/relationships/image" Target="../media/image106.png"/><Relationship Id="rId4" Type="http://schemas.openxmlformats.org/officeDocument/2006/relationships/image" Target="../media/image102.png"/><Relationship Id="rId9" Type="http://schemas.openxmlformats.org/officeDocument/2006/relationships/image" Target="../media/image105.svg"/><Relationship Id="rId14" Type="http://schemas.openxmlformats.org/officeDocument/2006/relationships/image" Target="../media/image10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0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6237">
            <a:off x="10735961" y="542460"/>
            <a:ext cx="1553973" cy="2944913"/>
          </a:xfrm>
          <a:custGeom>
            <a:avLst/>
            <a:gdLst/>
            <a:ahLst/>
            <a:cxnLst/>
            <a:rect l="l" t="t" r="r" b="b"/>
            <a:pathLst>
              <a:path w="2330959" h="4417369">
                <a:moveTo>
                  <a:pt x="0" y="0"/>
                </a:moveTo>
                <a:lnTo>
                  <a:pt x="2330959" y="0"/>
                </a:lnTo>
                <a:lnTo>
                  <a:pt x="2330959" y="4417369"/>
                </a:lnTo>
                <a:lnTo>
                  <a:pt x="0" y="4417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0" y="-161142"/>
            <a:ext cx="2430214" cy="2272250"/>
          </a:xfrm>
          <a:custGeom>
            <a:avLst/>
            <a:gdLst/>
            <a:ahLst/>
            <a:cxnLst/>
            <a:rect l="l" t="t" r="r" b="b"/>
            <a:pathLst>
              <a:path w="3645321" h="3408375">
                <a:moveTo>
                  <a:pt x="3645321" y="3408376"/>
                </a:moveTo>
                <a:lnTo>
                  <a:pt x="0" y="3408376"/>
                </a:lnTo>
                <a:lnTo>
                  <a:pt x="0" y="0"/>
                </a:lnTo>
                <a:lnTo>
                  <a:pt x="3645321" y="0"/>
                </a:lnTo>
                <a:lnTo>
                  <a:pt x="3645321" y="34083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253274">
            <a:off x="9552264" y="337608"/>
            <a:ext cx="1171669" cy="696385"/>
          </a:xfrm>
          <a:custGeom>
            <a:avLst/>
            <a:gdLst/>
            <a:ahLst/>
            <a:cxnLst/>
            <a:rect l="l" t="t" r="r" b="b"/>
            <a:pathLst>
              <a:path w="1757503" h="1044577">
                <a:moveTo>
                  <a:pt x="0" y="0"/>
                </a:moveTo>
                <a:lnTo>
                  <a:pt x="1757502" y="0"/>
                </a:lnTo>
                <a:lnTo>
                  <a:pt x="1757502" y="1044578"/>
                </a:lnTo>
                <a:lnTo>
                  <a:pt x="0" y="10445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4930113">
            <a:off x="-596377" y="533622"/>
            <a:ext cx="2936977" cy="2132979"/>
          </a:xfrm>
          <a:custGeom>
            <a:avLst/>
            <a:gdLst/>
            <a:ahLst/>
            <a:cxnLst/>
            <a:rect l="l" t="t" r="r" b="b"/>
            <a:pathLst>
              <a:path w="4405465" h="3199469">
                <a:moveTo>
                  <a:pt x="0" y="0"/>
                </a:moveTo>
                <a:lnTo>
                  <a:pt x="4405465" y="0"/>
                </a:lnTo>
                <a:lnTo>
                  <a:pt x="4405465" y="3199469"/>
                </a:lnTo>
                <a:lnTo>
                  <a:pt x="0" y="31994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5051012"/>
            <a:ext cx="3842137" cy="1845634"/>
          </a:xfrm>
          <a:custGeom>
            <a:avLst/>
            <a:gdLst/>
            <a:ahLst/>
            <a:cxnLst/>
            <a:rect l="l" t="t" r="r" b="b"/>
            <a:pathLst>
              <a:path w="5763206" h="2768451">
                <a:moveTo>
                  <a:pt x="0" y="0"/>
                </a:moveTo>
                <a:lnTo>
                  <a:pt x="5763206" y="0"/>
                </a:lnTo>
                <a:lnTo>
                  <a:pt x="5763206" y="2768451"/>
                </a:lnTo>
                <a:lnTo>
                  <a:pt x="0" y="27684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028736" flipH="1">
            <a:off x="2638387" y="5668758"/>
            <a:ext cx="2811175" cy="1308474"/>
          </a:xfrm>
          <a:custGeom>
            <a:avLst/>
            <a:gdLst/>
            <a:ahLst/>
            <a:cxnLst/>
            <a:rect l="l" t="t" r="r" b="b"/>
            <a:pathLst>
              <a:path w="4216762" h="1962711">
                <a:moveTo>
                  <a:pt x="4216762" y="0"/>
                </a:moveTo>
                <a:lnTo>
                  <a:pt x="0" y="0"/>
                </a:lnTo>
                <a:lnTo>
                  <a:pt x="0" y="1962711"/>
                </a:lnTo>
                <a:lnTo>
                  <a:pt x="4216762" y="1962711"/>
                </a:lnTo>
                <a:lnTo>
                  <a:pt x="421676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148048" y="515375"/>
            <a:ext cx="1532014" cy="1403882"/>
          </a:xfrm>
          <a:custGeom>
            <a:avLst/>
            <a:gdLst/>
            <a:ahLst/>
            <a:cxnLst/>
            <a:rect l="l" t="t" r="r" b="b"/>
            <a:pathLst>
              <a:path w="2298021" h="2105823">
                <a:moveTo>
                  <a:pt x="0" y="0"/>
                </a:moveTo>
                <a:lnTo>
                  <a:pt x="2298021" y="0"/>
                </a:lnTo>
                <a:lnTo>
                  <a:pt x="2298021" y="2105823"/>
                </a:lnTo>
                <a:lnTo>
                  <a:pt x="0" y="21058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594523" y="904388"/>
            <a:ext cx="5097780" cy="5953612"/>
          </a:xfrm>
          <a:custGeom>
            <a:avLst/>
            <a:gdLst/>
            <a:ahLst/>
            <a:cxnLst/>
            <a:rect l="l" t="t" r="r" b="b"/>
            <a:pathLst>
              <a:path w="7646670" h="8930418">
                <a:moveTo>
                  <a:pt x="0" y="0"/>
                </a:moveTo>
                <a:lnTo>
                  <a:pt x="7646670" y="0"/>
                </a:lnTo>
                <a:lnTo>
                  <a:pt x="7646670" y="8930418"/>
                </a:lnTo>
                <a:lnTo>
                  <a:pt x="0" y="893041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0394AC-9FA3-00CD-2E89-24200F66E9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396" y="-111706"/>
            <a:ext cx="1082604" cy="10826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A00DB3-85B7-45A2-1994-CC2C2717605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47097" y="798355"/>
            <a:ext cx="3962743" cy="17801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FA37CD-F73F-1671-D9A3-6F8EC58284A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8480" y="2075906"/>
            <a:ext cx="6754953" cy="2975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515752" y="4759987"/>
            <a:ext cx="5779217" cy="2658439"/>
          </a:xfrm>
          <a:custGeom>
            <a:avLst/>
            <a:gdLst/>
            <a:ahLst/>
            <a:cxnLst/>
            <a:rect l="l" t="t" r="r" b="b"/>
            <a:pathLst>
              <a:path w="8668825" h="3987659">
                <a:moveTo>
                  <a:pt x="8668825" y="0"/>
                </a:moveTo>
                <a:lnTo>
                  <a:pt x="0" y="0"/>
                </a:lnTo>
                <a:lnTo>
                  <a:pt x="0" y="3987659"/>
                </a:lnTo>
                <a:lnTo>
                  <a:pt x="8668825" y="3987659"/>
                </a:lnTo>
                <a:lnTo>
                  <a:pt x="866882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1036470" y="1181895"/>
            <a:ext cx="3611733" cy="4990305"/>
          </a:xfrm>
          <a:custGeom>
            <a:avLst/>
            <a:gdLst/>
            <a:ahLst/>
            <a:cxnLst/>
            <a:rect l="l" t="t" r="r" b="b"/>
            <a:pathLst>
              <a:path w="5417600" h="7485458">
                <a:moveTo>
                  <a:pt x="5417601" y="0"/>
                </a:moveTo>
                <a:lnTo>
                  <a:pt x="0" y="0"/>
                </a:lnTo>
                <a:lnTo>
                  <a:pt x="0" y="7485458"/>
                </a:lnTo>
                <a:lnTo>
                  <a:pt x="5417601" y="7485458"/>
                </a:lnTo>
                <a:lnTo>
                  <a:pt x="541760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372147" y="5075249"/>
            <a:ext cx="4876800" cy="948759"/>
          </a:xfrm>
          <a:custGeom>
            <a:avLst/>
            <a:gdLst/>
            <a:ahLst/>
            <a:cxnLst/>
            <a:rect l="l" t="t" r="r" b="b"/>
            <a:pathLst>
              <a:path w="7315200" h="1423139">
                <a:moveTo>
                  <a:pt x="0" y="0"/>
                </a:moveTo>
                <a:lnTo>
                  <a:pt x="7315200" y="0"/>
                </a:lnTo>
                <a:lnTo>
                  <a:pt x="7315200" y="1423139"/>
                </a:lnTo>
                <a:lnTo>
                  <a:pt x="0" y="14231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3229442" flipH="1">
            <a:off x="-256700" y="-189705"/>
            <a:ext cx="1486315" cy="27432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2229474" y="0"/>
                </a:moveTo>
                <a:lnTo>
                  <a:pt x="0" y="0"/>
                </a:lnTo>
                <a:lnTo>
                  <a:pt x="0" y="4114800"/>
                </a:lnTo>
                <a:lnTo>
                  <a:pt x="2229474" y="4114800"/>
                </a:lnTo>
                <a:lnTo>
                  <a:pt x="222947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199239" y="298681"/>
            <a:ext cx="1634747" cy="1766427"/>
          </a:xfrm>
          <a:custGeom>
            <a:avLst/>
            <a:gdLst/>
            <a:ahLst/>
            <a:cxnLst/>
            <a:rect l="l" t="t" r="r" b="b"/>
            <a:pathLst>
              <a:path w="2452121" h="2649640">
                <a:moveTo>
                  <a:pt x="0" y="0"/>
                </a:moveTo>
                <a:lnTo>
                  <a:pt x="2452121" y="0"/>
                </a:lnTo>
                <a:lnTo>
                  <a:pt x="2452121" y="2649640"/>
                </a:lnTo>
                <a:lnTo>
                  <a:pt x="0" y="26496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749339" y="4444211"/>
            <a:ext cx="2169293" cy="2125907"/>
          </a:xfrm>
          <a:custGeom>
            <a:avLst/>
            <a:gdLst/>
            <a:ahLst/>
            <a:cxnLst/>
            <a:rect l="l" t="t" r="r" b="b"/>
            <a:pathLst>
              <a:path w="3253939" h="3188861">
                <a:moveTo>
                  <a:pt x="0" y="0"/>
                </a:moveTo>
                <a:lnTo>
                  <a:pt x="3253940" y="0"/>
                </a:lnTo>
                <a:lnTo>
                  <a:pt x="3253940" y="3188860"/>
                </a:lnTo>
                <a:lnTo>
                  <a:pt x="0" y="31888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4501800" flipH="1">
            <a:off x="4404389" y="-875021"/>
            <a:ext cx="2513769" cy="2743200"/>
          </a:xfrm>
          <a:custGeom>
            <a:avLst/>
            <a:gdLst/>
            <a:ahLst/>
            <a:cxnLst/>
            <a:rect l="l" t="t" r="r" b="b"/>
            <a:pathLst>
              <a:path w="3770653" h="4114800">
                <a:moveTo>
                  <a:pt x="3770653" y="0"/>
                </a:moveTo>
                <a:lnTo>
                  <a:pt x="0" y="0"/>
                </a:lnTo>
                <a:lnTo>
                  <a:pt x="0" y="4114800"/>
                </a:lnTo>
                <a:lnTo>
                  <a:pt x="3770653" y="4114800"/>
                </a:lnTo>
                <a:lnTo>
                  <a:pt x="3770653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648203" y="2225980"/>
            <a:ext cx="6879763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04813" algn="just" defTabSz="609630"/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4000" b="1" dirty="0">
              <a:solidFill>
                <a:srgbClr val="74565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410B10-DBA4-92B3-9DEF-9A4C32365D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64120" y="817299"/>
            <a:ext cx="1798476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384052" y="3307346"/>
            <a:ext cx="4351764" cy="4617257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6527647" y="0"/>
                </a:moveTo>
                <a:lnTo>
                  <a:pt x="0" y="0"/>
                </a:lnTo>
                <a:lnTo>
                  <a:pt x="0" y="6925885"/>
                </a:lnTo>
                <a:lnTo>
                  <a:pt x="6527647" y="6925885"/>
                </a:lnTo>
                <a:lnTo>
                  <a:pt x="652764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301312" y="208035"/>
            <a:ext cx="4517245" cy="2743200"/>
          </a:xfrm>
          <a:custGeom>
            <a:avLst/>
            <a:gdLst/>
            <a:ahLst/>
            <a:cxnLst/>
            <a:rect l="l" t="t" r="r" b="b"/>
            <a:pathLst>
              <a:path w="6775868" h="4114800">
                <a:moveTo>
                  <a:pt x="0" y="0"/>
                </a:moveTo>
                <a:lnTo>
                  <a:pt x="6775869" y="0"/>
                </a:lnTo>
                <a:lnTo>
                  <a:pt x="6775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3098126">
            <a:off x="-118082" y="226741"/>
            <a:ext cx="2025315" cy="3725495"/>
          </a:xfrm>
          <a:custGeom>
            <a:avLst/>
            <a:gdLst/>
            <a:ahLst/>
            <a:cxnLst/>
            <a:rect l="l" t="t" r="r" b="b"/>
            <a:pathLst>
              <a:path w="3037972" h="5588242">
                <a:moveTo>
                  <a:pt x="0" y="0"/>
                </a:moveTo>
                <a:lnTo>
                  <a:pt x="3037972" y="0"/>
                </a:lnTo>
                <a:lnTo>
                  <a:pt x="3037972" y="5588242"/>
                </a:lnTo>
                <a:lnTo>
                  <a:pt x="0" y="55882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3740312" flipH="1">
            <a:off x="-295012" y="4056555"/>
            <a:ext cx="4554712" cy="3403612"/>
          </a:xfrm>
          <a:custGeom>
            <a:avLst/>
            <a:gdLst/>
            <a:ahLst/>
            <a:cxnLst/>
            <a:rect l="l" t="t" r="r" b="b"/>
            <a:pathLst>
              <a:path w="6832068" h="5105418">
                <a:moveTo>
                  <a:pt x="6832068" y="0"/>
                </a:moveTo>
                <a:lnTo>
                  <a:pt x="0" y="0"/>
                </a:lnTo>
                <a:lnTo>
                  <a:pt x="0" y="5105418"/>
                </a:lnTo>
                <a:lnTo>
                  <a:pt x="6832068" y="5105418"/>
                </a:lnTo>
                <a:lnTo>
                  <a:pt x="683206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3740312" flipH="1">
            <a:off x="-907283" y="4723063"/>
            <a:ext cx="4554712" cy="3403612"/>
          </a:xfrm>
          <a:custGeom>
            <a:avLst/>
            <a:gdLst/>
            <a:ahLst/>
            <a:cxnLst/>
            <a:rect l="l" t="t" r="r" b="b"/>
            <a:pathLst>
              <a:path w="6832068" h="5105418">
                <a:moveTo>
                  <a:pt x="6832068" y="0"/>
                </a:moveTo>
                <a:lnTo>
                  <a:pt x="0" y="0"/>
                </a:lnTo>
                <a:lnTo>
                  <a:pt x="0" y="5105418"/>
                </a:lnTo>
                <a:lnTo>
                  <a:pt x="6832068" y="5105418"/>
                </a:lnTo>
                <a:lnTo>
                  <a:pt x="683206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150996" y="5002642"/>
            <a:ext cx="945005" cy="1226665"/>
          </a:xfrm>
          <a:custGeom>
            <a:avLst/>
            <a:gdLst/>
            <a:ahLst/>
            <a:cxnLst/>
            <a:rect l="l" t="t" r="r" b="b"/>
            <a:pathLst>
              <a:path w="1417507" h="1839998">
                <a:moveTo>
                  <a:pt x="0" y="0"/>
                </a:moveTo>
                <a:lnTo>
                  <a:pt x="1417507" y="0"/>
                </a:lnTo>
                <a:lnTo>
                  <a:pt x="1417507" y="1839998"/>
                </a:lnTo>
                <a:lnTo>
                  <a:pt x="0" y="18399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5783481" y="-398156"/>
            <a:ext cx="2600572" cy="1560343"/>
          </a:xfrm>
          <a:custGeom>
            <a:avLst/>
            <a:gdLst/>
            <a:ahLst/>
            <a:cxnLst/>
            <a:rect l="l" t="t" r="r" b="b"/>
            <a:pathLst>
              <a:path w="3900858" h="2340515">
                <a:moveTo>
                  <a:pt x="0" y="0"/>
                </a:moveTo>
                <a:lnTo>
                  <a:pt x="3900857" y="0"/>
                </a:lnTo>
                <a:lnTo>
                  <a:pt x="3900857" y="2340515"/>
                </a:lnTo>
                <a:lnTo>
                  <a:pt x="0" y="2340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2B1582-257A-A6C5-4017-EEB93BF9C9FF}"/>
              </a:ext>
            </a:extLst>
          </p:cNvPr>
          <p:cNvSpPr txBox="1"/>
          <p:nvPr/>
        </p:nvSpPr>
        <p:spPr>
          <a:xfrm>
            <a:off x="1791534" y="1511346"/>
            <a:ext cx="610417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Có thể tìm đọc một câu chuyện trong những tập truyện dưới đây:</a:t>
            </a:r>
          </a:p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Truyện kể về lòng yêu thương (Nhiều tác giả)</a:t>
            </a:r>
          </a:p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Những câu chuyện về lòng yêu thương (Nhiều tác giả)</a:t>
            </a:r>
          </a:p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Trong yêu thương, tất cả sẽ lớn lên (Nhiều tác giả)</a:t>
            </a:r>
          </a:p>
          <a:p>
            <a:pPr algn="just"/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5E523A-5934-F88C-0A0C-2F0B72637D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95707" y="2674829"/>
            <a:ext cx="4074894" cy="2197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6A08FB-E457-E0F7-7BF3-36554A1F3C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9612" y="81268"/>
            <a:ext cx="3048264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3966059">
            <a:off x="9035757" y="4381446"/>
            <a:ext cx="3415753" cy="3185966"/>
          </a:xfrm>
          <a:custGeom>
            <a:avLst/>
            <a:gdLst/>
            <a:ahLst/>
            <a:cxnLst/>
            <a:rect l="l" t="t" r="r" b="b"/>
            <a:pathLst>
              <a:path w="5123629" h="4778949">
                <a:moveTo>
                  <a:pt x="0" y="0"/>
                </a:moveTo>
                <a:lnTo>
                  <a:pt x="5123629" y="0"/>
                </a:lnTo>
                <a:lnTo>
                  <a:pt x="5123629" y="4778948"/>
                </a:lnTo>
                <a:lnTo>
                  <a:pt x="0" y="4778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3966059">
            <a:off x="9404090" y="4995334"/>
            <a:ext cx="3415753" cy="3185966"/>
          </a:xfrm>
          <a:custGeom>
            <a:avLst/>
            <a:gdLst/>
            <a:ahLst/>
            <a:cxnLst/>
            <a:rect l="l" t="t" r="r" b="b"/>
            <a:pathLst>
              <a:path w="5123629" h="4778949">
                <a:moveTo>
                  <a:pt x="0" y="0"/>
                </a:moveTo>
                <a:lnTo>
                  <a:pt x="5123629" y="0"/>
                </a:lnTo>
                <a:lnTo>
                  <a:pt x="5123629" y="4778949"/>
                </a:lnTo>
                <a:lnTo>
                  <a:pt x="0" y="47789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3386131"/>
            <a:ext cx="2660320" cy="3471869"/>
          </a:xfrm>
          <a:custGeom>
            <a:avLst/>
            <a:gdLst/>
            <a:ahLst/>
            <a:cxnLst/>
            <a:rect l="l" t="t" r="r" b="b"/>
            <a:pathLst>
              <a:path w="3990480" h="5207804">
                <a:moveTo>
                  <a:pt x="0" y="0"/>
                </a:moveTo>
                <a:lnTo>
                  <a:pt x="3990480" y="0"/>
                </a:lnTo>
                <a:lnTo>
                  <a:pt x="3990480" y="5207804"/>
                </a:lnTo>
                <a:lnTo>
                  <a:pt x="0" y="52078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005315" y="5261737"/>
            <a:ext cx="3461451" cy="2743200"/>
          </a:xfrm>
          <a:custGeom>
            <a:avLst/>
            <a:gdLst/>
            <a:ahLst/>
            <a:cxnLst/>
            <a:rect l="l" t="t" r="r" b="b"/>
            <a:pathLst>
              <a:path w="5192177" h="4114800">
                <a:moveTo>
                  <a:pt x="0" y="0"/>
                </a:moveTo>
                <a:lnTo>
                  <a:pt x="5192176" y="0"/>
                </a:lnTo>
                <a:lnTo>
                  <a:pt x="51921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721476" y="-48342"/>
            <a:ext cx="4103271" cy="1387651"/>
          </a:xfrm>
          <a:custGeom>
            <a:avLst/>
            <a:gdLst/>
            <a:ahLst/>
            <a:cxnLst/>
            <a:rect l="l" t="t" r="r" b="b"/>
            <a:pathLst>
              <a:path w="6154906" h="2081477">
                <a:moveTo>
                  <a:pt x="0" y="0"/>
                </a:moveTo>
                <a:lnTo>
                  <a:pt x="6154905" y="0"/>
                </a:lnTo>
                <a:lnTo>
                  <a:pt x="6154905" y="2081477"/>
                </a:lnTo>
                <a:lnTo>
                  <a:pt x="0" y="20814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F0A736-FE62-8345-E244-BE04CD8E2883}"/>
              </a:ext>
            </a:extLst>
          </p:cNvPr>
          <p:cNvGrpSpPr/>
          <p:nvPr/>
        </p:nvGrpSpPr>
        <p:grpSpPr>
          <a:xfrm>
            <a:off x="3381795" y="150484"/>
            <a:ext cx="8198876" cy="1180499"/>
            <a:chOff x="2194027" y="169711"/>
            <a:chExt cx="8198876" cy="118049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499B41C-F843-784D-5354-56854A691CFB}"/>
                </a:ext>
              </a:extLst>
            </p:cNvPr>
            <p:cNvSpPr/>
            <p:nvPr/>
          </p:nvSpPr>
          <p:spPr>
            <a:xfrm rot="645468">
              <a:off x="9603042" y="169711"/>
              <a:ext cx="789861" cy="1180499"/>
            </a:xfrm>
            <a:custGeom>
              <a:avLst/>
              <a:gdLst/>
              <a:ahLst/>
              <a:cxnLst/>
              <a:rect l="l" t="t" r="r" b="b"/>
              <a:pathLst>
                <a:path w="1184792" h="1770749">
                  <a:moveTo>
                    <a:pt x="0" y="0"/>
                  </a:moveTo>
                  <a:lnTo>
                    <a:pt x="1184793" y="0"/>
                  </a:lnTo>
                  <a:lnTo>
                    <a:pt x="1184793" y="1770749"/>
                  </a:lnTo>
                  <a:lnTo>
                    <a:pt x="0" y="1770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3103933A-8D57-F752-D605-8FB398BEFB6A}"/>
                </a:ext>
              </a:extLst>
            </p:cNvPr>
            <p:cNvSpPr txBox="1"/>
            <p:nvPr/>
          </p:nvSpPr>
          <p:spPr>
            <a:xfrm>
              <a:off x="2194027" y="409192"/>
              <a:ext cx="7554347" cy="701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5"/>
                </a:lnSpc>
              </a:pP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Viết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phiếu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đọc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sách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theo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mẫu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9" name="Freeform 4">
            <a:extLst>
              <a:ext uri="{FF2B5EF4-FFF2-40B4-BE49-F238E27FC236}">
                <a16:creationId xmlns:a16="http://schemas.microsoft.com/office/drawing/2014/main" id="{1B8B5EB4-D5FB-E3C3-1A36-BAE7BE221C70}"/>
              </a:ext>
            </a:extLst>
          </p:cNvPr>
          <p:cNvSpPr/>
          <p:nvPr/>
        </p:nvSpPr>
        <p:spPr>
          <a:xfrm rot="-687463">
            <a:off x="8335549" y="1792946"/>
            <a:ext cx="672842" cy="1005607"/>
          </a:xfrm>
          <a:custGeom>
            <a:avLst/>
            <a:gdLst/>
            <a:ahLst/>
            <a:cxnLst/>
            <a:rect l="l" t="t" r="r" b="b"/>
            <a:pathLst>
              <a:path w="1009263" h="1508410">
                <a:moveTo>
                  <a:pt x="0" y="0"/>
                </a:moveTo>
                <a:lnTo>
                  <a:pt x="1009263" y="0"/>
                </a:lnTo>
                <a:lnTo>
                  <a:pt x="1009263" y="1508410"/>
                </a:lnTo>
                <a:lnTo>
                  <a:pt x="0" y="15084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88BD597A-6FB4-72C1-0346-729413BFC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827547"/>
              </p:ext>
            </p:extLst>
          </p:nvPr>
        </p:nvGraphicFramePr>
        <p:xfrm>
          <a:off x="824411" y="1413805"/>
          <a:ext cx="10859494" cy="5069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747">
                  <a:extLst>
                    <a:ext uri="{9D8B030D-6E8A-4147-A177-3AD203B41FA5}">
                      <a16:colId xmlns:a16="http://schemas.microsoft.com/office/drawing/2014/main" val="4198270621"/>
                    </a:ext>
                  </a:extLst>
                </a:gridCol>
                <a:gridCol w="5429747">
                  <a:extLst>
                    <a:ext uri="{9D8B030D-6E8A-4147-A177-3AD203B41FA5}">
                      <a16:colId xmlns:a16="http://schemas.microsoft.com/office/drawing/2014/main" val="2833647615"/>
                    </a:ext>
                  </a:extLst>
                </a:gridCol>
              </a:tblGrid>
              <a:tr h="70144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PHIẾU ĐỌC SÁCH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EA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92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019867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Tên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câu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chuyện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90471"/>
                  </a:ext>
                </a:extLst>
              </a:tr>
              <a:tr h="87351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Ngày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đọc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254144"/>
                  </a:ext>
                </a:extLst>
              </a:tr>
              <a:tr h="1747028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Điều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làm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em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xúc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động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ở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câu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chuyện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3547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Mức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độ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yêu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thích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9074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69A6AAF8-C8C0-B3D9-985E-AF065913D4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6167" y="2173563"/>
            <a:ext cx="702215" cy="7166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7A53D1-C201-2EE4-865B-4A8B09122A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26478" y="3104682"/>
            <a:ext cx="702215" cy="7166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1594D9-6750-B91D-06AF-83337AA47E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95326" y="3104682"/>
            <a:ext cx="702215" cy="7166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886F63F-416C-3B29-0BDC-C5EB4AF7CE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8382" y="4037474"/>
            <a:ext cx="702215" cy="71666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8E81196-299E-C345-ED9B-7C2AFECC6636}"/>
              </a:ext>
            </a:extLst>
          </p:cNvPr>
          <p:cNvGrpSpPr/>
          <p:nvPr/>
        </p:nvGrpSpPr>
        <p:grpSpPr>
          <a:xfrm>
            <a:off x="4790795" y="5709068"/>
            <a:ext cx="3509100" cy="674028"/>
            <a:chOff x="4239121" y="8910190"/>
            <a:chExt cx="2532605" cy="5098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76AAB0A-8E1D-C170-2C9C-73EC9B065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239121" y="8910190"/>
              <a:ext cx="505106" cy="48956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BF2F9FA-8FDF-31EE-9F6D-EAF495BDA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37152" y="8925469"/>
              <a:ext cx="505106" cy="48956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A5C0F60-E615-994B-AF58-5D3C6C28B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49333" y="8930475"/>
              <a:ext cx="505106" cy="48956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94CD209-6B6B-C132-C53E-D84015FF2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61514" y="8925469"/>
              <a:ext cx="505106" cy="4895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3230365-61B2-AB39-EDEB-020D04C8F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66620" y="8925469"/>
              <a:ext cx="505106" cy="48956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D216560-8A6B-E229-1E8E-4D208503880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8024" y="-48342"/>
            <a:ext cx="1810669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066" y="-275663"/>
            <a:ext cx="3439749" cy="2743200"/>
          </a:xfrm>
          <a:custGeom>
            <a:avLst/>
            <a:gdLst/>
            <a:ahLst/>
            <a:cxnLst/>
            <a:rect l="l" t="t" r="r" b="b"/>
            <a:pathLst>
              <a:path w="5159624" h="4114800">
                <a:moveTo>
                  <a:pt x="0" y="0"/>
                </a:moveTo>
                <a:lnTo>
                  <a:pt x="5159624" y="0"/>
                </a:lnTo>
                <a:lnTo>
                  <a:pt x="5159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791330">
            <a:off x="448024" y="5021607"/>
            <a:ext cx="4490357" cy="2743200"/>
          </a:xfrm>
          <a:custGeom>
            <a:avLst/>
            <a:gdLst/>
            <a:ahLst/>
            <a:cxnLst/>
            <a:rect l="l" t="t" r="r" b="b"/>
            <a:pathLst>
              <a:path w="6735536" h="4114800">
                <a:moveTo>
                  <a:pt x="0" y="0"/>
                </a:moveTo>
                <a:lnTo>
                  <a:pt x="6735536" y="0"/>
                </a:lnTo>
                <a:lnTo>
                  <a:pt x="67355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656807" y="4800600"/>
            <a:ext cx="2314263" cy="2743200"/>
          </a:xfrm>
          <a:custGeom>
            <a:avLst/>
            <a:gdLst/>
            <a:ahLst/>
            <a:cxnLst/>
            <a:rect l="l" t="t" r="r" b="b"/>
            <a:pathLst>
              <a:path w="3471395" h="4114800">
                <a:moveTo>
                  <a:pt x="0" y="0"/>
                </a:moveTo>
                <a:lnTo>
                  <a:pt x="3471395" y="0"/>
                </a:lnTo>
                <a:lnTo>
                  <a:pt x="34713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4798919" flipH="1">
            <a:off x="8492981" y="4261252"/>
            <a:ext cx="2648253" cy="3915427"/>
          </a:xfrm>
          <a:custGeom>
            <a:avLst/>
            <a:gdLst/>
            <a:ahLst/>
            <a:cxnLst/>
            <a:rect l="l" t="t" r="r" b="b"/>
            <a:pathLst>
              <a:path w="3972379" h="5873141">
                <a:moveTo>
                  <a:pt x="3972379" y="0"/>
                </a:moveTo>
                <a:lnTo>
                  <a:pt x="0" y="0"/>
                </a:lnTo>
                <a:lnTo>
                  <a:pt x="0" y="5873141"/>
                </a:lnTo>
                <a:lnTo>
                  <a:pt x="3972379" y="5873141"/>
                </a:lnTo>
                <a:lnTo>
                  <a:pt x="397237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397484" y="-871727"/>
            <a:ext cx="2832909" cy="2743200"/>
          </a:xfrm>
          <a:custGeom>
            <a:avLst/>
            <a:gdLst/>
            <a:ahLst/>
            <a:cxnLst/>
            <a:rect l="l" t="t" r="r" b="b"/>
            <a:pathLst>
              <a:path w="4249363" h="4114800">
                <a:moveTo>
                  <a:pt x="0" y="0"/>
                </a:moveTo>
                <a:lnTo>
                  <a:pt x="4249363" y="0"/>
                </a:lnTo>
                <a:lnTo>
                  <a:pt x="42493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658901" y="5340369"/>
            <a:ext cx="676857" cy="878597"/>
          </a:xfrm>
          <a:custGeom>
            <a:avLst/>
            <a:gdLst/>
            <a:ahLst/>
            <a:cxnLst/>
            <a:rect l="l" t="t" r="r" b="b"/>
            <a:pathLst>
              <a:path w="1015286" h="1317895">
                <a:moveTo>
                  <a:pt x="0" y="0"/>
                </a:moveTo>
                <a:lnTo>
                  <a:pt x="1015286" y="0"/>
                </a:lnTo>
                <a:lnTo>
                  <a:pt x="1015286" y="1317895"/>
                </a:lnTo>
                <a:lnTo>
                  <a:pt x="0" y="13178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7E6AC6-F377-BC34-C811-1594D08CCEA7}"/>
              </a:ext>
            </a:extLst>
          </p:cNvPr>
          <p:cNvSpPr txBox="1"/>
          <p:nvPr/>
        </p:nvSpPr>
        <p:spPr>
          <a:xfrm>
            <a:off x="1860002" y="1498008"/>
            <a:ext cx="96082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4488"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Trao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B939D45-F036-97FF-5DFD-8D45AF68CE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86" y="2933988"/>
            <a:ext cx="7106717" cy="3651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9F73A6-BB35-5225-F795-DF5D4C0590F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2081" y="0"/>
            <a:ext cx="1798476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088549"/>
            <a:ext cx="2741757" cy="2769451"/>
          </a:xfrm>
          <a:custGeom>
            <a:avLst/>
            <a:gdLst/>
            <a:ahLst/>
            <a:cxnLst/>
            <a:rect l="l" t="t" r="r" b="b"/>
            <a:pathLst>
              <a:path w="4112635" h="4154176">
                <a:moveTo>
                  <a:pt x="0" y="0"/>
                </a:moveTo>
                <a:lnTo>
                  <a:pt x="4112635" y="0"/>
                </a:lnTo>
                <a:lnTo>
                  <a:pt x="4112635" y="4154176"/>
                </a:lnTo>
                <a:lnTo>
                  <a:pt x="0" y="4154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33616">
            <a:off x="9889728" y="380564"/>
            <a:ext cx="1588185" cy="2314295"/>
          </a:xfrm>
          <a:custGeom>
            <a:avLst/>
            <a:gdLst/>
            <a:ahLst/>
            <a:cxnLst/>
            <a:rect l="l" t="t" r="r" b="b"/>
            <a:pathLst>
              <a:path w="2382277" h="3471442">
                <a:moveTo>
                  <a:pt x="0" y="0"/>
                </a:moveTo>
                <a:lnTo>
                  <a:pt x="2382278" y="0"/>
                </a:lnTo>
                <a:lnTo>
                  <a:pt x="2382278" y="3471442"/>
                </a:lnTo>
                <a:lnTo>
                  <a:pt x="0" y="347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6082690">
            <a:off x="7530955" y="5399087"/>
            <a:ext cx="2094807" cy="2743200"/>
          </a:xfrm>
          <a:custGeom>
            <a:avLst/>
            <a:gdLst/>
            <a:ahLst/>
            <a:cxnLst/>
            <a:rect l="l" t="t" r="r" b="b"/>
            <a:pathLst>
              <a:path w="3142211" h="4114800">
                <a:moveTo>
                  <a:pt x="0" y="0"/>
                </a:moveTo>
                <a:lnTo>
                  <a:pt x="3142211" y="0"/>
                </a:lnTo>
                <a:lnTo>
                  <a:pt x="31422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720380" y="3909472"/>
            <a:ext cx="3227622" cy="3453681"/>
          </a:xfrm>
          <a:custGeom>
            <a:avLst/>
            <a:gdLst/>
            <a:ahLst/>
            <a:cxnLst/>
            <a:rect l="l" t="t" r="r" b="b"/>
            <a:pathLst>
              <a:path w="4841433" h="5180522">
                <a:moveTo>
                  <a:pt x="0" y="0"/>
                </a:moveTo>
                <a:lnTo>
                  <a:pt x="4841433" y="0"/>
                </a:lnTo>
                <a:lnTo>
                  <a:pt x="4841433" y="5180522"/>
                </a:lnTo>
                <a:lnTo>
                  <a:pt x="0" y="51805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578359" y="3914141"/>
            <a:ext cx="3380031" cy="3449012"/>
          </a:xfrm>
          <a:custGeom>
            <a:avLst/>
            <a:gdLst/>
            <a:ahLst/>
            <a:cxnLst/>
            <a:rect l="l" t="t" r="r" b="b"/>
            <a:pathLst>
              <a:path w="5070047" h="5173518">
                <a:moveTo>
                  <a:pt x="0" y="0"/>
                </a:moveTo>
                <a:lnTo>
                  <a:pt x="5070047" y="0"/>
                </a:lnTo>
                <a:lnTo>
                  <a:pt x="5070047" y="5173517"/>
                </a:lnTo>
                <a:lnTo>
                  <a:pt x="0" y="51735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-657981" y="-408349"/>
            <a:ext cx="3301444" cy="2743200"/>
          </a:xfrm>
          <a:custGeom>
            <a:avLst/>
            <a:gdLst/>
            <a:ahLst/>
            <a:cxnLst/>
            <a:rect l="l" t="t" r="r" b="b"/>
            <a:pathLst>
              <a:path w="4952166" h="4114800">
                <a:moveTo>
                  <a:pt x="4952166" y="0"/>
                </a:moveTo>
                <a:lnTo>
                  <a:pt x="0" y="0"/>
                </a:lnTo>
                <a:lnTo>
                  <a:pt x="0" y="4114800"/>
                </a:lnTo>
                <a:lnTo>
                  <a:pt x="4952166" y="4114800"/>
                </a:lnTo>
                <a:lnTo>
                  <a:pt x="495216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485203" y="1329957"/>
            <a:ext cx="970179" cy="1004894"/>
          </a:xfrm>
          <a:custGeom>
            <a:avLst/>
            <a:gdLst/>
            <a:ahLst/>
            <a:cxnLst/>
            <a:rect l="l" t="t" r="r" b="b"/>
            <a:pathLst>
              <a:path w="1455269" h="1507341">
                <a:moveTo>
                  <a:pt x="0" y="0"/>
                </a:moveTo>
                <a:lnTo>
                  <a:pt x="1455269" y="0"/>
                </a:lnTo>
                <a:lnTo>
                  <a:pt x="1455269" y="1507341"/>
                </a:lnTo>
                <a:lnTo>
                  <a:pt x="0" y="15073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210305">
            <a:off x="1173309" y="1324252"/>
            <a:ext cx="1640055" cy="1550597"/>
          </a:xfrm>
          <a:custGeom>
            <a:avLst/>
            <a:gdLst/>
            <a:ahLst/>
            <a:cxnLst/>
            <a:rect l="l" t="t" r="r" b="b"/>
            <a:pathLst>
              <a:path w="2460082" h="2325896">
                <a:moveTo>
                  <a:pt x="0" y="0"/>
                </a:moveTo>
                <a:lnTo>
                  <a:pt x="2460082" y="0"/>
                </a:lnTo>
                <a:lnTo>
                  <a:pt x="2460082" y="2325896"/>
                </a:lnTo>
                <a:lnTo>
                  <a:pt x="0" y="23258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F2250A-3136-E005-5E06-B6B838AEE45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49598" y="1423242"/>
            <a:ext cx="6492803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9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39915" y="4823963"/>
            <a:ext cx="3063359" cy="1258315"/>
          </a:xfrm>
          <a:custGeom>
            <a:avLst/>
            <a:gdLst/>
            <a:ahLst/>
            <a:cxnLst/>
            <a:rect l="l" t="t" r="r" b="b"/>
            <a:pathLst>
              <a:path w="4595038" h="1887473">
                <a:moveTo>
                  <a:pt x="0" y="0"/>
                </a:moveTo>
                <a:lnTo>
                  <a:pt x="4595038" y="0"/>
                </a:lnTo>
                <a:lnTo>
                  <a:pt x="4595038" y="1887473"/>
                </a:lnTo>
                <a:lnTo>
                  <a:pt x="0" y="18874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739065" y="-685800"/>
            <a:ext cx="3237683" cy="2743200"/>
          </a:xfrm>
          <a:custGeom>
            <a:avLst/>
            <a:gdLst/>
            <a:ahLst/>
            <a:cxnLst/>
            <a:rect l="l" t="t" r="r" b="b"/>
            <a:pathLst>
              <a:path w="4856524" h="4114800">
                <a:moveTo>
                  <a:pt x="0" y="0"/>
                </a:moveTo>
                <a:lnTo>
                  <a:pt x="4856523" y="0"/>
                </a:lnTo>
                <a:lnTo>
                  <a:pt x="48565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247070" y="685800"/>
            <a:ext cx="9697860" cy="5486400"/>
            <a:chOff x="0" y="0"/>
            <a:chExt cx="3831253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1253" cy="2167467"/>
            </a:xfrm>
            <a:custGeom>
              <a:avLst/>
              <a:gdLst/>
              <a:ahLst/>
              <a:cxnLst/>
              <a:rect l="l" t="t" r="r" b="b"/>
              <a:pathLst>
                <a:path w="3831253" h="2167467">
                  <a:moveTo>
                    <a:pt x="27143" y="0"/>
                  </a:moveTo>
                  <a:lnTo>
                    <a:pt x="3804111" y="0"/>
                  </a:lnTo>
                  <a:cubicBezTo>
                    <a:pt x="3811310" y="0"/>
                    <a:pt x="3818213" y="2860"/>
                    <a:pt x="3823303" y="7950"/>
                  </a:cubicBezTo>
                  <a:cubicBezTo>
                    <a:pt x="3828394" y="13040"/>
                    <a:pt x="3831253" y="19944"/>
                    <a:pt x="3831253" y="27143"/>
                  </a:cubicBezTo>
                  <a:lnTo>
                    <a:pt x="3831253" y="2140324"/>
                  </a:lnTo>
                  <a:cubicBezTo>
                    <a:pt x="3831253" y="2147523"/>
                    <a:pt x="3828394" y="2154427"/>
                    <a:pt x="3823303" y="2159517"/>
                  </a:cubicBezTo>
                  <a:cubicBezTo>
                    <a:pt x="3818213" y="2164607"/>
                    <a:pt x="3811310" y="2167467"/>
                    <a:pt x="3804111" y="2167467"/>
                  </a:cubicBezTo>
                  <a:lnTo>
                    <a:pt x="27143" y="2167467"/>
                  </a:lnTo>
                  <a:cubicBezTo>
                    <a:pt x="19944" y="2167467"/>
                    <a:pt x="13040" y="2164607"/>
                    <a:pt x="7950" y="2159517"/>
                  </a:cubicBezTo>
                  <a:cubicBezTo>
                    <a:pt x="2860" y="2154427"/>
                    <a:pt x="0" y="2147523"/>
                    <a:pt x="0" y="2140324"/>
                  </a:cubicBezTo>
                  <a:lnTo>
                    <a:pt x="0" y="27143"/>
                  </a:lnTo>
                  <a:cubicBezTo>
                    <a:pt x="0" y="19944"/>
                    <a:pt x="2860" y="13040"/>
                    <a:pt x="7950" y="7950"/>
                  </a:cubicBezTo>
                  <a:cubicBezTo>
                    <a:pt x="13040" y="2860"/>
                    <a:pt x="19944" y="0"/>
                    <a:pt x="27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FFB958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3831253" cy="21579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8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8836989" y="3905503"/>
            <a:ext cx="2866285" cy="2543828"/>
          </a:xfrm>
          <a:custGeom>
            <a:avLst/>
            <a:gdLst/>
            <a:ahLst/>
            <a:cxnLst/>
            <a:rect l="l" t="t" r="r" b="b"/>
            <a:pathLst>
              <a:path w="4299427" h="3815742">
                <a:moveTo>
                  <a:pt x="0" y="0"/>
                </a:moveTo>
                <a:lnTo>
                  <a:pt x="4299427" y="0"/>
                </a:lnTo>
                <a:lnTo>
                  <a:pt x="4299427" y="3815742"/>
                </a:lnTo>
                <a:lnTo>
                  <a:pt x="0" y="38157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31356" y="343267"/>
            <a:ext cx="1389625" cy="1391364"/>
          </a:xfrm>
          <a:custGeom>
            <a:avLst/>
            <a:gdLst/>
            <a:ahLst/>
            <a:cxnLst/>
            <a:rect l="l" t="t" r="r" b="b"/>
            <a:pathLst>
              <a:path w="2084437" h="2087046">
                <a:moveTo>
                  <a:pt x="0" y="0"/>
                </a:moveTo>
                <a:lnTo>
                  <a:pt x="2084437" y="0"/>
                </a:lnTo>
                <a:lnTo>
                  <a:pt x="2084437" y="2087046"/>
                </a:lnTo>
                <a:lnTo>
                  <a:pt x="0" y="20870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21091" y="5201804"/>
            <a:ext cx="1280111" cy="1247527"/>
          </a:xfrm>
          <a:custGeom>
            <a:avLst/>
            <a:gdLst/>
            <a:ahLst/>
            <a:cxnLst/>
            <a:rect l="l" t="t" r="r" b="b"/>
            <a:pathLst>
              <a:path w="1920167" h="1871290">
                <a:moveTo>
                  <a:pt x="0" y="0"/>
                </a:moveTo>
                <a:lnTo>
                  <a:pt x="1920167" y="0"/>
                </a:lnTo>
                <a:lnTo>
                  <a:pt x="1920167" y="1871290"/>
                </a:lnTo>
                <a:lnTo>
                  <a:pt x="0" y="18712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2FDE74-C0FC-BBD9-7265-ECA568B5446B}"/>
              </a:ext>
            </a:extLst>
          </p:cNvPr>
          <p:cNvSpPr txBox="1"/>
          <p:nvPr/>
        </p:nvSpPr>
        <p:spPr>
          <a:xfrm>
            <a:off x="1772463" y="1687053"/>
            <a:ext cx="81384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4488" algn="ctr"/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endParaRPr lang="en-US" sz="4800" b="1" dirty="0">
              <a:solidFill>
                <a:srgbClr val="74565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6030" y="5211314"/>
            <a:ext cx="5779217" cy="2658439"/>
          </a:xfrm>
          <a:custGeom>
            <a:avLst/>
            <a:gdLst/>
            <a:ahLst/>
            <a:cxnLst/>
            <a:rect l="l" t="t" r="r" b="b"/>
            <a:pathLst>
              <a:path w="8668825" h="3987659">
                <a:moveTo>
                  <a:pt x="0" y="0"/>
                </a:moveTo>
                <a:lnTo>
                  <a:pt x="8668824" y="0"/>
                </a:lnTo>
                <a:lnTo>
                  <a:pt x="8668824" y="3987660"/>
                </a:lnTo>
                <a:lnTo>
                  <a:pt x="0" y="3987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3239687" flipH="1">
            <a:off x="1159137" y="3785914"/>
            <a:ext cx="2721411" cy="4252205"/>
          </a:xfrm>
          <a:custGeom>
            <a:avLst/>
            <a:gdLst/>
            <a:ahLst/>
            <a:cxnLst/>
            <a:rect l="l" t="t" r="r" b="b"/>
            <a:pathLst>
              <a:path w="4082117" h="6378307">
                <a:moveTo>
                  <a:pt x="4082117" y="0"/>
                </a:moveTo>
                <a:lnTo>
                  <a:pt x="0" y="0"/>
                </a:lnTo>
                <a:lnTo>
                  <a:pt x="0" y="6378307"/>
                </a:lnTo>
                <a:lnTo>
                  <a:pt x="4082117" y="6378307"/>
                </a:lnTo>
                <a:lnTo>
                  <a:pt x="408211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436080" y="-1537279"/>
            <a:ext cx="4351764" cy="4617257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0" y="0"/>
                </a:moveTo>
                <a:lnTo>
                  <a:pt x="6527646" y="0"/>
                </a:lnTo>
                <a:lnTo>
                  <a:pt x="6527646" y="6925885"/>
                </a:lnTo>
                <a:lnTo>
                  <a:pt x="0" y="69258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6590164">
            <a:off x="10214940" y="37683"/>
            <a:ext cx="2002166" cy="3719193"/>
          </a:xfrm>
          <a:custGeom>
            <a:avLst/>
            <a:gdLst/>
            <a:ahLst/>
            <a:cxnLst/>
            <a:rect l="l" t="t" r="r" b="b"/>
            <a:pathLst>
              <a:path w="3003249" h="5578790">
                <a:moveTo>
                  <a:pt x="0" y="0"/>
                </a:moveTo>
                <a:lnTo>
                  <a:pt x="3003249" y="0"/>
                </a:lnTo>
                <a:lnTo>
                  <a:pt x="3003249" y="5578790"/>
                </a:lnTo>
                <a:lnTo>
                  <a:pt x="0" y="55787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20539" y="685800"/>
            <a:ext cx="2692835" cy="523879"/>
          </a:xfrm>
          <a:custGeom>
            <a:avLst/>
            <a:gdLst/>
            <a:ahLst/>
            <a:cxnLst/>
            <a:rect l="l" t="t" r="r" b="b"/>
            <a:pathLst>
              <a:path w="4039252" h="785818">
                <a:moveTo>
                  <a:pt x="0" y="0"/>
                </a:moveTo>
                <a:lnTo>
                  <a:pt x="4039251" y="0"/>
                </a:lnTo>
                <a:lnTo>
                  <a:pt x="4039251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91D89A-7AEC-48DE-2601-D137F61A3F5D}"/>
              </a:ext>
            </a:extLst>
          </p:cNvPr>
          <p:cNvGrpSpPr/>
          <p:nvPr/>
        </p:nvGrpSpPr>
        <p:grpSpPr>
          <a:xfrm>
            <a:off x="184747" y="2310993"/>
            <a:ext cx="9251333" cy="788103"/>
            <a:chOff x="659567" y="1687053"/>
            <a:chExt cx="9251333" cy="788103"/>
          </a:xfrm>
        </p:grpSpPr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CC71DBF0-9F50-68E1-6878-73F307E42858}"/>
                </a:ext>
              </a:extLst>
            </p:cNvPr>
            <p:cNvGrpSpPr/>
            <p:nvPr/>
          </p:nvGrpSpPr>
          <p:grpSpPr>
            <a:xfrm>
              <a:off x="1197821" y="1714405"/>
              <a:ext cx="8440853" cy="760751"/>
              <a:chOff x="0" y="0"/>
              <a:chExt cx="3831253" cy="2167467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D341AE73-A0EB-C30E-39B0-D18AD54EFE5B}"/>
                  </a:ext>
                </a:extLst>
              </p:cNvPr>
              <p:cNvSpPr/>
              <p:nvPr/>
            </p:nvSpPr>
            <p:spPr>
              <a:xfrm>
                <a:off x="0" y="0"/>
                <a:ext cx="3831253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3831253" h="2167467">
                    <a:moveTo>
                      <a:pt x="27143" y="0"/>
                    </a:moveTo>
                    <a:lnTo>
                      <a:pt x="3804111" y="0"/>
                    </a:lnTo>
                    <a:cubicBezTo>
                      <a:pt x="3811310" y="0"/>
                      <a:pt x="3818213" y="2860"/>
                      <a:pt x="3823303" y="7950"/>
                    </a:cubicBezTo>
                    <a:cubicBezTo>
                      <a:pt x="3828394" y="13040"/>
                      <a:pt x="3831253" y="19944"/>
                      <a:pt x="3831253" y="27143"/>
                    </a:cubicBezTo>
                    <a:lnTo>
                      <a:pt x="3831253" y="2140324"/>
                    </a:lnTo>
                    <a:cubicBezTo>
                      <a:pt x="3831253" y="2147523"/>
                      <a:pt x="3828394" y="2154427"/>
                      <a:pt x="3823303" y="2159517"/>
                    </a:cubicBezTo>
                    <a:cubicBezTo>
                      <a:pt x="3818213" y="2164607"/>
                      <a:pt x="3811310" y="2167467"/>
                      <a:pt x="3804111" y="2167467"/>
                    </a:cubicBezTo>
                    <a:lnTo>
                      <a:pt x="27143" y="2167467"/>
                    </a:lnTo>
                    <a:cubicBezTo>
                      <a:pt x="19944" y="2167467"/>
                      <a:pt x="13040" y="2164607"/>
                      <a:pt x="7950" y="2159517"/>
                    </a:cubicBezTo>
                    <a:cubicBezTo>
                      <a:pt x="2860" y="2154427"/>
                      <a:pt x="0" y="2147523"/>
                      <a:pt x="0" y="2140324"/>
                    </a:cubicBezTo>
                    <a:lnTo>
                      <a:pt x="0" y="27143"/>
                    </a:lnTo>
                    <a:cubicBezTo>
                      <a:pt x="0" y="19944"/>
                      <a:pt x="2860" y="13040"/>
                      <a:pt x="7950" y="7950"/>
                    </a:cubicBezTo>
                    <a:cubicBezTo>
                      <a:pt x="13040" y="2860"/>
                      <a:pt x="19944" y="0"/>
                      <a:pt x="2714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FFB958"/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6">
                <a:extLst>
                  <a:ext uri="{FF2B5EF4-FFF2-40B4-BE49-F238E27FC236}">
                    <a16:creationId xmlns:a16="http://schemas.microsoft.com/office/drawing/2014/main" id="{FB0EED9A-A405-4A5E-7683-B4AB12806629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3831253" cy="215794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98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792602-DEA5-39FA-2363-142B19FA8538}"/>
                </a:ext>
              </a:extLst>
            </p:cNvPr>
            <p:cNvSpPr txBox="1"/>
            <p:nvPr/>
          </p:nvSpPr>
          <p:spPr>
            <a:xfrm>
              <a:off x="659567" y="1687053"/>
              <a:ext cx="925133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344488" algn="ctr"/>
              <a:r>
                <a:rPr lang="en-US" sz="4000" b="1" i="0" dirty="0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US" sz="4000" b="1" i="0" dirty="0" err="1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4000" b="1" i="0" dirty="0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000" b="1" i="0" dirty="0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4000" b="1" i="0" dirty="0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000" b="1" i="0" dirty="0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000" b="1" i="0" dirty="0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endPara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B447156-D7BB-4B71-C813-7A2F40A44862}"/>
              </a:ext>
            </a:extLst>
          </p:cNvPr>
          <p:cNvGrpSpPr/>
          <p:nvPr/>
        </p:nvGrpSpPr>
        <p:grpSpPr>
          <a:xfrm>
            <a:off x="3577975" y="3564978"/>
            <a:ext cx="6314239" cy="760751"/>
            <a:chOff x="477015" y="1714405"/>
            <a:chExt cx="9251333" cy="760751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E81FA6E1-2091-6AF6-CA9C-79CDCB4E44AD}"/>
                </a:ext>
              </a:extLst>
            </p:cNvPr>
            <p:cNvGrpSpPr/>
            <p:nvPr/>
          </p:nvGrpSpPr>
          <p:grpSpPr>
            <a:xfrm>
              <a:off x="1197821" y="1714405"/>
              <a:ext cx="8440853" cy="760751"/>
              <a:chOff x="0" y="0"/>
              <a:chExt cx="3831253" cy="2167467"/>
            </a:xfrm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C9A4231F-759C-2671-CBC3-C91AA867939C}"/>
                  </a:ext>
                </a:extLst>
              </p:cNvPr>
              <p:cNvSpPr/>
              <p:nvPr/>
            </p:nvSpPr>
            <p:spPr>
              <a:xfrm>
                <a:off x="0" y="0"/>
                <a:ext cx="3831253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3831253" h="2167467">
                    <a:moveTo>
                      <a:pt x="27143" y="0"/>
                    </a:moveTo>
                    <a:lnTo>
                      <a:pt x="3804111" y="0"/>
                    </a:lnTo>
                    <a:cubicBezTo>
                      <a:pt x="3811310" y="0"/>
                      <a:pt x="3818213" y="2860"/>
                      <a:pt x="3823303" y="7950"/>
                    </a:cubicBezTo>
                    <a:cubicBezTo>
                      <a:pt x="3828394" y="13040"/>
                      <a:pt x="3831253" y="19944"/>
                      <a:pt x="3831253" y="27143"/>
                    </a:cubicBezTo>
                    <a:lnTo>
                      <a:pt x="3831253" y="2140324"/>
                    </a:lnTo>
                    <a:cubicBezTo>
                      <a:pt x="3831253" y="2147523"/>
                      <a:pt x="3828394" y="2154427"/>
                      <a:pt x="3823303" y="2159517"/>
                    </a:cubicBezTo>
                    <a:cubicBezTo>
                      <a:pt x="3818213" y="2164607"/>
                      <a:pt x="3811310" y="2167467"/>
                      <a:pt x="3804111" y="2167467"/>
                    </a:cubicBezTo>
                    <a:lnTo>
                      <a:pt x="27143" y="2167467"/>
                    </a:lnTo>
                    <a:cubicBezTo>
                      <a:pt x="19944" y="2167467"/>
                      <a:pt x="13040" y="2164607"/>
                      <a:pt x="7950" y="2159517"/>
                    </a:cubicBezTo>
                    <a:cubicBezTo>
                      <a:pt x="2860" y="2154427"/>
                      <a:pt x="0" y="2147523"/>
                      <a:pt x="0" y="2140324"/>
                    </a:cubicBezTo>
                    <a:lnTo>
                      <a:pt x="0" y="27143"/>
                    </a:lnTo>
                    <a:cubicBezTo>
                      <a:pt x="0" y="19944"/>
                      <a:pt x="2860" y="13040"/>
                      <a:pt x="7950" y="7950"/>
                    </a:cubicBezTo>
                    <a:cubicBezTo>
                      <a:pt x="13040" y="2860"/>
                      <a:pt x="19944" y="0"/>
                      <a:pt x="2714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FFB958"/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6">
                <a:extLst>
                  <a:ext uri="{FF2B5EF4-FFF2-40B4-BE49-F238E27FC236}">
                    <a16:creationId xmlns:a16="http://schemas.microsoft.com/office/drawing/2014/main" id="{B2759DA7-6842-EB3E-B92C-7039A720BF9E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3831253" cy="215794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98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A9AB2D-1123-45F5-B43E-15880544525D}"/>
                </a:ext>
              </a:extLst>
            </p:cNvPr>
            <p:cNvSpPr txBox="1"/>
            <p:nvPr/>
          </p:nvSpPr>
          <p:spPr>
            <a:xfrm>
              <a:off x="477015" y="1714405"/>
              <a:ext cx="925133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344488" algn="ctr"/>
              <a:r>
                <a:rPr lang="en-US" sz="4000" b="1" i="0" dirty="0" err="1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4000" b="1" i="0" dirty="0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4000" b="1" i="0" dirty="0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000" b="1" i="0" dirty="0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4000" b="1" i="0" dirty="0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endPara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Freeform 2">
            <a:extLst>
              <a:ext uri="{FF2B5EF4-FFF2-40B4-BE49-F238E27FC236}">
                <a16:creationId xmlns:a16="http://schemas.microsoft.com/office/drawing/2014/main" id="{2DA142FA-1016-38F8-FC6E-0F6F37E7C304}"/>
              </a:ext>
            </a:extLst>
          </p:cNvPr>
          <p:cNvSpPr/>
          <p:nvPr/>
        </p:nvSpPr>
        <p:spPr>
          <a:xfrm>
            <a:off x="9323882" y="4181292"/>
            <a:ext cx="2741757" cy="2769451"/>
          </a:xfrm>
          <a:custGeom>
            <a:avLst/>
            <a:gdLst/>
            <a:ahLst/>
            <a:cxnLst/>
            <a:rect l="l" t="t" r="r" b="b"/>
            <a:pathLst>
              <a:path w="4112635" h="4154176">
                <a:moveTo>
                  <a:pt x="0" y="0"/>
                </a:moveTo>
                <a:lnTo>
                  <a:pt x="4112635" y="0"/>
                </a:lnTo>
                <a:lnTo>
                  <a:pt x="4112635" y="4154176"/>
                </a:lnTo>
                <a:lnTo>
                  <a:pt x="0" y="41541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77605-0167-E7EA-159F-72D3D56039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90539" y="254736"/>
            <a:ext cx="6754953" cy="1463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6237">
            <a:off x="10735961" y="542460"/>
            <a:ext cx="1553973" cy="2944913"/>
          </a:xfrm>
          <a:custGeom>
            <a:avLst/>
            <a:gdLst/>
            <a:ahLst/>
            <a:cxnLst/>
            <a:rect l="l" t="t" r="r" b="b"/>
            <a:pathLst>
              <a:path w="2330959" h="4417369">
                <a:moveTo>
                  <a:pt x="0" y="0"/>
                </a:moveTo>
                <a:lnTo>
                  <a:pt x="2330959" y="0"/>
                </a:lnTo>
                <a:lnTo>
                  <a:pt x="2330959" y="4417369"/>
                </a:lnTo>
                <a:lnTo>
                  <a:pt x="0" y="4417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0" y="-161142"/>
            <a:ext cx="2430214" cy="2272250"/>
          </a:xfrm>
          <a:custGeom>
            <a:avLst/>
            <a:gdLst/>
            <a:ahLst/>
            <a:cxnLst/>
            <a:rect l="l" t="t" r="r" b="b"/>
            <a:pathLst>
              <a:path w="3645321" h="3408375">
                <a:moveTo>
                  <a:pt x="3645321" y="3408376"/>
                </a:moveTo>
                <a:lnTo>
                  <a:pt x="0" y="3408376"/>
                </a:lnTo>
                <a:lnTo>
                  <a:pt x="0" y="0"/>
                </a:lnTo>
                <a:lnTo>
                  <a:pt x="3645321" y="0"/>
                </a:lnTo>
                <a:lnTo>
                  <a:pt x="3645321" y="34083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253274">
            <a:off x="10045125" y="2231743"/>
            <a:ext cx="1171669" cy="696385"/>
          </a:xfrm>
          <a:custGeom>
            <a:avLst/>
            <a:gdLst/>
            <a:ahLst/>
            <a:cxnLst/>
            <a:rect l="l" t="t" r="r" b="b"/>
            <a:pathLst>
              <a:path w="1757503" h="1044577">
                <a:moveTo>
                  <a:pt x="0" y="0"/>
                </a:moveTo>
                <a:lnTo>
                  <a:pt x="1757502" y="0"/>
                </a:lnTo>
                <a:lnTo>
                  <a:pt x="1757502" y="1044578"/>
                </a:lnTo>
                <a:lnTo>
                  <a:pt x="0" y="10445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4930113">
            <a:off x="-596377" y="533622"/>
            <a:ext cx="2936977" cy="2132979"/>
          </a:xfrm>
          <a:custGeom>
            <a:avLst/>
            <a:gdLst/>
            <a:ahLst/>
            <a:cxnLst/>
            <a:rect l="l" t="t" r="r" b="b"/>
            <a:pathLst>
              <a:path w="4405465" h="3199469">
                <a:moveTo>
                  <a:pt x="0" y="0"/>
                </a:moveTo>
                <a:lnTo>
                  <a:pt x="4405465" y="0"/>
                </a:lnTo>
                <a:lnTo>
                  <a:pt x="4405465" y="3199469"/>
                </a:lnTo>
                <a:lnTo>
                  <a:pt x="0" y="31994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5051012"/>
            <a:ext cx="3842137" cy="1845634"/>
          </a:xfrm>
          <a:custGeom>
            <a:avLst/>
            <a:gdLst/>
            <a:ahLst/>
            <a:cxnLst/>
            <a:rect l="l" t="t" r="r" b="b"/>
            <a:pathLst>
              <a:path w="5763206" h="2768451">
                <a:moveTo>
                  <a:pt x="0" y="0"/>
                </a:moveTo>
                <a:lnTo>
                  <a:pt x="5763206" y="0"/>
                </a:lnTo>
                <a:lnTo>
                  <a:pt x="5763206" y="2768451"/>
                </a:lnTo>
                <a:lnTo>
                  <a:pt x="0" y="27684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028736" flipH="1">
            <a:off x="2638387" y="5668758"/>
            <a:ext cx="2811175" cy="1308474"/>
          </a:xfrm>
          <a:custGeom>
            <a:avLst/>
            <a:gdLst/>
            <a:ahLst/>
            <a:cxnLst/>
            <a:rect l="l" t="t" r="r" b="b"/>
            <a:pathLst>
              <a:path w="4216762" h="1962711">
                <a:moveTo>
                  <a:pt x="4216762" y="0"/>
                </a:moveTo>
                <a:lnTo>
                  <a:pt x="0" y="0"/>
                </a:lnTo>
                <a:lnTo>
                  <a:pt x="0" y="1962711"/>
                </a:lnTo>
                <a:lnTo>
                  <a:pt x="4216762" y="1962711"/>
                </a:lnTo>
                <a:lnTo>
                  <a:pt x="421676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851334" y="941640"/>
            <a:ext cx="1532014" cy="1403882"/>
          </a:xfrm>
          <a:custGeom>
            <a:avLst/>
            <a:gdLst/>
            <a:ahLst/>
            <a:cxnLst/>
            <a:rect l="l" t="t" r="r" b="b"/>
            <a:pathLst>
              <a:path w="2298021" h="2105823">
                <a:moveTo>
                  <a:pt x="0" y="0"/>
                </a:moveTo>
                <a:lnTo>
                  <a:pt x="2298021" y="0"/>
                </a:lnTo>
                <a:lnTo>
                  <a:pt x="2298021" y="2105823"/>
                </a:lnTo>
                <a:lnTo>
                  <a:pt x="0" y="21058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349865" y="2773180"/>
            <a:ext cx="3342438" cy="4084820"/>
          </a:xfrm>
          <a:custGeom>
            <a:avLst/>
            <a:gdLst/>
            <a:ahLst/>
            <a:cxnLst/>
            <a:rect l="l" t="t" r="r" b="b"/>
            <a:pathLst>
              <a:path w="7646670" h="8930418">
                <a:moveTo>
                  <a:pt x="0" y="0"/>
                </a:moveTo>
                <a:lnTo>
                  <a:pt x="7646670" y="0"/>
                </a:lnTo>
                <a:lnTo>
                  <a:pt x="7646670" y="8930418"/>
                </a:lnTo>
                <a:lnTo>
                  <a:pt x="0" y="893041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0394AC-9FA3-00CD-2E89-24200F66E9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396" y="-111706"/>
            <a:ext cx="1082604" cy="10826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E1061D-5186-E9B6-23FE-A6E3911357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0676" y="2345522"/>
            <a:ext cx="904724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160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#9Slide07 HoneyCream</vt:lpstr>
      <vt:lpstr>Arial</vt:lpstr>
      <vt:lpstr>Calibri</vt:lpstr>
      <vt:lpstr>Calibri Light</vt:lpstr>
      <vt:lpstr>Cambria</vt:lpstr>
      <vt:lpstr>Cambria Bold</vt:lpstr>
      <vt:lpstr>SVN-Newton</vt:lpstr>
      <vt:lpstr>SVN-Ready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KhanhHuyen;MANG NON;MNT</dc:creator>
  <cp:keywords>KHANHHUYEN;MANG NON</cp:keywords>
  <cp:lastModifiedBy>Ngọc Đỗ</cp:lastModifiedBy>
  <cp:revision>7</cp:revision>
  <dcterms:created xsi:type="dcterms:W3CDTF">2023-11-13T04:14:25Z</dcterms:created>
  <dcterms:modified xsi:type="dcterms:W3CDTF">2024-02-19T03:30:15Z</dcterms:modified>
</cp:coreProperties>
</file>