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1"/>
  </p:notesMasterIdLst>
  <p:sldIdLst>
    <p:sldId id="333" r:id="rId3"/>
    <p:sldId id="335" r:id="rId4"/>
    <p:sldId id="337" r:id="rId5"/>
    <p:sldId id="346" r:id="rId6"/>
    <p:sldId id="345" r:id="rId7"/>
    <p:sldId id="339" r:id="rId8"/>
    <p:sldId id="347" r:id="rId9"/>
    <p:sldId id="33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93DB05E0-233B-49E4-93CF-FD4AE11363BC}"/>
    <pc:docChg chg="delSld">
      <pc:chgData name="Ngọc Đỗ" userId="2f07f5d2c440dd9f" providerId="LiveId" clId="{93DB05E0-233B-49E4-93CF-FD4AE11363BC}" dt="2024-02-19T03:21:11.292" v="7" actId="47"/>
      <pc:docMkLst>
        <pc:docMk/>
      </pc:docMkLst>
      <pc:sldChg chg="del">
        <pc:chgData name="Ngọc Đỗ" userId="2f07f5d2c440dd9f" providerId="LiveId" clId="{93DB05E0-233B-49E4-93CF-FD4AE11363BC}" dt="2024-02-19T03:20:57.067" v="1" actId="47"/>
        <pc:sldMkLst>
          <pc:docMk/>
          <pc:sldMk cId="3722331389" sldId="262"/>
        </pc:sldMkLst>
      </pc:sldChg>
      <pc:sldChg chg="del">
        <pc:chgData name="Ngọc Đỗ" userId="2f07f5d2c440dd9f" providerId="LiveId" clId="{93DB05E0-233B-49E4-93CF-FD4AE11363BC}" dt="2024-02-19T03:20:57.622" v="2" actId="47"/>
        <pc:sldMkLst>
          <pc:docMk/>
          <pc:sldMk cId="341906416" sldId="325"/>
        </pc:sldMkLst>
      </pc:sldChg>
      <pc:sldChg chg="del">
        <pc:chgData name="Ngọc Đỗ" userId="2f07f5d2c440dd9f" providerId="LiveId" clId="{93DB05E0-233B-49E4-93CF-FD4AE11363BC}" dt="2024-02-19T03:20:58.502" v="3" actId="47"/>
        <pc:sldMkLst>
          <pc:docMk/>
          <pc:sldMk cId="731491800" sldId="326"/>
        </pc:sldMkLst>
      </pc:sldChg>
      <pc:sldChg chg="del">
        <pc:chgData name="Ngọc Đỗ" userId="2f07f5d2c440dd9f" providerId="LiveId" clId="{93DB05E0-233B-49E4-93CF-FD4AE11363BC}" dt="2024-02-19T03:20:58.872" v="4" actId="47"/>
        <pc:sldMkLst>
          <pc:docMk/>
          <pc:sldMk cId="135337064" sldId="327"/>
        </pc:sldMkLst>
      </pc:sldChg>
      <pc:sldChg chg="del">
        <pc:chgData name="Ngọc Đỗ" userId="2f07f5d2c440dd9f" providerId="LiveId" clId="{93DB05E0-233B-49E4-93CF-FD4AE11363BC}" dt="2024-02-19T03:20:56.682" v="0" actId="47"/>
        <pc:sldMkLst>
          <pc:docMk/>
          <pc:sldMk cId="362197385" sldId="336"/>
        </pc:sldMkLst>
      </pc:sldChg>
      <pc:sldChg chg="del">
        <pc:chgData name="Ngọc Đỗ" userId="2f07f5d2c440dd9f" providerId="LiveId" clId="{93DB05E0-233B-49E4-93CF-FD4AE11363BC}" dt="2024-02-19T03:21:11.292" v="7" actId="47"/>
        <pc:sldMkLst>
          <pc:docMk/>
          <pc:sldMk cId="1541178728" sldId="338"/>
        </pc:sldMkLst>
      </pc:sldChg>
      <pc:sldChg chg="del">
        <pc:chgData name="Ngọc Đỗ" userId="2f07f5d2c440dd9f" providerId="LiveId" clId="{93DB05E0-233B-49E4-93CF-FD4AE11363BC}" dt="2024-02-19T03:21:08.083" v="5" actId="47"/>
        <pc:sldMkLst>
          <pc:docMk/>
          <pc:sldMk cId="3900596970" sldId="343"/>
        </pc:sldMkLst>
      </pc:sldChg>
      <pc:sldChg chg="del">
        <pc:chgData name="Ngọc Đỗ" userId="2f07f5d2c440dd9f" providerId="LiveId" clId="{93DB05E0-233B-49E4-93CF-FD4AE11363BC}" dt="2024-02-19T03:21:09.170" v="6" actId="47"/>
        <pc:sldMkLst>
          <pc:docMk/>
          <pc:sldMk cId="1711705310" sldId="3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342F6-2E9C-474E-A78C-AC5B67F6CF18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CC694-2F0A-434D-9CEC-5177F900D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4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352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539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554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157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976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716967" y="764733"/>
            <a:ext cx="8728000" cy="380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612233" y="5333467"/>
            <a:ext cx="6966000" cy="76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5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1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36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38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72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4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89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6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965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01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707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7095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7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4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7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5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8899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786B-46E6-43E4-AB7B-89DAEC1A0F28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2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54.png"/><Relationship Id="rId5" Type="http://schemas.openxmlformats.org/officeDocument/2006/relationships/image" Target="../media/image9.png"/><Relationship Id="rId10" Type="http://schemas.openxmlformats.org/officeDocument/2006/relationships/image" Target="../media/image53.png"/><Relationship Id="rId4" Type="http://schemas.openxmlformats.org/officeDocument/2006/relationships/image" Target="../media/image8.png"/><Relationship Id="rId9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16;p36">
            <a:extLst>
              <a:ext uri="{FF2B5EF4-FFF2-40B4-BE49-F238E27FC236}">
                <a16:creationId xmlns:a16="http://schemas.microsoft.com/office/drawing/2014/main" id="{53B424F7-0742-1E76-70B5-6983741F9657}"/>
              </a:ext>
            </a:extLst>
          </p:cNvPr>
          <p:cNvSpPr txBox="1">
            <a:spLocks/>
          </p:cNvSpPr>
          <p:nvPr/>
        </p:nvSpPr>
        <p:spPr>
          <a:xfrm>
            <a:off x="1764525" y="1076325"/>
            <a:ext cx="8665107" cy="4953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1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tabLst/>
              <a:defRPr/>
            </a:pPr>
            <a:endParaRPr kumimoji="0" lang="vi-VN" sz="11733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UTM Bell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7" name="Google Shape;882;p34">
            <a:extLst>
              <a:ext uri="{FF2B5EF4-FFF2-40B4-BE49-F238E27FC236}">
                <a16:creationId xmlns:a16="http://schemas.microsoft.com/office/drawing/2014/main" id="{12B4B72A-1EA2-B071-5171-62FE2764E17E}"/>
              </a:ext>
            </a:extLst>
          </p:cNvPr>
          <p:cNvGrpSpPr/>
          <p:nvPr/>
        </p:nvGrpSpPr>
        <p:grpSpPr>
          <a:xfrm>
            <a:off x="1071862" y="3980172"/>
            <a:ext cx="1272977" cy="1661221"/>
            <a:chOff x="6015500" y="3528850"/>
            <a:chExt cx="827325" cy="1079650"/>
          </a:xfrm>
        </p:grpSpPr>
        <p:sp>
          <p:nvSpPr>
            <p:cNvPr id="8" name="Google Shape;883;p34">
              <a:extLst>
                <a:ext uri="{FF2B5EF4-FFF2-40B4-BE49-F238E27FC236}">
                  <a16:creationId xmlns:a16="http://schemas.microsoft.com/office/drawing/2014/main" id="{DAF6B1EC-0A07-6155-9BAF-D5D2A84860E0}"/>
                </a:ext>
              </a:extLst>
            </p:cNvPr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884;p34">
              <a:extLst>
                <a:ext uri="{FF2B5EF4-FFF2-40B4-BE49-F238E27FC236}">
                  <a16:creationId xmlns:a16="http://schemas.microsoft.com/office/drawing/2014/main" id="{9F120178-0DA1-4B0A-247D-538445516A47}"/>
                </a:ext>
              </a:extLst>
            </p:cNvPr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885;p34">
              <a:extLst>
                <a:ext uri="{FF2B5EF4-FFF2-40B4-BE49-F238E27FC236}">
                  <a16:creationId xmlns:a16="http://schemas.microsoft.com/office/drawing/2014/main" id="{C69BEE86-7871-C692-7428-A0160404ED7B}"/>
                </a:ext>
              </a:extLst>
            </p:cNvPr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886;p34">
              <a:extLst>
                <a:ext uri="{FF2B5EF4-FFF2-40B4-BE49-F238E27FC236}">
                  <a16:creationId xmlns:a16="http://schemas.microsoft.com/office/drawing/2014/main" id="{C37A8C82-12FE-1A7D-4C27-EA3D96C4FD49}"/>
                </a:ext>
              </a:extLst>
            </p:cNvPr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887;p34">
              <a:extLst>
                <a:ext uri="{FF2B5EF4-FFF2-40B4-BE49-F238E27FC236}">
                  <a16:creationId xmlns:a16="http://schemas.microsoft.com/office/drawing/2014/main" id="{5D2AF8BE-DD97-2A12-DBA0-B9FE2BB6DF8E}"/>
                </a:ext>
              </a:extLst>
            </p:cNvPr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888;p34">
              <a:extLst>
                <a:ext uri="{FF2B5EF4-FFF2-40B4-BE49-F238E27FC236}">
                  <a16:creationId xmlns:a16="http://schemas.microsoft.com/office/drawing/2014/main" id="{31078232-EC4E-3E2F-50D3-51038A1BFB0B}"/>
                </a:ext>
              </a:extLst>
            </p:cNvPr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889;p34">
              <a:extLst>
                <a:ext uri="{FF2B5EF4-FFF2-40B4-BE49-F238E27FC236}">
                  <a16:creationId xmlns:a16="http://schemas.microsoft.com/office/drawing/2014/main" id="{122F4E79-E985-6022-822C-3310E5DCC346}"/>
                </a:ext>
              </a:extLst>
            </p:cNvPr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" name="Google Shape;890;p34">
            <a:extLst>
              <a:ext uri="{FF2B5EF4-FFF2-40B4-BE49-F238E27FC236}">
                <a16:creationId xmlns:a16="http://schemas.microsoft.com/office/drawing/2014/main" id="{7DED53B5-B744-2B24-BAD5-0746B2489433}"/>
              </a:ext>
            </a:extLst>
          </p:cNvPr>
          <p:cNvGrpSpPr/>
          <p:nvPr/>
        </p:nvGrpSpPr>
        <p:grpSpPr>
          <a:xfrm>
            <a:off x="849127" y="432546"/>
            <a:ext cx="1495717" cy="2000161"/>
            <a:chOff x="2111950" y="664225"/>
            <a:chExt cx="829725" cy="1109475"/>
          </a:xfrm>
        </p:grpSpPr>
        <p:sp>
          <p:nvSpPr>
            <p:cNvPr id="16" name="Google Shape;891;p34">
              <a:extLst>
                <a:ext uri="{FF2B5EF4-FFF2-40B4-BE49-F238E27FC236}">
                  <a16:creationId xmlns:a16="http://schemas.microsoft.com/office/drawing/2014/main" id="{1C8092AA-433A-5135-4C48-2C7EA7A7D315}"/>
                </a:ext>
              </a:extLst>
            </p:cNvPr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892;p34">
              <a:extLst>
                <a:ext uri="{FF2B5EF4-FFF2-40B4-BE49-F238E27FC236}">
                  <a16:creationId xmlns:a16="http://schemas.microsoft.com/office/drawing/2014/main" id="{157999EA-8402-B952-C7B7-43E582B4939F}"/>
                </a:ext>
              </a:extLst>
            </p:cNvPr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893;p34">
              <a:extLst>
                <a:ext uri="{FF2B5EF4-FFF2-40B4-BE49-F238E27FC236}">
                  <a16:creationId xmlns:a16="http://schemas.microsoft.com/office/drawing/2014/main" id="{B82FC5A9-EAC5-4A87-6C57-E9395E5D17B0}"/>
                </a:ext>
              </a:extLst>
            </p:cNvPr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" name="Google Shape;894;p34">
            <a:extLst>
              <a:ext uri="{FF2B5EF4-FFF2-40B4-BE49-F238E27FC236}">
                <a16:creationId xmlns:a16="http://schemas.microsoft.com/office/drawing/2014/main" id="{AFCCF5F9-554E-1743-2801-6EF4BDEDF250}"/>
              </a:ext>
            </a:extLst>
          </p:cNvPr>
          <p:cNvGrpSpPr/>
          <p:nvPr/>
        </p:nvGrpSpPr>
        <p:grpSpPr>
          <a:xfrm>
            <a:off x="10307489" y="3299425"/>
            <a:ext cx="1495744" cy="1973492"/>
            <a:chOff x="2129425" y="2109125"/>
            <a:chExt cx="827475" cy="1091775"/>
          </a:xfrm>
        </p:grpSpPr>
        <p:sp>
          <p:nvSpPr>
            <p:cNvPr id="20" name="Google Shape;895;p34">
              <a:extLst>
                <a:ext uri="{FF2B5EF4-FFF2-40B4-BE49-F238E27FC236}">
                  <a16:creationId xmlns:a16="http://schemas.microsoft.com/office/drawing/2014/main" id="{218B74B8-9890-F832-66D4-E6A2E56D3802}"/>
                </a:ext>
              </a:extLst>
            </p:cNvPr>
            <p:cNvSpPr/>
            <p:nvPr/>
          </p:nvSpPr>
          <p:spPr>
            <a:xfrm>
              <a:off x="2129425" y="2109125"/>
              <a:ext cx="827475" cy="1079650"/>
            </a:xfrm>
            <a:custGeom>
              <a:avLst/>
              <a:gdLst/>
              <a:ahLst/>
              <a:cxnLst/>
              <a:rect l="l" t="t" r="r" b="b"/>
              <a:pathLst>
                <a:path w="33099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0795" y="43186"/>
                    <a:pt x="30795" y="33516"/>
                    <a:pt x="30795" y="21596"/>
                  </a:cubicBezTo>
                  <a:cubicBezTo>
                    <a:pt x="30795" y="9670"/>
                    <a:pt x="33098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896;p34">
              <a:extLst>
                <a:ext uri="{FF2B5EF4-FFF2-40B4-BE49-F238E27FC236}">
                  <a16:creationId xmlns:a16="http://schemas.microsoft.com/office/drawing/2014/main" id="{11DD01C5-FC4F-8677-DCD8-AB495E1436BF}"/>
                </a:ext>
              </a:extLst>
            </p:cNvPr>
            <p:cNvSpPr/>
            <p:nvPr/>
          </p:nvSpPr>
          <p:spPr>
            <a:xfrm>
              <a:off x="2214025" y="2188325"/>
              <a:ext cx="693000" cy="1012575"/>
            </a:xfrm>
            <a:custGeom>
              <a:avLst/>
              <a:gdLst/>
              <a:ahLst/>
              <a:cxnLst/>
              <a:rect l="l" t="t" r="r" b="b"/>
              <a:pathLst>
                <a:path w="27720" h="40503" extrusionOk="0">
                  <a:moveTo>
                    <a:pt x="14909" y="7211"/>
                  </a:moveTo>
                  <a:cubicBezTo>
                    <a:pt x="14939" y="7211"/>
                    <a:pt x="14970" y="7211"/>
                    <a:pt x="15000" y="7213"/>
                  </a:cubicBezTo>
                  <a:cubicBezTo>
                    <a:pt x="17812" y="7320"/>
                    <a:pt x="18719" y="11493"/>
                    <a:pt x="16237" y="12788"/>
                  </a:cubicBezTo>
                  <a:cubicBezTo>
                    <a:pt x="15864" y="12981"/>
                    <a:pt x="15448" y="13073"/>
                    <a:pt x="15031" y="13073"/>
                  </a:cubicBezTo>
                  <a:cubicBezTo>
                    <a:pt x="14310" y="13073"/>
                    <a:pt x="13584" y="12798"/>
                    <a:pt x="13066" y="12292"/>
                  </a:cubicBezTo>
                  <a:cubicBezTo>
                    <a:pt x="12243" y="11499"/>
                    <a:pt x="11968" y="10204"/>
                    <a:pt x="12350" y="9129"/>
                  </a:cubicBezTo>
                  <a:cubicBezTo>
                    <a:pt x="12728" y="8054"/>
                    <a:pt x="13780" y="7211"/>
                    <a:pt x="14909" y="7211"/>
                  </a:cubicBezTo>
                  <a:close/>
                  <a:moveTo>
                    <a:pt x="14304" y="24330"/>
                  </a:moveTo>
                  <a:cubicBezTo>
                    <a:pt x="14331" y="24330"/>
                    <a:pt x="14359" y="24331"/>
                    <a:pt x="14386" y="24331"/>
                  </a:cubicBezTo>
                  <a:cubicBezTo>
                    <a:pt x="17196" y="24445"/>
                    <a:pt x="18105" y="28618"/>
                    <a:pt x="15621" y="29907"/>
                  </a:cubicBezTo>
                  <a:cubicBezTo>
                    <a:pt x="15248" y="30102"/>
                    <a:pt x="14832" y="30195"/>
                    <a:pt x="14414" y="30195"/>
                  </a:cubicBezTo>
                  <a:cubicBezTo>
                    <a:pt x="13694" y="30195"/>
                    <a:pt x="12967" y="29919"/>
                    <a:pt x="12446" y="29417"/>
                  </a:cubicBezTo>
                  <a:cubicBezTo>
                    <a:pt x="11622" y="28618"/>
                    <a:pt x="11353" y="27328"/>
                    <a:pt x="11730" y="26248"/>
                  </a:cubicBezTo>
                  <a:cubicBezTo>
                    <a:pt x="12109" y="25175"/>
                    <a:pt x="13165" y="24330"/>
                    <a:pt x="14304" y="24330"/>
                  </a:cubicBezTo>
                  <a:close/>
                  <a:moveTo>
                    <a:pt x="13627" y="0"/>
                  </a:moveTo>
                  <a:cubicBezTo>
                    <a:pt x="10826" y="0"/>
                    <a:pt x="8010" y="1248"/>
                    <a:pt x="6590" y="3709"/>
                  </a:cubicBezTo>
                  <a:cubicBezTo>
                    <a:pt x="5504" y="5595"/>
                    <a:pt x="5151" y="8293"/>
                    <a:pt x="5909" y="10424"/>
                  </a:cubicBezTo>
                  <a:cubicBezTo>
                    <a:pt x="6416" y="11845"/>
                    <a:pt x="7366" y="12824"/>
                    <a:pt x="6882" y="14370"/>
                  </a:cubicBezTo>
                  <a:cubicBezTo>
                    <a:pt x="6829" y="14543"/>
                    <a:pt x="6763" y="14722"/>
                    <a:pt x="6667" y="14907"/>
                  </a:cubicBezTo>
                  <a:cubicBezTo>
                    <a:pt x="6058" y="16160"/>
                    <a:pt x="4961" y="16984"/>
                    <a:pt x="4024" y="17939"/>
                  </a:cubicBezTo>
                  <a:cubicBezTo>
                    <a:pt x="2412" y="19593"/>
                    <a:pt x="287" y="23485"/>
                    <a:pt x="149" y="27078"/>
                  </a:cubicBezTo>
                  <a:cubicBezTo>
                    <a:pt x="0" y="30874"/>
                    <a:pt x="1755" y="34819"/>
                    <a:pt x="4722" y="37356"/>
                  </a:cubicBezTo>
                  <a:cubicBezTo>
                    <a:pt x="7208" y="39479"/>
                    <a:pt x="10416" y="40503"/>
                    <a:pt x="13624" y="40503"/>
                  </a:cubicBezTo>
                  <a:cubicBezTo>
                    <a:pt x="17055" y="40503"/>
                    <a:pt x="20487" y="39333"/>
                    <a:pt x="23041" y="37087"/>
                  </a:cubicBezTo>
                  <a:cubicBezTo>
                    <a:pt x="23328" y="36830"/>
                    <a:pt x="27720" y="32849"/>
                    <a:pt x="27535" y="27078"/>
                  </a:cubicBezTo>
                  <a:cubicBezTo>
                    <a:pt x="27416" y="23491"/>
                    <a:pt x="25273" y="19598"/>
                    <a:pt x="23656" y="17939"/>
                  </a:cubicBezTo>
                  <a:cubicBezTo>
                    <a:pt x="22719" y="16984"/>
                    <a:pt x="21620" y="16160"/>
                    <a:pt x="21011" y="14907"/>
                  </a:cubicBezTo>
                  <a:cubicBezTo>
                    <a:pt x="20921" y="14722"/>
                    <a:pt x="20849" y="14543"/>
                    <a:pt x="20796" y="14370"/>
                  </a:cubicBezTo>
                  <a:cubicBezTo>
                    <a:pt x="20312" y="12824"/>
                    <a:pt x="21262" y="11845"/>
                    <a:pt x="21769" y="10424"/>
                  </a:cubicBezTo>
                  <a:cubicBezTo>
                    <a:pt x="22533" y="8293"/>
                    <a:pt x="22175" y="5595"/>
                    <a:pt x="21089" y="3709"/>
                  </a:cubicBezTo>
                  <a:cubicBezTo>
                    <a:pt x="19675" y="1248"/>
                    <a:pt x="16859" y="0"/>
                    <a:pt x="14059" y="0"/>
                  </a:cubicBezTo>
                  <a:cubicBezTo>
                    <a:pt x="13987" y="0"/>
                    <a:pt x="13915" y="1"/>
                    <a:pt x="13843" y="3"/>
                  </a:cubicBezTo>
                  <a:cubicBezTo>
                    <a:pt x="13771" y="1"/>
                    <a:pt x="13699" y="0"/>
                    <a:pt x="13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897;p34">
              <a:extLst>
                <a:ext uri="{FF2B5EF4-FFF2-40B4-BE49-F238E27FC236}">
                  <a16:creationId xmlns:a16="http://schemas.microsoft.com/office/drawing/2014/main" id="{2F758FB0-943E-9215-A9F0-54219E26FB81}"/>
                </a:ext>
              </a:extLst>
            </p:cNvPr>
            <p:cNvSpPr/>
            <p:nvPr/>
          </p:nvSpPr>
          <p:spPr>
            <a:xfrm>
              <a:off x="2145825" y="2120100"/>
              <a:ext cx="716775" cy="1036175"/>
            </a:xfrm>
            <a:custGeom>
              <a:avLst/>
              <a:gdLst/>
              <a:ahLst/>
              <a:cxnLst/>
              <a:rect l="l" t="t" r="r" b="b"/>
              <a:pathLst>
                <a:path w="28671" h="41447" extrusionOk="0">
                  <a:moveTo>
                    <a:pt x="15389" y="8151"/>
                  </a:moveTo>
                  <a:cubicBezTo>
                    <a:pt x="15412" y="8151"/>
                    <a:pt x="15436" y="8151"/>
                    <a:pt x="15455" y="8157"/>
                  </a:cubicBezTo>
                  <a:cubicBezTo>
                    <a:pt x="16737" y="8205"/>
                    <a:pt x="17417" y="9244"/>
                    <a:pt x="17615" y="10115"/>
                  </a:cubicBezTo>
                  <a:cubicBezTo>
                    <a:pt x="17811" y="10999"/>
                    <a:pt x="17639" y="12246"/>
                    <a:pt x="16493" y="12842"/>
                  </a:cubicBezTo>
                  <a:cubicBezTo>
                    <a:pt x="16194" y="12997"/>
                    <a:pt x="15854" y="13072"/>
                    <a:pt x="15509" y="13072"/>
                  </a:cubicBezTo>
                  <a:cubicBezTo>
                    <a:pt x="14909" y="13072"/>
                    <a:pt x="14296" y="12848"/>
                    <a:pt x="13860" y="12431"/>
                  </a:cubicBezTo>
                  <a:cubicBezTo>
                    <a:pt x="13186" y="11774"/>
                    <a:pt x="12941" y="10676"/>
                    <a:pt x="13263" y="9757"/>
                  </a:cubicBezTo>
                  <a:cubicBezTo>
                    <a:pt x="13593" y="8831"/>
                    <a:pt x="14494" y="8151"/>
                    <a:pt x="15389" y="8151"/>
                  </a:cubicBezTo>
                  <a:close/>
                  <a:moveTo>
                    <a:pt x="15383" y="7212"/>
                  </a:moveTo>
                  <a:cubicBezTo>
                    <a:pt x="14083" y="7212"/>
                    <a:pt x="12839" y="8139"/>
                    <a:pt x="12381" y="9440"/>
                  </a:cubicBezTo>
                  <a:cubicBezTo>
                    <a:pt x="11926" y="10718"/>
                    <a:pt x="12260" y="12186"/>
                    <a:pt x="13210" y="13106"/>
                  </a:cubicBezTo>
                  <a:cubicBezTo>
                    <a:pt x="13825" y="13696"/>
                    <a:pt x="14667" y="14013"/>
                    <a:pt x="15502" y="14013"/>
                  </a:cubicBezTo>
                  <a:cubicBezTo>
                    <a:pt x="15998" y="14013"/>
                    <a:pt x="16486" y="13905"/>
                    <a:pt x="16929" y="13679"/>
                  </a:cubicBezTo>
                  <a:cubicBezTo>
                    <a:pt x="18445" y="12884"/>
                    <a:pt x="18827" y="11214"/>
                    <a:pt x="18535" y="9911"/>
                  </a:cubicBezTo>
                  <a:cubicBezTo>
                    <a:pt x="18177" y="8330"/>
                    <a:pt x="16982" y="7274"/>
                    <a:pt x="15491" y="7214"/>
                  </a:cubicBezTo>
                  <a:cubicBezTo>
                    <a:pt x="15455" y="7213"/>
                    <a:pt x="15419" y="7212"/>
                    <a:pt x="15383" y="7212"/>
                  </a:cubicBezTo>
                  <a:close/>
                  <a:moveTo>
                    <a:pt x="14839" y="25276"/>
                  </a:moveTo>
                  <a:cubicBezTo>
                    <a:pt x="16117" y="25324"/>
                    <a:pt x="16803" y="26363"/>
                    <a:pt x="16995" y="27240"/>
                  </a:cubicBezTo>
                  <a:cubicBezTo>
                    <a:pt x="17197" y="28123"/>
                    <a:pt x="17018" y="29365"/>
                    <a:pt x="15872" y="29961"/>
                  </a:cubicBezTo>
                  <a:cubicBezTo>
                    <a:pt x="15572" y="30119"/>
                    <a:pt x="15230" y="30195"/>
                    <a:pt x="14884" y="30195"/>
                  </a:cubicBezTo>
                  <a:cubicBezTo>
                    <a:pt x="14287" y="30195"/>
                    <a:pt x="13677" y="29969"/>
                    <a:pt x="13246" y="29550"/>
                  </a:cubicBezTo>
                  <a:cubicBezTo>
                    <a:pt x="12565" y="28893"/>
                    <a:pt x="12320" y="27795"/>
                    <a:pt x="12643" y="26876"/>
                  </a:cubicBezTo>
                  <a:cubicBezTo>
                    <a:pt x="12971" y="25950"/>
                    <a:pt x="13872" y="25276"/>
                    <a:pt x="14767" y="25276"/>
                  </a:cubicBezTo>
                  <a:close/>
                  <a:moveTo>
                    <a:pt x="14767" y="24336"/>
                  </a:moveTo>
                  <a:cubicBezTo>
                    <a:pt x="13474" y="24336"/>
                    <a:pt x="12219" y="25259"/>
                    <a:pt x="11759" y="26565"/>
                  </a:cubicBezTo>
                  <a:cubicBezTo>
                    <a:pt x="11312" y="27837"/>
                    <a:pt x="11646" y="29311"/>
                    <a:pt x="12590" y="30225"/>
                  </a:cubicBezTo>
                  <a:cubicBezTo>
                    <a:pt x="13204" y="30821"/>
                    <a:pt x="14051" y="31138"/>
                    <a:pt x="14888" y="31138"/>
                  </a:cubicBezTo>
                  <a:cubicBezTo>
                    <a:pt x="15376" y="31138"/>
                    <a:pt x="15872" y="31024"/>
                    <a:pt x="16307" y="30798"/>
                  </a:cubicBezTo>
                  <a:cubicBezTo>
                    <a:pt x="17824" y="30010"/>
                    <a:pt x="18205" y="28338"/>
                    <a:pt x="17913" y="27030"/>
                  </a:cubicBezTo>
                  <a:cubicBezTo>
                    <a:pt x="17561" y="25455"/>
                    <a:pt x="16367" y="24393"/>
                    <a:pt x="14875" y="24339"/>
                  </a:cubicBezTo>
                  <a:cubicBezTo>
                    <a:pt x="14839" y="24337"/>
                    <a:pt x="14803" y="24336"/>
                    <a:pt x="14767" y="24336"/>
                  </a:cubicBezTo>
                  <a:close/>
                  <a:moveTo>
                    <a:pt x="14111" y="941"/>
                  </a:moveTo>
                  <a:cubicBezTo>
                    <a:pt x="14183" y="941"/>
                    <a:pt x="14249" y="941"/>
                    <a:pt x="14320" y="947"/>
                  </a:cubicBezTo>
                  <a:cubicBezTo>
                    <a:pt x="14396" y="945"/>
                    <a:pt x="14472" y="944"/>
                    <a:pt x="14547" y="944"/>
                  </a:cubicBezTo>
                  <a:cubicBezTo>
                    <a:pt x="17407" y="944"/>
                    <a:pt x="19915" y="2262"/>
                    <a:pt x="21155" y="4415"/>
                  </a:cubicBezTo>
                  <a:cubicBezTo>
                    <a:pt x="22224" y="6277"/>
                    <a:pt x="22486" y="8814"/>
                    <a:pt x="21800" y="10735"/>
                  </a:cubicBezTo>
                  <a:cubicBezTo>
                    <a:pt x="21668" y="11106"/>
                    <a:pt x="21494" y="11451"/>
                    <a:pt x="21334" y="11792"/>
                  </a:cubicBezTo>
                  <a:cubicBezTo>
                    <a:pt x="20880" y="12724"/>
                    <a:pt x="20414" y="13691"/>
                    <a:pt x="20820" y="14986"/>
                  </a:cubicBezTo>
                  <a:cubicBezTo>
                    <a:pt x="20880" y="15176"/>
                    <a:pt x="20957" y="15379"/>
                    <a:pt x="21059" y="15583"/>
                  </a:cubicBezTo>
                  <a:cubicBezTo>
                    <a:pt x="21560" y="16609"/>
                    <a:pt x="22343" y="17349"/>
                    <a:pt x="23095" y="18066"/>
                  </a:cubicBezTo>
                  <a:cubicBezTo>
                    <a:pt x="23334" y="18286"/>
                    <a:pt x="23566" y="18514"/>
                    <a:pt x="23792" y="18740"/>
                  </a:cubicBezTo>
                  <a:cubicBezTo>
                    <a:pt x="25274" y="20262"/>
                    <a:pt x="27422" y="24005"/>
                    <a:pt x="27536" y="27562"/>
                  </a:cubicBezTo>
                  <a:cubicBezTo>
                    <a:pt x="27715" y="33173"/>
                    <a:pt x="23387" y="37047"/>
                    <a:pt x="23202" y="37209"/>
                  </a:cubicBezTo>
                  <a:cubicBezTo>
                    <a:pt x="20700" y="39408"/>
                    <a:pt x="17404" y="40513"/>
                    <a:pt x="14128" y="40513"/>
                  </a:cubicBezTo>
                  <a:cubicBezTo>
                    <a:pt x="10994" y="40513"/>
                    <a:pt x="7880" y="39502"/>
                    <a:pt x="5499" y="37471"/>
                  </a:cubicBezTo>
                  <a:cubicBezTo>
                    <a:pt x="2639" y="35024"/>
                    <a:pt x="950" y="31228"/>
                    <a:pt x="1086" y="27568"/>
                  </a:cubicBezTo>
                  <a:cubicBezTo>
                    <a:pt x="1224" y="23981"/>
                    <a:pt x="3361" y="20250"/>
                    <a:pt x="4835" y="18740"/>
                  </a:cubicBezTo>
                  <a:cubicBezTo>
                    <a:pt x="5056" y="18514"/>
                    <a:pt x="5295" y="18286"/>
                    <a:pt x="5527" y="18066"/>
                  </a:cubicBezTo>
                  <a:cubicBezTo>
                    <a:pt x="6286" y="17349"/>
                    <a:pt x="7067" y="16609"/>
                    <a:pt x="7563" y="15583"/>
                  </a:cubicBezTo>
                  <a:cubicBezTo>
                    <a:pt x="7665" y="15379"/>
                    <a:pt x="7742" y="15176"/>
                    <a:pt x="7808" y="14986"/>
                  </a:cubicBezTo>
                  <a:cubicBezTo>
                    <a:pt x="8208" y="13691"/>
                    <a:pt x="7742" y="12724"/>
                    <a:pt x="7289" y="11792"/>
                  </a:cubicBezTo>
                  <a:cubicBezTo>
                    <a:pt x="7127" y="11451"/>
                    <a:pt x="6960" y="11106"/>
                    <a:pt x="6824" y="10735"/>
                  </a:cubicBezTo>
                  <a:cubicBezTo>
                    <a:pt x="6136" y="8814"/>
                    <a:pt x="6400" y="6277"/>
                    <a:pt x="7474" y="4415"/>
                  </a:cubicBezTo>
                  <a:cubicBezTo>
                    <a:pt x="8715" y="2260"/>
                    <a:pt x="11235" y="941"/>
                    <a:pt x="14111" y="941"/>
                  </a:cubicBezTo>
                  <a:close/>
                  <a:moveTo>
                    <a:pt x="14061" y="1"/>
                  </a:moveTo>
                  <a:cubicBezTo>
                    <a:pt x="10883" y="1"/>
                    <a:pt x="8062" y="1508"/>
                    <a:pt x="6656" y="3943"/>
                  </a:cubicBezTo>
                  <a:cubicBezTo>
                    <a:pt x="5456" y="6032"/>
                    <a:pt x="5163" y="8886"/>
                    <a:pt x="5940" y="11052"/>
                  </a:cubicBezTo>
                  <a:cubicBezTo>
                    <a:pt x="6089" y="11470"/>
                    <a:pt x="6268" y="11840"/>
                    <a:pt x="6447" y="12204"/>
                  </a:cubicBezTo>
                  <a:cubicBezTo>
                    <a:pt x="6865" y="13076"/>
                    <a:pt x="7199" y="13762"/>
                    <a:pt x="6907" y="14705"/>
                  </a:cubicBezTo>
                  <a:cubicBezTo>
                    <a:pt x="6860" y="14854"/>
                    <a:pt x="6799" y="15010"/>
                    <a:pt x="6722" y="15170"/>
                  </a:cubicBezTo>
                  <a:cubicBezTo>
                    <a:pt x="6292" y="16043"/>
                    <a:pt x="5606" y="16693"/>
                    <a:pt x="4877" y="17385"/>
                  </a:cubicBezTo>
                  <a:cubicBezTo>
                    <a:pt x="4639" y="17611"/>
                    <a:pt x="4394" y="17845"/>
                    <a:pt x="4161" y="18084"/>
                  </a:cubicBezTo>
                  <a:cubicBezTo>
                    <a:pt x="2585" y="19701"/>
                    <a:pt x="293" y="23700"/>
                    <a:pt x="149" y="27532"/>
                  </a:cubicBezTo>
                  <a:cubicBezTo>
                    <a:pt x="0" y="31471"/>
                    <a:pt x="1815" y="35554"/>
                    <a:pt x="4890" y="38181"/>
                  </a:cubicBezTo>
                  <a:cubicBezTo>
                    <a:pt x="7438" y="40360"/>
                    <a:pt x="10769" y="41446"/>
                    <a:pt x="14123" y="41446"/>
                  </a:cubicBezTo>
                  <a:cubicBezTo>
                    <a:pt x="17627" y="41446"/>
                    <a:pt x="21149" y="40264"/>
                    <a:pt x="23822" y="37912"/>
                  </a:cubicBezTo>
                  <a:cubicBezTo>
                    <a:pt x="24020" y="37739"/>
                    <a:pt x="28670" y="33579"/>
                    <a:pt x="28472" y="27532"/>
                  </a:cubicBezTo>
                  <a:cubicBezTo>
                    <a:pt x="28354" y="23724"/>
                    <a:pt x="26056" y="19713"/>
                    <a:pt x="24461" y="18084"/>
                  </a:cubicBezTo>
                  <a:cubicBezTo>
                    <a:pt x="24229" y="17845"/>
                    <a:pt x="23984" y="17611"/>
                    <a:pt x="23745" y="17385"/>
                  </a:cubicBezTo>
                  <a:cubicBezTo>
                    <a:pt x="23017" y="16693"/>
                    <a:pt x="22331" y="16043"/>
                    <a:pt x="21907" y="15170"/>
                  </a:cubicBezTo>
                  <a:cubicBezTo>
                    <a:pt x="21823" y="15010"/>
                    <a:pt x="21764" y="14854"/>
                    <a:pt x="21715" y="14705"/>
                  </a:cubicBezTo>
                  <a:cubicBezTo>
                    <a:pt x="21423" y="13762"/>
                    <a:pt x="21758" y="13076"/>
                    <a:pt x="22181" y="12204"/>
                  </a:cubicBezTo>
                  <a:cubicBezTo>
                    <a:pt x="22354" y="11840"/>
                    <a:pt x="22533" y="11470"/>
                    <a:pt x="22682" y="11052"/>
                  </a:cubicBezTo>
                  <a:cubicBezTo>
                    <a:pt x="23459" y="8886"/>
                    <a:pt x="23166" y="6032"/>
                    <a:pt x="21966" y="3943"/>
                  </a:cubicBezTo>
                  <a:cubicBezTo>
                    <a:pt x="20560" y="1508"/>
                    <a:pt x="17745" y="1"/>
                    <a:pt x="14579" y="1"/>
                  </a:cubicBezTo>
                  <a:cubicBezTo>
                    <a:pt x="14493" y="1"/>
                    <a:pt x="14407" y="2"/>
                    <a:pt x="14320" y="4"/>
                  </a:cubicBezTo>
                  <a:cubicBezTo>
                    <a:pt x="14233" y="2"/>
                    <a:pt x="14147" y="1"/>
                    <a:pt x="14061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0E9F8F3-6807-C899-0498-854EB808D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864" y="1125044"/>
            <a:ext cx="2859272" cy="11217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A6FED7-6BF8-DA26-85EF-79556D385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937" y="4564710"/>
            <a:ext cx="2853175" cy="11766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C7A056-ECC3-6166-A855-924640A34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077" y="2567849"/>
            <a:ext cx="8699746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5D7950B-5185-9FC9-2081-07E67A58A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78" y="1722739"/>
            <a:ext cx="9845893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6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08" name="Google Shape;908;p35"/>
          <p:cNvGrpSpPr/>
          <p:nvPr/>
        </p:nvGrpSpPr>
        <p:grpSpPr>
          <a:xfrm>
            <a:off x="10830165" y="325756"/>
            <a:ext cx="816748" cy="1109907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61282" y="3747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428979" y="480504"/>
            <a:ext cx="954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>
                <a:solidFill>
                  <a:prstClr val="black"/>
                </a:solidFill>
                <a:latin typeface="Cambria" panose="02040503050406030204" pitchFamily="18" charset="0"/>
              </a:rPr>
              <a:t>Chọn phân số bằng phân số đã cho: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C1DB0E-2B37-A369-AB48-FB08424AD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1438275"/>
            <a:ext cx="9906000" cy="501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49139D-8404-5DF3-8A57-455AE3A4F82C}"/>
                  </a:ext>
                </a:extLst>
              </p:cNvPr>
              <p:cNvSpPr txBox="1"/>
              <p:nvPr/>
            </p:nvSpPr>
            <p:spPr>
              <a:xfrm>
                <a:off x="829733" y="535174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𝟐𝟔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49139D-8404-5DF3-8A57-455AE3A4F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33" y="535174"/>
                <a:ext cx="812800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24D39EC-E602-8008-6E48-147CAD7F967E}"/>
              </a:ext>
            </a:extLst>
          </p:cNvPr>
          <p:cNvSpPr txBox="1"/>
          <p:nvPr/>
        </p:nvSpPr>
        <p:spPr>
          <a:xfrm>
            <a:off x="1495842" y="835641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2198B5-3920-2B27-F7EC-70A8ED2AFDD9}"/>
                  </a:ext>
                </a:extLst>
              </p:cNvPr>
              <p:cNvSpPr txBox="1"/>
              <p:nvPr/>
            </p:nvSpPr>
            <p:spPr>
              <a:xfrm>
                <a:off x="1944158" y="573274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𝟐𝟔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2198B5-3920-2B27-F7EC-70A8ED2AF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158" y="573274"/>
                <a:ext cx="812800" cy="1133067"/>
              </a:xfrm>
              <a:prstGeom prst="rect">
                <a:avLst/>
              </a:prstGeom>
              <a:blipFill>
                <a:blip r:embed="rId4"/>
                <a:stretch>
                  <a:fillRect r="-9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DA02248-BF3E-6F84-9DA8-48995A72E8DA}"/>
              </a:ext>
            </a:extLst>
          </p:cNvPr>
          <p:cNvSpPr txBox="1"/>
          <p:nvPr/>
        </p:nvSpPr>
        <p:spPr>
          <a:xfrm>
            <a:off x="3505617" y="892791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C5B37A-177C-D350-5E1C-DC156F1223BA}"/>
                  </a:ext>
                </a:extLst>
              </p:cNvPr>
              <p:cNvSpPr txBox="1"/>
              <p:nvPr/>
            </p:nvSpPr>
            <p:spPr>
              <a:xfrm>
                <a:off x="3830108" y="620899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C5B37A-177C-D350-5E1C-DC156F122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108" y="620899"/>
                <a:ext cx="812800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DD7BD8-77E9-CF9B-16E5-E1B1630C28F1}"/>
                  </a:ext>
                </a:extLst>
              </p:cNvPr>
              <p:cNvSpPr txBox="1"/>
              <p:nvPr/>
            </p:nvSpPr>
            <p:spPr>
              <a:xfrm>
                <a:off x="6239933" y="525649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𝟑𝟗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DD7BD8-77E9-CF9B-16E5-E1B1630C2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933" y="525649"/>
                <a:ext cx="812800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C4F24FA-862E-DFC2-3FD0-2ADBDD7BE362}"/>
              </a:ext>
            </a:extLst>
          </p:cNvPr>
          <p:cNvSpPr txBox="1"/>
          <p:nvPr/>
        </p:nvSpPr>
        <p:spPr>
          <a:xfrm>
            <a:off x="6906042" y="826116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83074E-954D-BD42-2D9B-DE7D2AF429A5}"/>
                  </a:ext>
                </a:extLst>
              </p:cNvPr>
              <p:cNvSpPr txBox="1"/>
              <p:nvPr/>
            </p:nvSpPr>
            <p:spPr>
              <a:xfrm>
                <a:off x="7354358" y="563749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𝟑𝟗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83074E-954D-BD42-2D9B-DE7D2AF42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358" y="563749"/>
                <a:ext cx="812800" cy="1133067"/>
              </a:xfrm>
              <a:prstGeom prst="rect">
                <a:avLst/>
              </a:prstGeom>
              <a:blipFill>
                <a:blip r:embed="rId7"/>
                <a:stretch>
                  <a:fillRect r="-94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6A6493E-92B0-DFB5-E99F-E47F455BC7FB}"/>
              </a:ext>
            </a:extLst>
          </p:cNvPr>
          <p:cNvSpPr txBox="1"/>
          <p:nvPr/>
        </p:nvSpPr>
        <p:spPr>
          <a:xfrm>
            <a:off x="8915817" y="883266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5B611F-BF82-9F1A-6F97-9CCDA3037E16}"/>
                  </a:ext>
                </a:extLst>
              </p:cNvPr>
              <p:cNvSpPr txBox="1"/>
              <p:nvPr/>
            </p:nvSpPr>
            <p:spPr>
              <a:xfrm>
                <a:off x="9145058" y="563749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5B611F-BF82-9F1A-6F97-9CCDA3037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058" y="563749"/>
                <a:ext cx="812800" cy="11330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CBEED5-81C4-1946-5548-CDC20FF0B730}"/>
                  </a:ext>
                </a:extLst>
              </p:cNvPr>
              <p:cNvSpPr txBox="1"/>
              <p:nvPr/>
            </p:nvSpPr>
            <p:spPr>
              <a:xfrm>
                <a:off x="839258" y="2402074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𝟏𝟎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CBEED5-81C4-1946-5548-CDC20FF0B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58" y="2402074"/>
                <a:ext cx="812800" cy="11330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3C3E1F7-9026-2033-73B0-3FE83D6CDF0F}"/>
              </a:ext>
            </a:extLst>
          </p:cNvPr>
          <p:cNvSpPr txBox="1"/>
          <p:nvPr/>
        </p:nvSpPr>
        <p:spPr>
          <a:xfrm>
            <a:off x="1505367" y="2702541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BD18EA-4BA2-8576-266F-8323BCC35C0C}"/>
                  </a:ext>
                </a:extLst>
              </p:cNvPr>
              <p:cNvSpPr txBox="1"/>
              <p:nvPr/>
            </p:nvSpPr>
            <p:spPr>
              <a:xfrm>
                <a:off x="1953683" y="2440174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𝟏𝟎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𝟏𝟎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𝟐𝟎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BD18EA-4BA2-8576-266F-8323BCC35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683" y="2440174"/>
                <a:ext cx="812800" cy="1133067"/>
              </a:xfrm>
              <a:prstGeom prst="rect">
                <a:avLst/>
              </a:prstGeom>
              <a:blipFill>
                <a:blip r:embed="rId10"/>
                <a:stretch>
                  <a:fillRect r="-94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3C3B3DC-3D66-23D2-0BF9-FDF8AD7BF448}"/>
              </a:ext>
            </a:extLst>
          </p:cNvPr>
          <p:cNvSpPr txBox="1"/>
          <p:nvPr/>
        </p:nvSpPr>
        <p:spPr>
          <a:xfrm>
            <a:off x="3515142" y="2759691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9EBC8FF-3FE3-1D9D-214A-D96EC63C86CC}"/>
                  </a:ext>
                </a:extLst>
              </p:cNvPr>
              <p:cNvSpPr txBox="1"/>
              <p:nvPr/>
            </p:nvSpPr>
            <p:spPr>
              <a:xfrm>
                <a:off x="3839633" y="2487799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9EBC8FF-3FE3-1D9D-214A-D96EC63C8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633" y="2487799"/>
                <a:ext cx="812800" cy="11330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434799-2279-5CC9-27EE-653A9DDC08D1}"/>
                  </a:ext>
                </a:extLst>
              </p:cNvPr>
              <p:cNvSpPr txBox="1"/>
              <p:nvPr/>
            </p:nvSpPr>
            <p:spPr>
              <a:xfrm>
                <a:off x="6249458" y="2392549"/>
                <a:ext cx="81280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1434799-2279-5CC9-27EE-653A9DDC0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458" y="2392549"/>
                <a:ext cx="812800" cy="11294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B15FE4C-610E-791F-E504-DE80050E5B50}"/>
              </a:ext>
            </a:extLst>
          </p:cNvPr>
          <p:cNvSpPr txBox="1"/>
          <p:nvPr/>
        </p:nvSpPr>
        <p:spPr>
          <a:xfrm>
            <a:off x="6915567" y="2693016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E2C57D-C68D-230F-2DF9-460323617599}"/>
                  </a:ext>
                </a:extLst>
              </p:cNvPr>
              <p:cNvSpPr txBox="1"/>
              <p:nvPr/>
            </p:nvSpPr>
            <p:spPr>
              <a:xfrm>
                <a:off x="7363883" y="2430649"/>
                <a:ext cx="812800" cy="114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𝟕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𝟏𝟒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E2C57D-C68D-230F-2DF9-460323617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883" y="2430649"/>
                <a:ext cx="812800" cy="1146852"/>
              </a:xfrm>
              <a:prstGeom prst="rect">
                <a:avLst/>
              </a:prstGeom>
              <a:blipFill>
                <a:blip r:embed="rId13"/>
                <a:stretch>
                  <a:fillRect r="-60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768DB90-8128-9FA7-F361-502095F25419}"/>
              </a:ext>
            </a:extLst>
          </p:cNvPr>
          <p:cNvSpPr txBox="1"/>
          <p:nvPr/>
        </p:nvSpPr>
        <p:spPr>
          <a:xfrm>
            <a:off x="8925342" y="2750166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8CB583-45AC-59A7-0342-84118F62F967}"/>
                  </a:ext>
                </a:extLst>
              </p:cNvPr>
              <p:cNvSpPr txBox="1"/>
              <p:nvPr/>
            </p:nvSpPr>
            <p:spPr>
              <a:xfrm>
                <a:off x="9154583" y="2430649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8CB583-45AC-59A7-0342-84118F62F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583" y="2430649"/>
                <a:ext cx="812800" cy="11330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DFEAFD-DF13-61C1-6C5D-EBED94EF7C30}"/>
                  </a:ext>
                </a:extLst>
              </p:cNvPr>
              <p:cNvSpPr txBox="1"/>
              <p:nvPr/>
            </p:nvSpPr>
            <p:spPr>
              <a:xfrm>
                <a:off x="839258" y="4335649"/>
                <a:ext cx="812800" cy="1180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DFEAFD-DF13-61C1-6C5D-EBED94EF7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58" y="4335649"/>
                <a:ext cx="812800" cy="118083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5067ED6-8A73-D7F6-4BF3-3AC948CFFFCF}"/>
              </a:ext>
            </a:extLst>
          </p:cNvPr>
          <p:cNvSpPr txBox="1"/>
          <p:nvPr/>
        </p:nvSpPr>
        <p:spPr>
          <a:xfrm>
            <a:off x="1505367" y="4636116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216DBA-EAB4-8C57-D3E5-855D5E75EAE5}"/>
                  </a:ext>
                </a:extLst>
              </p:cNvPr>
              <p:cNvSpPr txBox="1"/>
              <p:nvPr/>
            </p:nvSpPr>
            <p:spPr>
              <a:xfrm>
                <a:off x="1953683" y="4373749"/>
                <a:ext cx="812800" cy="114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𝟓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𝟏𝟓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216DBA-EAB4-8C57-D3E5-855D5E75E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683" y="4373749"/>
                <a:ext cx="812800" cy="1144352"/>
              </a:xfrm>
              <a:prstGeom prst="rect">
                <a:avLst/>
              </a:prstGeom>
              <a:blipFill>
                <a:blip r:embed="rId16"/>
                <a:stretch>
                  <a:fillRect r="-6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4EBF438D-3C13-DBB6-930B-B99C83487D2D}"/>
              </a:ext>
            </a:extLst>
          </p:cNvPr>
          <p:cNvSpPr txBox="1"/>
          <p:nvPr/>
        </p:nvSpPr>
        <p:spPr>
          <a:xfrm>
            <a:off x="3515142" y="4693266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6AF88D-CDA2-BC3E-78E1-40D7FD60ECC2}"/>
                  </a:ext>
                </a:extLst>
              </p:cNvPr>
              <p:cNvSpPr txBox="1"/>
              <p:nvPr/>
            </p:nvSpPr>
            <p:spPr>
              <a:xfrm>
                <a:off x="3839633" y="4421374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6AF88D-CDA2-BC3E-78E1-40D7FD60E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633" y="4421374"/>
                <a:ext cx="812800" cy="113306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859917-C570-C592-70B3-81BC21783337}"/>
                  </a:ext>
                </a:extLst>
              </p:cNvPr>
              <p:cNvSpPr txBox="1"/>
              <p:nvPr/>
            </p:nvSpPr>
            <p:spPr>
              <a:xfrm>
                <a:off x="6249458" y="4326124"/>
                <a:ext cx="81280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859917-C570-C592-70B3-81BC21783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458" y="4326124"/>
                <a:ext cx="812800" cy="112947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6" name="TextBox 895">
            <a:extLst>
              <a:ext uri="{FF2B5EF4-FFF2-40B4-BE49-F238E27FC236}">
                <a16:creationId xmlns:a16="http://schemas.microsoft.com/office/drawing/2014/main" id="{F037A903-8AF2-2DE7-3C98-420839F5150B}"/>
              </a:ext>
            </a:extLst>
          </p:cNvPr>
          <p:cNvSpPr txBox="1"/>
          <p:nvPr/>
        </p:nvSpPr>
        <p:spPr>
          <a:xfrm>
            <a:off x="6915567" y="4626591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7" name="TextBox 896">
                <a:extLst>
                  <a:ext uri="{FF2B5EF4-FFF2-40B4-BE49-F238E27FC236}">
                    <a16:creationId xmlns:a16="http://schemas.microsoft.com/office/drawing/2014/main" id="{32A13867-BC80-F32C-C4E6-2F702AB203B5}"/>
                  </a:ext>
                </a:extLst>
              </p:cNvPr>
              <p:cNvSpPr txBox="1"/>
              <p:nvPr/>
            </p:nvSpPr>
            <p:spPr>
              <a:xfrm>
                <a:off x="7363883" y="4364224"/>
                <a:ext cx="812800" cy="113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𝟏𝟐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𝟑𝟔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 :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97" name="TextBox 896">
                <a:extLst>
                  <a:ext uri="{FF2B5EF4-FFF2-40B4-BE49-F238E27FC236}">
                    <a16:creationId xmlns:a16="http://schemas.microsoft.com/office/drawing/2014/main" id="{32A13867-BC80-F32C-C4E6-2F702AB20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883" y="4364224"/>
                <a:ext cx="812800" cy="1130118"/>
              </a:xfrm>
              <a:prstGeom prst="rect">
                <a:avLst/>
              </a:prstGeom>
              <a:blipFill>
                <a:blip r:embed="rId19"/>
                <a:stretch>
                  <a:fillRect r="-9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8" name="TextBox 897">
            <a:extLst>
              <a:ext uri="{FF2B5EF4-FFF2-40B4-BE49-F238E27FC236}">
                <a16:creationId xmlns:a16="http://schemas.microsoft.com/office/drawing/2014/main" id="{AC22CA0C-8F43-108C-1D10-4813D2A3EF60}"/>
              </a:ext>
            </a:extLst>
          </p:cNvPr>
          <p:cNvSpPr txBox="1"/>
          <p:nvPr/>
        </p:nvSpPr>
        <p:spPr>
          <a:xfrm>
            <a:off x="8925342" y="4683741"/>
            <a:ext cx="17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9" name="TextBox 898">
                <a:extLst>
                  <a:ext uri="{FF2B5EF4-FFF2-40B4-BE49-F238E27FC236}">
                    <a16:creationId xmlns:a16="http://schemas.microsoft.com/office/drawing/2014/main" id="{C90D5A50-BEAA-4369-5637-D02079CF7773}"/>
                  </a:ext>
                </a:extLst>
              </p:cNvPr>
              <p:cNvSpPr txBox="1"/>
              <p:nvPr/>
            </p:nvSpPr>
            <p:spPr>
              <a:xfrm>
                <a:off x="9154583" y="4364224"/>
                <a:ext cx="8128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99" name="TextBox 898">
                <a:extLst>
                  <a:ext uri="{FF2B5EF4-FFF2-40B4-BE49-F238E27FC236}">
                    <a16:creationId xmlns:a16="http://schemas.microsoft.com/office/drawing/2014/main" id="{C90D5A50-BEAA-4369-5637-D02079CF7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583" y="4364224"/>
                <a:ext cx="812800" cy="113306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70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896" grpId="0"/>
      <p:bldP spid="897" grpId="0"/>
      <p:bldP spid="898" grpId="0"/>
      <p:bldP spid="8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-9525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5A06A7-57B6-546A-4AF5-ED13CF671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" y="2276476"/>
            <a:ext cx="1556359" cy="23669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6A9528A-3309-542A-7E5B-6EAE21C6F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0" y="2195695"/>
            <a:ext cx="1628776" cy="249536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3FB11F3-EAD3-2668-B966-861D9D6303DD}"/>
              </a:ext>
            </a:extLst>
          </p:cNvPr>
          <p:cNvGrpSpPr/>
          <p:nvPr/>
        </p:nvGrpSpPr>
        <p:grpSpPr>
          <a:xfrm>
            <a:off x="2314575" y="5334000"/>
            <a:ext cx="990600" cy="981074"/>
            <a:chOff x="2990850" y="4933950"/>
            <a:chExt cx="990600" cy="981074"/>
          </a:xfrm>
        </p:grpSpPr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C3FCEFC8-AE5A-F45F-42C7-A2A584489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4933950"/>
              <a:ext cx="990600" cy="98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24C6FA6-8EFC-18FE-41C8-705DF8B3BC2C}"/>
                    </a:ext>
                  </a:extLst>
                </p:cNvPr>
                <p:cNvSpPr txBox="1"/>
                <p:nvPr/>
              </p:nvSpPr>
              <p:spPr>
                <a:xfrm>
                  <a:off x="3200400" y="5019675"/>
                  <a:ext cx="657225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𝟏𝟑</m:t>
                            </m:r>
                          </m:num>
                          <m:den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𝟐𝟔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24C6FA6-8EFC-18FE-41C8-705DF8B3BC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5019675"/>
                  <a:ext cx="657225" cy="7861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0C50162F-2496-D281-9D16-4301F4734A26}"/>
              </a:ext>
            </a:extLst>
          </p:cNvPr>
          <p:cNvGrpSpPr/>
          <p:nvPr/>
        </p:nvGrpSpPr>
        <p:grpSpPr>
          <a:xfrm>
            <a:off x="3590925" y="5381625"/>
            <a:ext cx="990600" cy="981074"/>
            <a:chOff x="2990850" y="4933950"/>
            <a:chExt cx="990600" cy="981074"/>
          </a:xfrm>
        </p:grpSpPr>
        <p:pic>
          <p:nvPicPr>
            <p:cNvPr id="1025" name="Picture 4">
              <a:extLst>
                <a:ext uri="{FF2B5EF4-FFF2-40B4-BE49-F238E27FC236}">
                  <a16:creationId xmlns:a16="http://schemas.microsoft.com/office/drawing/2014/main" id="{81FA8F83-D630-04B6-31B9-67E6FA2DE4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4933950"/>
              <a:ext cx="990600" cy="98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7" name="TextBox 1026">
                  <a:extLst>
                    <a:ext uri="{FF2B5EF4-FFF2-40B4-BE49-F238E27FC236}">
                      <a16:creationId xmlns:a16="http://schemas.microsoft.com/office/drawing/2014/main" id="{FBB50C21-48C5-9FE5-73AA-3E6679860910}"/>
                    </a:ext>
                  </a:extLst>
                </p:cNvPr>
                <p:cNvSpPr txBox="1"/>
                <p:nvPr/>
              </p:nvSpPr>
              <p:spPr>
                <a:xfrm>
                  <a:off x="3200400" y="5019675"/>
                  <a:ext cx="657225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𝟏𝟎</m:t>
                            </m:r>
                          </m:num>
                          <m:den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27" name="TextBox 1026">
                  <a:extLst>
                    <a:ext uri="{FF2B5EF4-FFF2-40B4-BE49-F238E27FC236}">
                      <a16:creationId xmlns:a16="http://schemas.microsoft.com/office/drawing/2014/main" id="{FBB50C21-48C5-9FE5-73AA-3E66798609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5019675"/>
                  <a:ext cx="657225" cy="7861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EB1FF3A0-A051-100C-08D4-2A43E99E8CDA}"/>
              </a:ext>
            </a:extLst>
          </p:cNvPr>
          <p:cNvGrpSpPr/>
          <p:nvPr/>
        </p:nvGrpSpPr>
        <p:grpSpPr>
          <a:xfrm>
            <a:off x="2914650" y="4295775"/>
            <a:ext cx="990600" cy="981074"/>
            <a:chOff x="2990850" y="4933950"/>
            <a:chExt cx="990600" cy="981074"/>
          </a:xfrm>
        </p:grpSpPr>
        <p:pic>
          <p:nvPicPr>
            <p:cNvPr id="1029" name="Picture 4">
              <a:extLst>
                <a:ext uri="{FF2B5EF4-FFF2-40B4-BE49-F238E27FC236}">
                  <a16:creationId xmlns:a16="http://schemas.microsoft.com/office/drawing/2014/main" id="{52BA0524-437D-CECB-B36D-E64B7B374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4933950"/>
              <a:ext cx="990600" cy="98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0" name="TextBox 1029">
                  <a:extLst>
                    <a:ext uri="{FF2B5EF4-FFF2-40B4-BE49-F238E27FC236}">
                      <a16:creationId xmlns:a16="http://schemas.microsoft.com/office/drawing/2014/main" id="{97E2BC6A-E4CD-C117-5552-5483C0009135}"/>
                    </a:ext>
                  </a:extLst>
                </p:cNvPr>
                <p:cNvSpPr txBox="1"/>
                <p:nvPr/>
              </p:nvSpPr>
              <p:spPr>
                <a:xfrm>
                  <a:off x="3200400" y="5019675"/>
                  <a:ext cx="657225" cy="818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𝟓</m:t>
                            </m:r>
                          </m:num>
                          <m:den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𝟏𝟓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30" name="TextBox 1029">
                  <a:extLst>
                    <a:ext uri="{FF2B5EF4-FFF2-40B4-BE49-F238E27FC236}">
                      <a16:creationId xmlns:a16="http://schemas.microsoft.com/office/drawing/2014/main" id="{97E2BC6A-E4CD-C117-5552-5483C00091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5019675"/>
                  <a:ext cx="657225" cy="81804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636191AA-A680-2B63-D85B-8EF429D54A39}"/>
              </a:ext>
            </a:extLst>
          </p:cNvPr>
          <p:cNvGrpSpPr/>
          <p:nvPr/>
        </p:nvGrpSpPr>
        <p:grpSpPr>
          <a:xfrm>
            <a:off x="4029075" y="4257675"/>
            <a:ext cx="990600" cy="981074"/>
            <a:chOff x="2990850" y="4933950"/>
            <a:chExt cx="990600" cy="981074"/>
          </a:xfrm>
        </p:grpSpPr>
        <p:pic>
          <p:nvPicPr>
            <p:cNvPr id="1032" name="Picture 4">
              <a:extLst>
                <a:ext uri="{FF2B5EF4-FFF2-40B4-BE49-F238E27FC236}">
                  <a16:creationId xmlns:a16="http://schemas.microsoft.com/office/drawing/2014/main" id="{BD0DE5B0-407C-946F-71CB-CF161AEB55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4933950"/>
              <a:ext cx="990600" cy="98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D35849FF-8642-9DFB-488E-7B14CAFDE512}"/>
                    </a:ext>
                  </a:extLst>
                </p:cNvPr>
                <p:cNvSpPr txBox="1"/>
                <p:nvPr/>
              </p:nvSpPr>
              <p:spPr>
                <a:xfrm>
                  <a:off x="3200400" y="5019675"/>
                  <a:ext cx="657225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𝟏𝟑</m:t>
                            </m:r>
                          </m:num>
                          <m:den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𝟑𝟗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33" name="TextBox 1032">
                  <a:extLst>
                    <a:ext uri="{FF2B5EF4-FFF2-40B4-BE49-F238E27FC236}">
                      <a16:creationId xmlns:a16="http://schemas.microsoft.com/office/drawing/2014/main" id="{D35849FF-8642-9DFB-488E-7B14CAFDE5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5019675"/>
                  <a:ext cx="657225" cy="7861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AE59194E-E490-6BE8-597B-A22AB9B9D92B}"/>
              </a:ext>
            </a:extLst>
          </p:cNvPr>
          <p:cNvGrpSpPr/>
          <p:nvPr/>
        </p:nvGrpSpPr>
        <p:grpSpPr>
          <a:xfrm>
            <a:off x="6800850" y="4219575"/>
            <a:ext cx="990600" cy="981074"/>
            <a:chOff x="2990850" y="4933950"/>
            <a:chExt cx="990600" cy="981074"/>
          </a:xfrm>
        </p:grpSpPr>
        <p:pic>
          <p:nvPicPr>
            <p:cNvPr id="1035" name="Picture 4">
              <a:extLst>
                <a:ext uri="{FF2B5EF4-FFF2-40B4-BE49-F238E27FC236}">
                  <a16:creationId xmlns:a16="http://schemas.microsoft.com/office/drawing/2014/main" id="{178EA812-031F-CEED-C45C-8A38304FD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4933950"/>
              <a:ext cx="990600" cy="98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6" name="TextBox 1035">
                  <a:extLst>
                    <a:ext uri="{FF2B5EF4-FFF2-40B4-BE49-F238E27FC236}">
                      <a16:creationId xmlns:a16="http://schemas.microsoft.com/office/drawing/2014/main" id="{08FFBA99-D416-69FD-6178-522BC98330F2}"/>
                    </a:ext>
                  </a:extLst>
                </p:cNvPr>
                <p:cNvSpPr txBox="1"/>
                <p:nvPr/>
              </p:nvSpPr>
              <p:spPr>
                <a:xfrm>
                  <a:off x="3200400" y="5019675"/>
                  <a:ext cx="657225" cy="783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𝟕</m:t>
                            </m:r>
                          </m:num>
                          <m:den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𝟏𝟒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36" name="TextBox 1035">
                  <a:extLst>
                    <a:ext uri="{FF2B5EF4-FFF2-40B4-BE49-F238E27FC236}">
                      <a16:creationId xmlns:a16="http://schemas.microsoft.com/office/drawing/2014/main" id="{08FFBA99-D416-69FD-6178-522BC98330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5019675"/>
                  <a:ext cx="657225" cy="78374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1132FEC5-75CF-FD04-DB16-2F1EC8312176}"/>
              </a:ext>
            </a:extLst>
          </p:cNvPr>
          <p:cNvGrpSpPr/>
          <p:nvPr/>
        </p:nvGrpSpPr>
        <p:grpSpPr>
          <a:xfrm>
            <a:off x="7058025" y="5362575"/>
            <a:ext cx="990600" cy="981074"/>
            <a:chOff x="2990850" y="4933950"/>
            <a:chExt cx="990600" cy="981074"/>
          </a:xfrm>
        </p:grpSpPr>
        <p:pic>
          <p:nvPicPr>
            <p:cNvPr id="1038" name="Picture 4">
              <a:extLst>
                <a:ext uri="{FF2B5EF4-FFF2-40B4-BE49-F238E27FC236}">
                  <a16:creationId xmlns:a16="http://schemas.microsoft.com/office/drawing/2014/main" id="{EB72E52B-C58F-DCF8-BDB5-725C60338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50" y="4933950"/>
              <a:ext cx="990600" cy="98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9" name="TextBox 1038">
                  <a:extLst>
                    <a:ext uri="{FF2B5EF4-FFF2-40B4-BE49-F238E27FC236}">
                      <a16:creationId xmlns:a16="http://schemas.microsoft.com/office/drawing/2014/main" id="{9F525FFC-8535-7E7F-0F6B-A99B43577BB0}"/>
                    </a:ext>
                  </a:extLst>
                </p:cNvPr>
                <p:cNvSpPr txBox="1"/>
                <p:nvPr/>
              </p:nvSpPr>
              <p:spPr>
                <a:xfrm>
                  <a:off x="3200400" y="5019675"/>
                  <a:ext cx="657225" cy="783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𝟏𝟐</m:t>
                            </m:r>
                          </m:num>
                          <m:den>
                            <m:r>
                              <a:rPr kumimoji="0" lang="en-US" sz="2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Arial"/>
                              </a:rPr>
                              <m:t>𝟑𝟔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39" name="TextBox 1038">
                  <a:extLst>
                    <a:ext uri="{FF2B5EF4-FFF2-40B4-BE49-F238E27FC236}">
                      <a16:creationId xmlns:a16="http://schemas.microsoft.com/office/drawing/2014/main" id="{9F525FFC-8535-7E7F-0F6B-A99B43577B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5019675"/>
                  <a:ext cx="657225" cy="78380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641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5487 L 0.00703 -0.05487 C 0.02135 -0.07524 0.02239 -0.07593 0.03594 -0.09792 C 0.03854 -0.10255 0.04141 -0.10695 0.04375 -0.11181 C 0.04609 -0.11713 0.04726 -0.12385 0.05 -0.12848 C 0.05625 -0.14005 0.06341 -0.15 0.07031 -0.16042 C 0.09284 -0.19491 0.0987 -0.2 0.12891 -0.23681 C 0.12904 -0.23727 0.16758 -0.28426 0.17187 -0.28681 C 0.23034 -0.32292 0.13346 -0.26389 0.26172 -0.33542 C 0.39219 -0.40834 0.27513 -0.34537 0.37187 -0.39237 C 0.38516 -0.39908 0.39818 -0.40741 0.41172 -0.4132 C 0.43463 -0.42362 0.44766 -0.42477 0.47031 -0.43125 C 0.47917 -0.43403 0.48802 -0.43681 0.49687 -0.43959 L 0.56562 -0.43681 C 0.56979 -0.43612 0.57266 -0.42871 0.57656 -0.4257 C 0.58099 -0.42223 0.58594 -0.42014 0.59062 -0.41737 C 0.59141 -0.41505 0.59206 -0.41274 0.59297 -0.41042 C 0.59388 -0.40857 0.59531 -0.40718 0.59609 -0.40487 C 0.60104 -0.39005 0.59193 -0.40162 0.60312 -0.38264 C 0.60534 -0.37917 0.60833 -0.37709 0.61094 -0.37431 C 0.61302 -0.36968 0.61549 -0.36575 0.61719 -0.36042 C 0.62135 -0.34746 0.61901 -0.35394 0.62422 -0.34098 C 0.62448 -0.33912 0.62461 -0.33727 0.625 -0.33542 C 0.62539 -0.33357 0.62604 -0.33195 0.62656 -0.32987 C 0.62734 -0.32686 0.62799 -0.32338 0.62891 -0.32014 C 0.6293 -0.31829 0.63008 -0.31667 0.63047 -0.31459 C 0.63138 -0.31019 0.63177 -0.30533 0.63281 -0.3007 C 0.63437 -0.29422 0.63828 -0.28125 0.63828 -0.28125 C 0.63854 -0.27871 0.63906 -0.27315 0.63984 -0.27014 C 0.64049 -0.26783 0.64141 -0.26551 0.64219 -0.2632 C 0.64245 -0.25718 0.64245 -0.25116 0.64297 -0.24514 C 0.6431 -0.24329 0.64596 -0.22223 0.64609 -0.21598 C 0.64635 -0.18287 0.64609 -0.14931 0.64609 -0.11598 " pathEditMode="relative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4375 L 0.00312 -0.04375 C 0.0306 -0.08565 0.05234 -0.12176 0.08672 -0.15208 C 0.17422 -0.23009 0.12487 -0.18889 0.23125 -0.26875 L 0.27734 -0.30347 C 0.29062 -0.31366 0.30325 -0.32685 0.31718 -0.33403 C 0.33528 -0.34375 0.35416 -0.35417 0.37265 -0.36181 C 0.3789 -0.36458 0.39974 -0.3713 0.40781 -0.37292 C 0.41901 -0.37546 0.42942 -0.37685 0.44062 -0.37847 C 0.44479 -0.37986 0.44882 -0.38171 0.45312 -0.38264 C 0.48841 -0.39051 0.45768 -0.38056 0.48359 -0.38958 C 0.4927 -0.38912 0.50182 -0.38981 0.51093 -0.38819 C 0.51263 -0.38796 0.51393 -0.38542 0.51562 -0.38403 C 0.5289 -0.37315 0.51797 -0.38356 0.52578 -0.37431 C 0.52955 -0.36991 0.53528 -0.36528 0.53828 -0.35764 C 0.53958 -0.3544 0.54036 -0.35023 0.5414 -0.34653 C 0.54036 -0.33634 0.53932 -0.3125 0.53515 -0.30069 C 0.53294 -0.29468 0.52968 -0.29005 0.52734 -0.28403 C 0.52513 -0.27894 0.52369 -0.27292 0.52187 -0.26736 C 0.50885 -0.23148 0.52408 -0.27616 0.51015 -0.23958 C 0.5052 -0.22685 0.50703 -0.22917 0.5039 -0.21597 C 0.50052 -0.20278 0.49974 -0.20394 0.49765 -0.19097 C 0.49661 -0.18565 0.49622 -0.17986 0.49531 -0.17431 C 0.49466 -0.17106 0.49362 -0.16806 0.49297 -0.16458 C 0.49205 -0.16111 0.49153 -0.15718 0.49062 -0.15347 C 0.48893 -0.14722 0.48685 -0.14097 0.48359 -0.13681 C 0.48242 -0.13542 0.48086 -0.13519 0.47968 -0.13403 C 0.47669 -0.13194 0.47382 -0.12963 0.47109 -0.12708 C 0.47018 -0.12639 0.46875 -0.12431 0.46875 -0.12431 " pathEditMode="relative" ptsTypes="AAAAAAAAAAAAAAAAAAAAAAAAAAAAA">
                                      <p:cBhvr>
                                        <p:cTn id="10" dur="2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-0.05348 L -0.01094 -0.05348 C -0.01237 -0.06181 -0.01328 -0.07037 -0.01498 -0.07848 C -0.01667 -0.0875 -0.02097 -0.09815 -0.02357 -0.10625 C -0.02565 -0.1132 -0.02748 -0.12037 -0.02982 -0.12709 C -0.0319 -0.1338 -0.03464 -0.14005 -0.03685 -0.14653 C -0.03959 -0.15533 -0.04154 -0.16482 -0.04466 -0.17292 C -0.05899 -0.21088 -0.05417 -0.19676 -0.06576 -0.21598 C -0.07761 -0.23611 -0.06979 -0.22338 -0.0806 -0.24653 C -0.08281 -0.25139 -0.08438 -0.25787 -0.08763 -0.26042 C -0.09375 -0.26551 -0.10521 -0.26829 -0.11341 -0.27014 C -0.12878 -0.26783 -0.14414 -0.26736 -0.15951 -0.2632 C -0.16081 -0.26297 -0.1612 -0.25996 -0.16185 -0.25764 C -0.16602 -0.24167 -0.16289 -0.25023 -0.16498 -0.2382 C -0.16537 -0.23588 -0.16563 -0.23334 -0.16654 -0.23125 C -0.16992 -0.22292 -0.17487 -0.21898 -0.17982 -0.2132 C -0.18034 -0.21135 -0.18099 -0.20973 -0.18138 -0.20764 C -0.18425 -0.19236 -0.18399 -0.18889 -0.18529 -0.17153 C -0.18607 -0.12848 -0.1862 -0.08542 -0.18763 -0.04236 C -0.18776 -0.03542 -0.18867 -0.02848 -0.18998 -0.02153 C -0.19024 -0.02014 -0.19063 -0.01898 -0.19076 -0.01736 C -0.19089 -0.00602 -0.19076 0.00578 -0.19076 0.01736 " pathEditMode="relative" ptsTypes="AAAAAAAAAAAAAAAAAAAAAA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71 -0.0162 L -0.01171 -0.0162 C -0.01966 -0.07477 -0.01224 -0.02847 -0.02265 -0.07592 C -0.02474 -0.08495 -0.02565 -0.09491 -0.02812 -0.1037 C -0.03398 -0.12292 -0.03789 -0.14606 -0.04765 -0.15926 C -0.07057 -0.18958 -0.07539 -0.19745 -0.1 -0.22454 C -0.1056 -0.23055 -0.11119 -0.23634 -0.11718 -0.2412 C -0.1177 -0.24143 -0.13698 -0.25255 -0.14062 -0.2537 C -0.14557 -0.25509 -0.15052 -0.25555 -0.15546 -0.25625 C -0.17682 -0.25463 -0.1983 -0.25417 -0.21953 -0.25092 C -0.22421 -0.25 -0.22851 -0.24653 -0.23281 -0.24398 C -0.2375 -0.24097 -0.24205 -0.23657 -0.24609 -0.23148 C -0.25481 -0.22037 -0.247 -0.22847 -0.25625 -0.21342 C -0.25716 -0.21204 -0.25833 -0.21157 -0.25937 -0.21065 C -0.272 -0.17477 -0.26445 -0.20046 -0.26171 -0.11065 C -0.26158 -0.10625 -0.26054 -0.10231 -0.26015 -0.09815 C -0.25924 -0.08842 -0.25872 -0.07847 -0.25781 -0.06898 C -0.25651 -0.0537 -0.25286 -0.03032 -0.25 -0.01898 C -0.24895 -0.01481 -0.24817 -0.01042 -0.24687 -0.00648 C -0.24635 -0.00463 -0.24544 -0.00347 -0.24453 -0.00231 C -0.2388 0.00695 -0.24114 0.00324 -0.23437 0.01019 C -0.23359 0.01111 -0.23294 0.0125 -0.23203 0.01296 C -0.22877 0.01482 -0.22591 0.01435 -0.22265 0.01435 " pathEditMode="relative" ptsTypes="AAAAAAAAAAAAAAAAAAAAAAA">
                                      <p:cBhvr>
                                        <p:cTn id="1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 -0.03149 L 0.01172 -0.03149 C 0.025 -0.05533 0.02317 -0.05255 0.04531 -0.08565 C 0.0513 -0.09468 0.05703 -0.10487 0.06406 -0.11204 C 0.08086 -0.12917 0.10052 -0.1375 0.1164 -0.15787 C 0.12291 -0.16621 0.1289 -0.17547 0.13594 -0.18287 C 0.15013 -0.19792 0.16719 -0.21505 0.18437 -0.22037 C 0.19075 -0.22223 0.19739 -0.22223 0.2039 -0.22315 C 0.21927 -0.22825 0.22096 -0.23056 0.23984 -0.22593 C 0.24362 -0.225 0.24713 -0.22153 0.25078 -0.21899 C 0.25156 -0.21829 0.25234 -0.21713 0.25312 -0.21621 C 0.25495 -0.21343 0.25677 -0.21065 0.25859 -0.20787 C 0.25963 -0.20417 0.26041 -0.20024 0.26172 -0.19676 C 0.26471 -0.18843 0.27005 -0.18195 0.27265 -0.17315 C 0.27344 -0.17037 0.27409 -0.16737 0.275 -0.16482 C 0.28008 -0.14954 0.27422 -0.16945 0.28047 -0.15371 C 0.28216 -0.14931 0.28268 -0.14584 0.28359 -0.14121 C 0.28307 -0.12686 0.28307 -0.11227 0.28203 -0.09815 C 0.28151 -0.09283 0.27448 -0.07246 0.27422 -0.07176 C 0.26719 -0.05255 0.26185 -0.04561 0.25781 -0.02176 C 0.25677 -0.01575 0.2556 -0.00973 0.25469 -0.00371 C 0.25377 0.00185 0.25338 0.00763 0.25234 0.01296 C 0.25078 0.0199 0.2483 0.02569 0.24687 0.0324 C 0.2457 0.0375 0.24531 0.04282 0.24453 0.04768 C 0.24401 0.05069 0.24349 0.05347 0.24297 0.05601 C 0.2414 0.06273 0.23919 0.06875 0.23828 0.07546 C 0.23802 0.07685 0.23633 0.0912 0.23515 0.09351 C 0.23411 0.0956 0.23255 0.09629 0.23125 0.09791 " pathEditMode="relative" ptsTypes="AAAAAAAAAAAAAAAAAAAAAAAAAAAA">
                                      <p:cBhvr>
                                        <p:cTn id="2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1.25E-6 0.00023 C -0.00208 -0.0088 -0.00378 -0.01805 -0.00625 -0.02639 C -0.02852 -0.10208 -0.03672 -0.08611 -0.09609 -0.15972 C -0.1069 -0.17315 -0.1181 -0.18542 -0.12891 -0.19861 C -0.13711 -0.20856 -0.14427 -0.2213 -0.15313 -0.22917 L -0.20938 -0.27917 C -0.21719 -0.28611 -0.22565 -0.29143 -0.23281 -0.3 C -0.25365 -0.32523 -0.27591 -0.35486 -0.30078 -0.36528 C -0.30521 -0.36713 -0.30964 -0.36991 -0.31406 -0.37083 C -0.31953 -0.37222 -0.325 -0.37176 -0.33047 -0.37222 C -0.4125 -0.3713 -0.41224 -0.38403 -0.46328 -0.3625 C -0.4793 -0.35579 -0.48112 -0.35486 -0.49375 -0.34583 C -0.4957 -0.34467 -0.49766 -0.34375 -0.49922 -0.34167 C -0.50339 -0.3368 -0.50703 -0.33055 -0.51094 -0.325 C -0.51224 -0.32153 -0.51406 -0.31643 -0.51484 -0.3125 C -0.5155 -0.30995 -0.51589 -0.30694 -0.51641 -0.30417 C -0.51615 -0.29028 -0.51615 -0.27639 -0.51563 -0.2625 C -0.51563 -0.25972 -0.5155 -0.25694 -0.51484 -0.25417 C -0.51406 -0.25023 -0.51263 -0.24699 -0.51172 -0.24305 C -0.51068 -0.23842 -0.5099 -0.2338 -0.50859 -0.22917 C -0.50781 -0.22639 -0.5069 -0.22384 -0.50625 -0.22083 C -0.50586 -0.21921 -0.50599 -0.21713 -0.50547 -0.21528 C -0.50234 -0.20208 -0.5056 -0.22338 -0.50234 -0.20417 C -0.50208 -0.20208 -0.50195 -0.19954 -0.50156 -0.19722 C -0.50143 -0.19583 -0.50104 -0.19444 -0.50078 -0.19305 C -0.50026 -0.18981 -0.49974 -0.18657 -0.49922 -0.18333 C -0.49896 -0.18148 -0.49896 -0.17963 -0.49844 -0.17778 C -0.49792 -0.17546 -0.49688 -0.17315 -0.49609 -0.17083 C -0.49557 -0.16713 -0.49544 -0.16342 -0.49453 -0.15972 C -0.49414 -0.15764 -0.49297 -0.15625 -0.49219 -0.15417 C -0.49141 -0.15208 -0.4905 -0.14977 -0.48984 -0.14722 C -0.48867 -0.14282 -0.48711 -0.13241 -0.48516 -0.12778 C -0.48438 -0.12616 -0.48307 -0.125 -0.48203 -0.12361 C -0.48125 -0.1213 -0.48086 -0.11852 -0.47969 -0.11667 C -0.47656 -0.11157 -0.47279 -0.11204 -0.46875 -0.11111 L -0.43125 -0.1125 C -0.43047 -0.11273 -0.42969 -0.11342 -0.42891 -0.11389 C -0.4263 -0.1162 -0.4237 -0.11852 -0.42109 -0.12083 C -0.41979 -0.12222 -0.41719 -0.125 -0.41719 -0.12477 " pathEditMode="relative" rAng="0" ptsTypes="AAAAAAAAAAAAAAAAAAAAAAAAAAAAAAAAAAAAAAAA">
                                      <p:cBhvr>
                                        <p:cTn id="2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20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xác">
                <a:extLst>
                  <a:ext uri="{FF2B5EF4-FFF2-40B4-BE49-F238E27FC236}">
                    <a16:creationId xmlns:a16="http://schemas.microsoft.com/office/drawing/2014/main" id="{F2916C2A-4D6B-8100-7D9D-AE7303626478}"/>
                  </a:ext>
                </a:extLst>
              </p:cNvPr>
              <p:cNvSpPr txBox="1"/>
              <p:nvPr/>
            </p:nvSpPr>
            <p:spPr>
              <a:xfrm>
                <a:off x="1419454" y="528129"/>
                <a:ext cx="9543821" cy="1603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Long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Châu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đều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nói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rằng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đã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vào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28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𝟐</m:t>
                        </m:r>
                      </m:num>
                      <m:den>
                        <m:r>
                          <a:rPr lang="en-US" sz="28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𝟑</m:t>
                        </m:r>
                      </m:den>
                    </m:f>
                    <m:r>
                      <a:rPr lang="en-US" sz="2800" b="1" i="0" kern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. Theo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em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bạn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nói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đúng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không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?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Vì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</a:rPr>
                  <a:t>sao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</a:rPr>
                  <a:t>?</a:t>
                </a:r>
              </a:p>
              <a:p>
                <a:pPr lvl="0" algn="just">
                  <a:defRPr/>
                </a:pPr>
                <a:endParaRPr lang="en-US" sz="2800" b="1" dirty="0">
                  <a:solidFill>
                    <a:srgbClr val="002060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 descr="xác">
                <a:extLst>
                  <a:ext uri="{FF2B5EF4-FFF2-40B4-BE49-F238E27FC236}">
                    <a16:creationId xmlns:a16="http://schemas.microsoft.com/office/drawing/2014/main" id="{F2916C2A-4D6B-8100-7D9D-AE7303626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54" y="528129"/>
                <a:ext cx="9543821" cy="1603581"/>
              </a:xfrm>
              <a:prstGeom prst="rect">
                <a:avLst/>
              </a:prstGeom>
              <a:blipFill>
                <a:blip r:embed="rId3"/>
                <a:stretch>
                  <a:fillRect l="-1342" r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9ED34DA-B5CA-32B2-431D-112EA0EA2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184" y="2409825"/>
            <a:ext cx="5725353" cy="2909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283F90-CB21-FD0B-EADE-80EA8060F2C5}"/>
                  </a:ext>
                </a:extLst>
              </p:cNvPr>
              <p:cNvSpPr txBox="1"/>
              <p:nvPr/>
            </p:nvSpPr>
            <p:spPr>
              <a:xfrm>
                <a:off x="609599" y="2200275"/>
                <a:ext cx="5019675" cy="4196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vi-VN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Long đã tô màu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𝟔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𝟗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hình vuông.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vi-VN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Châu đã tô màu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𝟑</m:t>
                        </m:r>
                      </m:den>
                    </m:f>
                    <m:r>
                      <a:rPr kumimoji="0" lang="en-US" sz="32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 vuông.</a:t>
                </a:r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𝟔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𝟑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nói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283F90-CB21-FD0B-EADE-80EA8060F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2200275"/>
                <a:ext cx="5019675" cy="4196149"/>
              </a:xfrm>
              <a:prstGeom prst="rect">
                <a:avLst/>
              </a:prstGeom>
              <a:blipFill>
                <a:blip r:embed="rId5"/>
                <a:stretch>
                  <a:fillRect l="-2795" r="-3038" b="-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438150" y="314326"/>
            <a:ext cx="11210925" cy="625792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C474312-50C5-5AD0-66BD-E891B24DB6E4}"/>
              </a:ext>
            </a:extLst>
          </p:cNvPr>
          <p:cNvSpPr/>
          <p:nvPr/>
        </p:nvSpPr>
        <p:spPr>
          <a:xfrm>
            <a:off x="570807" y="565266"/>
            <a:ext cx="847898" cy="847898"/>
          </a:xfrm>
          <a:prstGeom prst="ellipse">
            <a:avLst/>
          </a:prstGeom>
          <a:solidFill>
            <a:srgbClr val="008A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419454" y="528129"/>
            <a:ext cx="9543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bánh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):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941D8-F0EF-823D-4FE5-31A84D33A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1804415"/>
            <a:ext cx="10496549" cy="351157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AD25F0-C608-448A-0F14-22DC996B2FBD}"/>
              </a:ext>
            </a:extLst>
          </p:cNvPr>
          <p:cNvSpPr/>
          <p:nvPr/>
        </p:nvSpPr>
        <p:spPr>
          <a:xfrm>
            <a:off x="6105525" y="4067175"/>
            <a:ext cx="590550" cy="5429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2FE918-1D36-B900-26A1-E626F1F59638}"/>
              </a:ext>
            </a:extLst>
          </p:cNvPr>
          <p:cNvSpPr/>
          <p:nvPr/>
        </p:nvSpPr>
        <p:spPr>
          <a:xfrm>
            <a:off x="6143625" y="4705350"/>
            <a:ext cx="590550" cy="5429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7B76F35-61DB-0419-99BE-6C8776399D3B}"/>
              </a:ext>
            </a:extLst>
          </p:cNvPr>
          <p:cNvSpPr/>
          <p:nvPr/>
        </p:nvSpPr>
        <p:spPr>
          <a:xfrm>
            <a:off x="10229850" y="4029075"/>
            <a:ext cx="590550" cy="5429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0BB054-A669-BAC7-1F61-6B82C98691FC}"/>
              </a:ext>
            </a:extLst>
          </p:cNvPr>
          <p:cNvSpPr/>
          <p:nvPr/>
        </p:nvSpPr>
        <p:spPr>
          <a:xfrm>
            <a:off x="10267950" y="4667250"/>
            <a:ext cx="590550" cy="5429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6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771277" y="2431059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668177" y="3891602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6A195C8-7855-01D6-160F-EC3C831B1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268" y="541976"/>
            <a:ext cx="9120406" cy="3694496"/>
          </a:xfrm>
          <a:prstGeom prst="rect">
            <a:avLst/>
          </a:prstGeom>
        </p:spPr>
      </p:pic>
      <p:pic>
        <p:nvPicPr>
          <p:cNvPr id="5" name="Picture 2" descr="Cartoon students Royalty Free Vector Image - VectorStock">
            <a:extLst>
              <a:ext uri="{FF2B5EF4-FFF2-40B4-BE49-F238E27FC236}">
                <a16:creationId xmlns:a16="http://schemas.microsoft.com/office/drawing/2014/main" id="{935FC140-9132-B416-32CC-528BF365A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342063" y="2964844"/>
            <a:ext cx="4190163" cy="398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127</Words>
  <Application>Microsoft Office PowerPoint</Application>
  <PresentationFormat>Widescreen</PresentationFormat>
  <Paragraphs>50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Cambria</vt:lpstr>
      <vt:lpstr>Cambria Math</vt:lpstr>
      <vt:lpstr>Happy Monkey</vt:lpstr>
      <vt:lpstr>Roboto Condensed Light</vt:lpstr>
      <vt:lpstr>Times New Roman</vt:lpstr>
      <vt:lpstr>UTM Bell</vt:lpstr>
      <vt:lpstr>Math Subject for Elementary - 3rd Grade: Operations and Algebraic Thinking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cp:lastModifiedBy>Ngọc Đỗ</cp:lastModifiedBy>
  <cp:revision>1</cp:revision>
  <dcterms:created xsi:type="dcterms:W3CDTF">2023-12-22T05:16:48Z</dcterms:created>
  <dcterms:modified xsi:type="dcterms:W3CDTF">2024-02-19T03:21:14Z</dcterms:modified>
</cp:coreProperties>
</file>