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1" r:id="rId2"/>
    <p:sldId id="288" r:id="rId3"/>
    <p:sldId id="269" r:id="rId4"/>
    <p:sldId id="325" r:id="rId5"/>
    <p:sldId id="326" r:id="rId6"/>
    <p:sldId id="318" r:id="rId7"/>
    <p:sldId id="289" r:id="rId8"/>
    <p:sldId id="29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Đỗ" userId="2f07f5d2c440dd9f" providerId="LiveId" clId="{51209DCA-FBD7-445B-BB5F-E3A2F0562734}"/>
    <pc:docChg chg="delSld delMainMaster">
      <pc:chgData name="Ngọc Đỗ" userId="2f07f5d2c440dd9f" providerId="LiveId" clId="{51209DCA-FBD7-445B-BB5F-E3A2F0562734}" dt="2024-02-19T03:20:25.001" v="6" actId="47"/>
      <pc:docMkLst>
        <pc:docMk/>
      </pc:docMkLst>
      <pc:sldChg chg="del">
        <pc:chgData name="Ngọc Đỗ" userId="2f07f5d2c440dd9f" providerId="LiveId" clId="{51209DCA-FBD7-445B-BB5F-E3A2F0562734}" dt="2024-02-19T03:20:14.836" v="0" actId="47"/>
        <pc:sldMkLst>
          <pc:docMk/>
          <pc:sldMk cId="3067497385" sldId="260"/>
        </pc:sldMkLst>
      </pc:sldChg>
      <pc:sldChg chg="del">
        <pc:chgData name="Ngọc Đỗ" userId="2f07f5d2c440dd9f" providerId="LiveId" clId="{51209DCA-FBD7-445B-BB5F-E3A2F0562734}" dt="2024-02-19T03:20:15.738" v="1" actId="47"/>
        <pc:sldMkLst>
          <pc:docMk/>
          <pc:sldMk cId="125291003" sldId="271"/>
        </pc:sldMkLst>
      </pc:sldChg>
      <pc:sldChg chg="del">
        <pc:chgData name="Ngọc Đỗ" userId="2f07f5d2c440dd9f" providerId="LiveId" clId="{51209DCA-FBD7-445B-BB5F-E3A2F0562734}" dt="2024-02-19T03:20:16.518" v="2" actId="47"/>
        <pc:sldMkLst>
          <pc:docMk/>
          <pc:sldMk cId="1118385388" sldId="287"/>
        </pc:sldMkLst>
      </pc:sldChg>
      <pc:sldChg chg="del">
        <pc:chgData name="Ngọc Đỗ" userId="2f07f5d2c440dd9f" providerId="LiveId" clId="{51209DCA-FBD7-445B-BB5F-E3A2F0562734}" dt="2024-02-19T03:20:17.675" v="5" actId="47"/>
        <pc:sldMkLst>
          <pc:docMk/>
          <pc:sldMk cId="298846457" sldId="290"/>
        </pc:sldMkLst>
      </pc:sldChg>
      <pc:sldChg chg="del">
        <pc:chgData name="Ngọc Đỗ" userId="2f07f5d2c440dd9f" providerId="LiveId" clId="{51209DCA-FBD7-445B-BB5F-E3A2F0562734}" dt="2024-02-19T03:20:17.020" v="3" actId="47"/>
        <pc:sldMkLst>
          <pc:docMk/>
          <pc:sldMk cId="461937278" sldId="321"/>
        </pc:sldMkLst>
      </pc:sldChg>
      <pc:sldChg chg="del">
        <pc:chgData name="Ngọc Đỗ" userId="2f07f5d2c440dd9f" providerId="LiveId" clId="{51209DCA-FBD7-445B-BB5F-E3A2F0562734}" dt="2024-02-19T03:20:17.405" v="4" actId="47"/>
        <pc:sldMkLst>
          <pc:docMk/>
          <pc:sldMk cId="3001662979" sldId="322"/>
        </pc:sldMkLst>
      </pc:sldChg>
      <pc:sldChg chg="del">
        <pc:chgData name="Ngọc Đỗ" userId="2f07f5d2c440dd9f" providerId="LiveId" clId="{51209DCA-FBD7-445B-BB5F-E3A2F0562734}" dt="2024-02-19T03:20:25.001" v="6" actId="47"/>
        <pc:sldMkLst>
          <pc:docMk/>
          <pc:sldMk cId="2200666651" sldId="324"/>
        </pc:sldMkLst>
      </pc:sldChg>
      <pc:sldMasterChg chg="del delSldLayout">
        <pc:chgData name="Ngọc Đỗ" userId="2f07f5d2c440dd9f" providerId="LiveId" clId="{51209DCA-FBD7-445B-BB5F-E3A2F0562734}" dt="2024-02-19T03:20:15.738" v="1" actId="47"/>
        <pc:sldMasterMkLst>
          <pc:docMk/>
          <pc:sldMasterMk cId="2310813459" sldId="2147483672"/>
        </pc:sldMasterMkLst>
        <pc:sldLayoutChg chg="del">
          <pc:chgData name="Ngọc Đỗ" userId="2f07f5d2c440dd9f" providerId="LiveId" clId="{51209DCA-FBD7-445B-BB5F-E3A2F0562734}" dt="2024-02-19T03:20:15.738" v="1" actId="47"/>
          <pc:sldLayoutMkLst>
            <pc:docMk/>
            <pc:sldMasterMk cId="2310813459" sldId="2147483672"/>
            <pc:sldLayoutMk cId="3370742030" sldId="2147483673"/>
          </pc:sldLayoutMkLst>
        </pc:sldLayoutChg>
        <pc:sldLayoutChg chg="del">
          <pc:chgData name="Ngọc Đỗ" userId="2f07f5d2c440dd9f" providerId="LiveId" clId="{51209DCA-FBD7-445B-BB5F-E3A2F0562734}" dt="2024-02-19T03:20:15.738" v="1" actId="47"/>
          <pc:sldLayoutMkLst>
            <pc:docMk/>
            <pc:sldMasterMk cId="2310813459" sldId="2147483672"/>
            <pc:sldLayoutMk cId="1450760552" sldId="2147483674"/>
          </pc:sldLayoutMkLst>
        </pc:sldLayoutChg>
        <pc:sldLayoutChg chg="del">
          <pc:chgData name="Ngọc Đỗ" userId="2f07f5d2c440dd9f" providerId="LiveId" clId="{51209DCA-FBD7-445B-BB5F-E3A2F0562734}" dt="2024-02-19T03:20:15.738" v="1" actId="47"/>
          <pc:sldLayoutMkLst>
            <pc:docMk/>
            <pc:sldMasterMk cId="2310813459" sldId="2147483672"/>
            <pc:sldLayoutMk cId="4257169122" sldId="2147483675"/>
          </pc:sldLayoutMkLst>
        </pc:sldLayoutChg>
        <pc:sldLayoutChg chg="del">
          <pc:chgData name="Ngọc Đỗ" userId="2f07f5d2c440dd9f" providerId="LiveId" clId="{51209DCA-FBD7-445B-BB5F-E3A2F0562734}" dt="2024-02-19T03:20:15.738" v="1" actId="47"/>
          <pc:sldLayoutMkLst>
            <pc:docMk/>
            <pc:sldMasterMk cId="2310813459" sldId="2147483672"/>
            <pc:sldLayoutMk cId="3385868676" sldId="2147483676"/>
          </pc:sldLayoutMkLst>
        </pc:sldLayoutChg>
        <pc:sldLayoutChg chg="del">
          <pc:chgData name="Ngọc Đỗ" userId="2f07f5d2c440dd9f" providerId="LiveId" clId="{51209DCA-FBD7-445B-BB5F-E3A2F0562734}" dt="2024-02-19T03:20:15.738" v="1" actId="47"/>
          <pc:sldLayoutMkLst>
            <pc:docMk/>
            <pc:sldMasterMk cId="2310813459" sldId="2147483672"/>
            <pc:sldLayoutMk cId="3132352436" sldId="2147483677"/>
          </pc:sldLayoutMkLst>
        </pc:sldLayoutChg>
        <pc:sldLayoutChg chg="del">
          <pc:chgData name="Ngọc Đỗ" userId="2f07f5d2c440dd9f" providerId="LiveId" clId="{51209DCA-FBD7-445B-BB5F-E3A2F0562734}" dt="2024-02-19T03:20:15.738" v="1" actId="47"/>
          <pc:sldLayoutMkLst>
            <pc:docMk/>
            <pc:sldMasterMk cId="2310813459" sldId="2147483672"/>
            <pc:sldLayoutMk cId="2744819722" sldId="2147483678"/>
          </pc:sldLayoutMkLst>
        </pc:sldLayoutChg>
        <pc:sldLayoutChg chg="del">
          <pc:chgData name="Ngọc Đỗ" userId="2f07f5d2c440dd9f" providerId="LiveId" clId="{51209DCA-FBD7-445B-BB5F-E3A2F0562734}" dt="2024-02-19T03:20:15.738" v="1" actId="47"/>
          <pc:sldLayoutMkLst>
            <pc:docMk/>
            <pc:sldMasterMk cId="2310813459" sldId="2147483672"/>
            <pc:sldLayoutMk cId="2554019636" sldId="2147483679"/>
          </pc:sldLayoutMkLst>
        </pc:sldLayoutChg>
        <pc:sldLayoutChg chg="del">
          <pc:chgData name="Ngọc Đỗ" userId="2f07f5d2c440dd9f" providerId="LiveId" clId="{51209DCA-FBD7-445B-BB5F-E3A2F0562734}" dt="2024-02-19T03:20:15.738" v="1" actId="47"/>
          <pc:sldLayoutMkLst>
            <pc:docMk/>
            <pc:sldMasterMk cId="2310813459" sldId="2147483672"/>
            <pc:sldLayoutMk cId="3631135887" sldId="2147483680"/>
          </pc:sldLayoutMkLst>
        </pc:sldLayoutChg>
        <pc:sldLayoutChg chg="del">
          <pc:chgData name="Ngọc Đỗ" userId="2f07f5d2c440dd9f" providerId="LiveId" clId="{51209DCA-FBD7-445B-BB5F-E3A2F0562734}" dt="2024-02-19T03:20:15.738" v="1" actId="47"/>
          <pc:sldLayoutMkLst>
            <pc:docMk/>
            <pc:sldMasterMk cId="2310813459" sldId="2147483672"/>
            <pc:sldLayoutMk cId="2592670706" sldId="2147483681"/>
          </pc:sldLayoutMkLst>
        </pc:sldLayoutChg>
        <pc:sldLayoutChg chg="del">
          <pc:chgData name="Ngọc Đỗ" userId="2f07f5d2c440dd9f" providerId="LiveId" clId="{51209DCA-FBD7-445B-BB5F-E3A2F0562734}" dt="2024-02-19T03:20:15.738" v="1" actId="47"/>
          <pc:sldLayoutMkLst>
            <pc:docMk/>
            <pc:sldMasterMk cId="2310813459" sldId="2147483672"/>
            <pc:sldLayoutMk cId="3428067972" sldId="2147483682"/>
          </pc:sldLayoutMkLst>
        </pc:sldLayoutChg>
        <pc:sldLayoutChg chg="del">
          <pc:chgData name="Ngọc Đỗ" userId="2f07f5d2c440dd9f" providerId="LiveId" clId="{51209DCA-FBD7-445B-BB5F-E3A2F0562734}" dt="2024-02-19T03:20:15.738" v="1" actId="47"/>
          <pc:sldLayoutMkLst>
            <pc:docMk/>
            <pc:sldMasterMk cId="2310813459" sldId="2147483672"/>
            <pc:sldLayoutMk cId="3962179677" sldId="2147483683"/>
          </pc:sldLayoutMkLst>
        </pc:sldLayoutChg>
      </pc:sldMasterChg>
      <pc:sldMasterChg chg="del delSldLayout">
        <pc:chgData name="Ngọc Đỗ" userId="2f07f5d2c440dd9f" providerId="LiveId" clId="{51209DCA-FBD7-445B-BB5F-E3A2F0562734}" dt="2024-02-19T03:20:17.675" v="5" actId="47"/>
        <pc:sldMasterMkLst>
          <pc:docMk/>
          <pc:sldMasterMk cId="4018440768" sldId="2147483684"/>
        </pc:sldMasterMkLst>
        <pc:sldLayoutChg chg="del">
          <pc:chgData name="Ngọc Đỗ" userId="2f07f5d2c440dd9f" providerId="LiveId" clId="{51209DCA-FBD7-445B-BB5F-E3A2F0562734}" dt="2024-02-19T03:20:17.675" v="5" actId="47"/>
          <pc:sldLayoutMkLst>
            <pc:docMk/>
            <pc:sldMasterMk cId="4018440768" sldId="2147483684"/>
            <pc:sldLayoutMk cId="1046336734" sldId="2147483685"/>
          </pc:sldLayoutMkLst>
        </pc:sldLayoutChg>
        <pc:sldLayoutChg chg="del">
          <pc:chgData name="Ngọc Đỗ" userId="2f07f5d2c440dd9f" providerId="LiveId" clId="{51209DCA-FBD7-445B-BB5F-E3A2F0562734}" dt="2024-02-19T03:20:17.675" v="5" actId="47"/>
          <pc:sldLayoutMkLst>
            <pc:docMk/>
            <pc:sldMasterMk cId="4018440768" sldId="2147483684"/>
            <pc:sldLayoutMk cId="3794164703" sldId="2147483686"/>
          </pc:sldLayoutMkLst>
        </pc:sldLayoutChg>
        <pc:sldLayoutChg chg="del">
          <pc:chgData name="Ngọc Đỗ" userId="2f07f5d2c440dd9f" providerId="LiveId" clId="{51209DCA-FBD7-445B-BB5F-E3A2F0562734}" dt="2024-02-19T03:20:17.675" v="5" actId="47"/>
          <pc:sldLayoutMkLst>
            <pc:docMk/>
            <pc:sldMasterMk cId="4018440768" sldId="2147483684"/>
            <pc:sldLayoutMk cId="3386675301" sldId="2147483687"/>
          </pc:sldLayoutMkLst>
        </pc:sldLayoutChg>
        <pc:sldLayoutChg chg="del">
          <pc:chgData name="Ngọc Đỗ" userId="2f07f5d2c440dd9f" providerId="LiveId" clId="{51209DCA-FBD7-445B-BB5F-E3A2F0562734}" dt="2024-02-19T03:20:17.675" v="5" actId="47"/>
          <pc:sldLayoutMkLst>
            <pc:docMk/>
            <pc:sldMasterMk cId="4018440768" sldId="2147483684"/>
            <pc:sldLayoutMk cId="3956721360" sldId="2147483688"/>
          </pc:sldLayoutMkLst>
        </pc:sldLayoutChg>
        <pc:sldLayoutChg chg="del">
          <pc:chgData name="Ngọc Đỗ" userId="2f07f5d2c440dd9f" providerId="LiveId" clId="{51209DCA-FBD7-445B-BB5F-E3A2F0562734}" dt="2024-02-19T03:20:17.675" v="5" actId="47"/>
          <pc:sldLayoutMkLst>
            <pc:docMk/>
            <pc:sldMasterMk cId="4018440768" sldId="2147483684"/>
            <pc:sldLayoutMk cId="3948889137" sldId="2147483689"/>
          </pc:sldLayoutMkLst>
        </pc:sldLayoutChg>
        <pc:sldLayoutChg chg="del">
          <pc:chgData name="Ngọc Đỗ" userId="2f07f5d2c440dd9f" providerId="LiveId" clId="{51209DCA-FBD7-445B-BB5F-E3A2F0562734}" dt="2024-02-19T03:20:17.675" v="5" actId="47"/>
          <pc:sldLayoutMkLst>
            <pc:docMk/>
            <pc:sldMasterMk cId="4018440768" sldId="2147483684"/>
            <pc:sldLayoutMk cId="1031371919" sldId="2147483690"/>
          </pc:sldLayoutMkLst>
        </pc:sldLayoutChg>
        <pc:sldLayoutChg chg="del">
          <pc:chgData name="Ngọc Đỗ" userId="2f07f5d2c440dd9f" providerId="LiveId" clId="{51209DCA-FBD7-445B-BB5F-E3A2F0562734}" dt="2024-02-19T03:20:17.675" v="5" actId="47"/>
          <pc:sldLayoutMkLst>
            <pc:docMk/>
            <pc:sldMasterMk cId="4018440768" sldId="2147483684"/>
            <pc:sldLayoutMk cId="681804224" sldId="2147483691"/>
          </pc:sldLayoutMkLst>
        </pc:sldLayoutChg>
        <pc:sldLayoutChg chg="del">
          <pc:chgData name="Ngọc Đỗ" userId="2f07f5d2c440dd9f" providerId="LiveId" clId="{51209DCA-FBD7-445B-BB5F-E3A2F0562734}" dt="2024-02-19T03:20:17.675" v="5" actId="47"/>
          <pc:sldLayoutMkLst>
            <pc:docMk/>
            <pc:sldMasterMk cId="4018440768" sldId="2147483684"/>
            <pc:sldLayoutMk cId="1760555082" sldId="2147483692"/>
          </pc:sldLayoutMkLst>
        </pc:sldLayoutChg>
        <pc:sldLayoutChg chg="del">
          <pc:chgData name="Ngọc Đỗ" userId="2f07f5d2c440dd9f" providerId="LiveId" clId="{51209DCA-FBD7-445B-BB5F-E3A2F0562734}" dt="2024-02-19T03:20:17.675" v="5" actId="47"/>
          <pc:sldLayoutMkLst>
            <pc:docMk/>
            <pc:sldMasterMk cId="4018440768" sldId="2147483684"/>
            <pc:sldLayoutMk cId="2524207475" sldId="2147483693"/>
          </pc:sldLayoutMkLst>
        </pc:sldLayoutChg>
        <pc:sldLayoutChg chg="del">
          <pc:chgData name="Ngọc Đỗ" userId="2f07f5d2c440dd9f" providerId="LiveId" clId="{51209DCA-FBD7-445B-BB5F-E3A2F0562734}" dt="2024-02-19T03:20:17.675" v="5" actId="47"/>
          <pc:sldLayoutMkLst>
            <pc:docMk/>
            <pc:sldMasterMk cId="4018440768" sldId="2147483684"/>
            <pc:sldLayoutMk cId="737306026" sldId="214748369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F0EB1-72AE-45C7-9303-DA0AEEC032E6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715E2-3ECE-4A56-A158-35B04CE4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2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2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5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4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43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9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1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4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2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88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7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00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5.wdp"/><Relationship Id="rId3" Type="http://schemas.openxmlformats.org/officeDocument/2006/relationships/slideLayout" Target="../slideLayouts/slideLayout2.xml"/><Relationship Id="rId7" Type="http://schemas.microsoft.com/office/2007/relationships/hdphoto" Target="../media/hdphoto4.wdp"/><Relationship Id="rId12" Type="http://schemas.openxmlformats.org/officeDocument/2006/relationships/image" Target="../media/image23.png"/><Relationship Id="rId17" Type="http://schemas.openxmlformats.org/officeDocument/2006/relationships/image" Target="../media/image26.png"/><Relationship Id="rId2" Type="http://schemas.openxmlformats.org/officeDocument/2006/relationships/audio" Target="../media/media1.mp3"/><Relationship Id="rId16" Type="http://schemas.microsoft.com/office/2007/relationships/hdphoto" Target="../media/hdphoto6.wdp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5" r="16234" b="3492"/>
          <a:stretch/>
        </p:blipFill>
        <p:spPr>
          <a:xfrm>
            <a:off x="1110341" y="-516813"/>
            <a:ext cx="9692642" cy="76879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362673" y="569616"/>
            <a:ext cx="7506749" cy="1042119"/>
            <a:chOff x="2362673" y="569616"/>
            <a:chExt cx="7506749" cy="1042119"/>
          </a:xfrm>
        </p:grpSpPr>
        <p:sp>
          <p:nvSpPr>
            <p:cNvPr id="4" name="Rounded Rectangle 3"/>
            <p:cNvSpPr/>
            <p:nvPr/>
          </p:nvSpPr>
          <p:spPr>
            <a:xfrm>
              <a:off x="2651760" y="849086"/>
              <a:ext cx="6949440" cy="762649"/>
            </a:xfrm>
            <a:prstGeom prst="roundRect">
              <a:avLst/>
            </a:prstGeom>
            <a:solidFill>
              <a:srgbClr val="53190E"/>
            </a:solidFill>
            <a:ln>
              <a:solidFill>
                <a:srgbClr val="5319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Hộp Văn bản 22">
              <a:extLst>
                <a:ext uri="{FF2B5EF4-FFF2-40B4-BE49-F238E27FC236}">
                  <a16:creationId xmlns:a16="http://schemas.microsoft.com/office/drawing/2014/main" id="{026AE188-2DA9-8FD5-6A01-A3790A4D94D8}"/>
                </a:ext>
              </a:extLst>
            </p:cNvPr>
            <p:cNvSpPr txBox="1"/>
            <p:nvPr/>
          </p:nvSpPr>
          <p:spPr>
            <a:xfrm>
              <a:off x="2362673" y="569616"/>
              <a:ext cx="7506749" cy="9202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rPr>
                <a:t>Thứ … ngày … tháng … năm …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3" r="71714" b="26667"/>
          <a:stretch/>
        </p:blipFill>
        <p:spPr>
          <a:xfrm>
            <a:off x="-461554" y="1334825"/>
            <a:ext cx="3448594" cy="38535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593" b="100000" l="670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29" t="41260" r="-112" b="100"/>
          <a:stretch/>
        </p:blipFill>
        <p:spPr>
          <a:xfrm>
            <a:off x="8607839" y="3261597"/>
            <a:ext cx="3639676" cy="359640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52593" l="7479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23" t="-111" r="-309" b="46716"/>
          <a:stretch/>
        </p:blipFill>
        <p:spPr>
          <a:xfrm>
            <a:off x="8283388" y="94386"/>
            <a:ext cx="4015500" cy="4263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0965B0-CABA-32BF-3CC3-221CE1E381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3100" y="1777687"/>
            <a:ext cx="3950550" cy="13595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AAB071-C130-C625-4270-8F7CD68AAB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8757" y="3031899"/>
            <a:ext cx="6261135" cy="22801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8B91D5-3E2B-4BC4-A5F9-9628F4AB2AC0}"/>
              </a:ext>
            </a:extLst>
          </p:cNvPr>
          <p:cNvSpPr txBox="1"/>
          <p:nvPr/>
        </p:nvSpPr>
        <p:spPr>
          <a:xfrm>
            <a:off x="5324475" y="5114925"/>
            <a:ext cx="1990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(</a:t>
            </a:r>
            <a:r>
              <a:rPr lang="en-US" sz="4000" b="1" dirty="0" err="1">
                <a:solidFill>
                  <a:srgbClr val="FFC000"/>
                </a:solidFill>
              </a:rPr>
              <a:t>Tiết</a:t>
            </a:r>
            <a:r>
              <a:rPr lang="en-US" sz="4000" b="1" dirty="0">
                <a:solidFill>
                  <a:srgbClr val="FFC000"/>
                </a:solidFill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8883558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79"/>
          <a:stretch/>
        </p:blipFill>
        <p:spPr>
          <a:xfrm>
            <a:off x="0" y="458376"/>
            <a:ext cx="6871063" cy="6526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E56C34-A050-5DBD-0192-38DB4F3D9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627" y="1985597"/>
            <a:ext cx="6066046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43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"/>
          <a:stretch/>
        </p:blipFill>
        <p:spPr>
          <a:xfrm>
            <a:off x="-1" y="0"/>
            <a:ext cx="12187647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16">
            <a:extLst>
              <a:ext uri="{FF2B5EF4-FFF2-40B4-BE49-F238E27FC236}">
                <a16:creationId xmlns:a16="http://schemas.microsoft.com/office/drawing/2014/main" id="{FF756AC7-9410-4A08-B260-78406D7BDE73}"/>
              </a:ext>
            </a:extLst>
          </p:cNvPr>
          <p:cNvGrpSpPr/>
          <p:nvPr/>
        </p:nvGrpSpPr>
        <p:grpSpPr>
          <a:xfrm>
            <a:off x="943044" y="434959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3" name="Isosceles Triangle 8">
              <a:extLst>
                <a:ext uri="{FF2B5EF4-FFF2-40B4-BE49-F238E27FC236}">
                  <a16:creationId xmlns:a16="http://schemas.microsoft.com/office/drawing/2014/main" id="{666F385F-AB5B-45C0-AD64-674FB924AD2C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19391D2D-C942-4824-9A53-F4F4AF8C158F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5AD1F23-5E85-3A4F-8305-708B00A4D3EC}"/>
              </a:ext>
            </a:extLst>
          </p:cNvPr>
          <p:cNvSpPr txBox="1"/>
          <p:nvPr/>
        </p:nvSpPr>
        <p:spPr>
          <a:xfrm>
            <a:off x="1714500" y="600075"/>
            <a:ext cx="9363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E1E033-A323-4FC8-6E07-7157CBAE3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943099"/>
            <a:ext cx="9790814" cy="30956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ECEE32-B0B5-AD98-19E2-2339FB5B453C}"/>
              </a:ext>
            </a:extLst>
          </p:cNvPr>
          <p:cNvSpPr/>
          <p:nvPr/>
        </p:nvSpPr>
        <p:spPr>
          <a:xfrm>
            <a:off x="1895475" y="3910123"/>
            <a:ext cx="561975" cy="5103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22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B2CC1EF-FE59-85A8-8A03-FD78CEDD8C7E}"/>
              </a:ext>
            </a:extLst>
          </p:cNvPr>
          <p:cNvSpPr/>
          <p:nvPr/>
        </p:nvSpPr>
        <p:spPr>
          <a:xfrm>
            <a:off x="4533900" y="3938698"/>
            <a:ext cx="584791" cy="5103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22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F808237-8F4A-B445-A7C3-4C7DC9CE85CD}"/>
              </a:ext>
            </a:extLst>
          </p:cNvPr>
          <p:cNvSpPr/>
          <p:nvPr/>
        </p:nvSpPr>
        <p:spPr>
          <a:xfrm>
            <a:off x="7172325" y="4405423"/>
            <a:ext cx="584791" cy="5103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22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B5B65E-644A-1571-2584-258C68A8359A}"/>
              </a:ext>
            </a:extLst>
          </p:cNvPr>
          <p:cNvSpPr/>
          <p:nvPr/>
        </p:nvSpPr>
        <p:spPr>
          <a:xfrm>
            <a:off x="9810750" y="3852973"/>
            <a:ext cx="584791" cy="5103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22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157DD01-14F8-A255-B278-59814636AC7C}"/>
              </a:ext>
            </a:extLst>
          </p:cNvPr>
          <p:cNvSpPr/>
          <p:nvPr/>
        </p:nvSpPr>
        <p:spPr>
          <a:xfrm>
            <a:off x="9753600" y="4443523"/>
            <a:ext cx="733425" cy="5103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22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546029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"/>
          <a:stretch/>
        </p:blipFill>
        <p:spPr>
          <a:xfrm>
            <a:off x="-1" y="0"/>
            <a:ext cx="12187647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16">
            <a:extLst>
              <a:ext uri="{FF2B5EF4-FFF2-40B4-BE49-F238E27FC236}">
                <a16:creationId xmlns:a16="http://schemas.microsoft.com/office/drawing/2014/main" id="{FF756AC7-9410-4A08-B260-78406D7BDE73}"/>
              </a:ext>
            </a:extLst>
          </p:cNvPr>
          <p:cNvGrpSpPr/>
          <p:nvPr/>
        </p:nvGrpSpPr>
        <p:grpSpPr>
          <a:xfrm>
            <a:off x="943044" y="434959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3" name="Isosceles Triangle 8">
              <a:extLst>
                <a:ext uri="{FF2B5EF4-FFF2-40B4-BE49-F238E27FC236}">
                  <a16:creationId xmlns:a16="http://schemas.microsoft.com/office/drawing/2014/main" id="{666F385F-AB5B-45C0-AD64-674FB924AD2C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19391D2D-C942-4824-9A53-F4F4AF8C158F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5AD1F23-5E85-3A4F-8305-708B00A4D3EC}"/>
              </a:ext>
            </a:extLst>
          </p:cNvPr>
          <p:cNvSpPr txBox="1"/>
          <p:nvPr/>
        </p:nvSpPr>
        <p:spPr>
          <a:xfrm>
            <a:off x="1676400" y="495300"/>
            <a:ext cx="9363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Quan sát sơ đồ, tìm số thích hợp đặt vào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1562A9-FA19-3FA7-B992-ADAEF9A6A66C}"/>
              </a:ext>
            </a:extLst>
          </p:cNvPr>
          <p:cNvSpPr/>
          <p:nvPr/>
        </p:nvSpPr>
        <p:spPr>
          <a:xfrm>
            <a:off x="9715500" y="528748"/>
            <a:ext cx="584791" cy="5103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22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A64244-9254-A58D-F1B8-DCFB08D2C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9199" y="1724024"/>
            <a:ext cx="9750577" cy="414337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7837277-A591-2AA1-688C-E1067255804A}"/>
              </a:ext>
            </a:extLst>
          </p:cNvPr>
          <p:cNvSpPr/>
          <p:nvPr/>
        </p:nvSpPr>
        <p:spPr>
          <a:xfrm>
            <a:off x="2914650" y="4786423"/>
            <a:ext cx="561975" cy="5103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22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FFD7F1E-63ED-1768-8C4C-2DFE0E47579E}"/>
              </a:ext>
            </a:extLst>
          </p:cNvPr>
          <p:cNvSpPr/>
          <p:nvPr/>
        </p:nvSpPr>
        <p:spPr>
          <a:xfrm>
            <a:off x="6276975" y="4767373"/>
            <a:ext cx="561975" cy="5103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22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4B1BCE2-B622-C363-7E62-B357685239D4}"/>
              </a:ext>
            </a:extLst>
          </p:cNvPr>
          <p:cNvSpPr/>
          <p:nvPr/>
        </p:nvSpPr>
        <p:spPr>
          <a:xfrm>
            <a:off x="9591675" y="4776898"/>
            <a:ext cx="561975" cy="5103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22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815548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4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"/>
          <a:stretch/>
        </p:blipFill>
        <p:spPr>
          <a:xfrm>
            <a:off x="-1" y="0"/>
            <a:ext cx="12187647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16">
            <a:extLst>
              <a:ext uri="{FF2B5EF4-FFF2-40B4-BE49-F238E27FC236}">
                <a16:creationId xmlns:a16="http://schemas.microsoft.com/office/drawing/2014/main" id="{FF756AC7-9410-4A08-B260-78406D7BDE73}"/>
              </a:ext>
            </a:extLst>
          </p:cNvPr>
          <p:cNvGrpSpPr/>
          <p:nvPr/>
        </p:nvGrpSpPr>
        <p:grpSpPr>
          <a:xfrm>
            <a:off x="943044" y="434959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3" name="Isosceles Triangle 8">
              <a:extLst>
                <a:ext uri="{FF2B5EF4-FFF2-40B4-BE49-F238E27FC236}">
                  <a16:creationId xmlns:a16="http://schemas.microsoft.com/office/drawing/2014/main" id="{666F385F-AB5B-45C0-AD64-674FB924AD2C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19391D2D-C942-4824-9A53-F4F4AF8C158F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AD1F23-5E85-3A4F-8305-708B00A4D3EC}"/>
                  </a:ext>
                </a:extLst>
              </p:cNvPr>
              <p:cNvSpPr txBox="1"/>
              <p:nvPr/>
            </p:nvSpPr>
            <p:spPr>
              <a:xfrm>
                <a:off x="1676400" y="495300"/>
                <a:ext cx="9363075" cy="1293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Dùng sơ đồ để tìm các phân số bằng mỗi phân số sau: </a:t>
                </a:r>
                <a:r>
                  <a:rPr lang="en-US" sz="32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vi-VN" sz="4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AD1F23-5E85-3A4F-8305-708B00A4D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95300"/>
                <a:ext cx="9363075" cy="1293752"/>
              </a:xfrm>
              <a:prstGeom prst="rect">
                <a:avLst/>
              </a:prstGeom>
              <a:blipFill>
                <a:blip r:embed="rId3"/>
                <a:stretch>
                  <a:fillRect l="-1628" t="-6132" r="-1628" b="-6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1970A65-A87F-3999-0DED-5E5C4DAF3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3250" y="1843087"/>
            <a:ext cx="6515100" cy="3037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FAF336-C3E4-BA87-5752-21D9260DB7A5}"/>
                  </a:ext>
                </a:extLst>
              </p:cNvPr>
              <p:cNvSpPr txBox="1"/>
              <p:nvPr/>
            </p:nvSpPr>
            <p:spPr>
              <a:xfrm>
                <a:off x="842472" y="5185809"/>
                <a:ext cx="3281854" cy="78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nl-NL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nl-NL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nl-NL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nl-NL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FAF336-C3E4-BA87-5752-21D9260DB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72" y="5185809"/>
                <a:ext cx="3281854" cy="7863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21EB98-9A23-206B-B1EA-E12ECD2F6661}"/>
                  </a:ext>
                </a:extLst>
              </p:cNvPr>
              <p:cNvSpPr txBox="1"/>
              <p:nvPr/>
            </p:nvSpPr>
            <p:spPr>
              <a:xfrm>
                <a:off x="4309572" y="5176284"/>
                <a:ext cx="3281854" cy="78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nl-NL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nl-NL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nl-NL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21EB98-9A23-206B-B1EA-E12ECD2F6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572" y="5176284"/>
                <a:ext cx="3281854" cy="7863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EA76B6-5987-F866-D69E-2045929723E0}"/>
                  </a:ext>
                </a:extLst>
              </p:cNvPr>
              <p:cNvSpPr txBox="1"/>
              <p:nvPr/>
            </p:nvSpPr>
            <p:spPr>
              <a:xfrm>
                <a:off x="8062422" y="5176284"/>
                <a:ext cx="3281854" cy="78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nl-NL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nl-NL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nl-NL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EA76B6-5987-F866-D69E-204592972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422" y="5176284"/>
                <a:ext cx="3281854" cy="7863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28260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"/>
          <a:stretch/>
        </p:blipFill>
        <p:spPr>
          <a:xfrm>
            <a:off x="-277972" y="0"/>
            <a:ext cx="12187647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16">
            <a:extLst>
              <a:ext uri="{FF2B5EF4-FFF2-40B4-BE49-F238E27FC236}">
                <a16:creationId xmlns:a16="http://schemas.microsoft.com/office/drawing/2014/main" id="{FF756AC7-9410-4A08-B260-78406D7BDE73}"/>
              </a:ext>
            </a:extLst>
          </p:cNvPr>
          <p:cNvGrpSpPr/>
          <p:nvPr/>
        </p:nvGrpSpPr>
        <p:grpSpPr>
          <a:xfrm>
            <a:off x="666819" y="501634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3" name="Isosceles Triangle 8">
              <a:extLst>
                <a:ext uri="{FF2B5EF4-FFF2-40B4-BE49-F238E27FC236}">
                  <a16:creationId xmlns:a16="http://schemas.microsoft.com/office/drawing/2014/main" id="{666F385F-AB5B-45C0-AD64-674FB924AD2C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19391D2D-C942-4824-9A53-F4F4AF8C158F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576AAF03-EA81-4E92-B165-BAFFFAE9F4F0}"/>
              </a:ext>
            </a:extLst>
          </p:cNvPr>
          <p:cNvSpPr txBox="1"/>
          <p:nvPr/>
        </p:nvSpPr>
        <p:spPr>
          <a:xfrm>
            <a:off x="1408412" y="388359"/>
            <a:ext cx="101358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phân số chỉ số phần quãng đường mà mỗi người đã bơi được trong hình vẽ sau và nhận xét: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A9277A-02F3-5A4F-C0B1-B1BCDCE87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612" y="2009775"/>
            <a:ext cx="7753169" cy="3219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6F55F4-0D79-0B39-BCEC-0E634A333C15}"/>
                  </a:ext>
                </a:extLst>
              </p:cNvPr>
              <p:cNvSpPr txBox="1"/>
              <p:nvPr/>
            </p:nvSpPr>
            <p:spPr>
              <a:xfrm>
                <a:off x="9710247" y="2090184"/>
                <a:ext cx="1110153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nl-NL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6F55F4-0D79-0B39-BCEC-0E634A333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0247" y="2090184"/>
                <a:ext cx="1110153" cy="1014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BAA994-5AB1-E1B5-3D31-3DA752CAB1A0}"/>
                  </a:ext>
                </a:extLst>
              </p:cNvPr>
              <p:cNvSpPr txBox="1"/>
              <p:nvPr/>
            </p:nvSpPr>
            <p:spPr>
              <a:xfrm>
                <a:off x="9738822" y="3204609"/>
                <a:ext cx="1110153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nl-NL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BAA994-5AB1-E1B5-3D31-3DA752CAB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822" y="3204609"/>
                <a:ext cx="1110153" cy="10143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A87595-2E8F-18E3-F63C-3457E88AD9FB}"/>
                  </a:ext>
                </a:extLst>
              </p:cNvPr>
              <p:cNvSpPr txBox="1"/>
              <p:nvPr/>
            </p:nvSpPr>
            <p:spPr>
              <a:xfrm>
                <a:off x="9767397" y="4223784"/>
                <a:ext cx="1110153" cy="1017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nl-NL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A87595-2E8F-18E3-F63C-3457E88AD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7397" y="4223784"/>
                <a:ext cx="1110153" cy="10177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86871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"/>
          <a:stretch/>
        </p:blipFill>
        <p:spPr>
          <a:xfrm>
            <a:off x="-1" y="0"/>
            <a:ext cx="12187647" cy="6858000"/>
          </a:xfrm>
          <a:prstGeom prst="rect">
            <a:avLst/>
          </a:prstGeom>
        </p:spPr>
      </p:pic>
      <p:sp>
        <p:nvSpPr>
          <p:cNvPr id="18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781050" y="462803"/>
            <a:ext cx="1066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Có 2 cái bánh như nhau. Một cái được cắt thành 3 phần và em ăn 1 phần. Cái bánh còn lại em chia thành 6 phần và em ăn 2 phần. Vậy cái bánh nào em ăn nhiều nhất.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7E4DD2F-A903-E2CA-E910-18C298B490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1343208"/>
                  </p:ext>
                </p:extLst>
              </p:nvPr>
            </p:nvGraphicFramePr>
            <p:xfrm>
              <a:off x="752476" y="2419349"/>
              <a:ext cx="4591051" cy="3507018"/>
            </p:xfrm>
            <a:graphic>
              <a:graphicData uri="http://schemas.openxmlformats.org/drawingml/2006/table">
                <a:tbl>
                  <a:tblPr firstRow="1" firstCol="1" bandRow="1">
                    <a:tableStyleId>{00A15C55-8517-42AA-B614-E9B94910E393}</a:tableStyleId>
                  </a:tblPr>
                  <a:tblGrid>
                    <a:gridCol w="764401">
                      <a:extLst>
                        <a:ext uri="{9D8B030D-6E8A-4147-A177-3AD203B41FA5}">
                          <a16:colId xmlns:a16="http://schemas.microsoft.com/office/drawing/2014/main" val="2367977697"/>
                        </a:ext>
                      </a:extLst>
                    </a:gridCol>
                    <a:gridCol w="765330">
                      <a:extLst>
                        <a:ext uri="{9D8B030D-6E8A-4147-A177-3AD203B41FA5}">
                          <a16:colId xmlns:a16="http://schemas.microsoft.com/office/drawing/2014/main" val="4118875752"/>
                        </a:ext>
                      </a:extLst>
                    </a:gridCol>
                    <a:gridCol w="765330">
                      <a:extLst>
                        <a:ext uri="{9D8B030D-6E8A-4147-A177-3AD203B41FA5}">
                          <a16:colId xmlns:a16="http://schemas.microsoft.com/office/drawing/2014/main" val="3096125540"/>
                        </a:ext>
                      </a:extLst>
                    </a:gridCol>
                    <a:gridCol w="765330">
                      <a:extLst>
                        <a:ext uri="{9D8B030D-6E8A-4147-A177-3AD203B41FA5}">
                          <a16:colId xmlns:a16="http://schemas.microsoft.com/office/drawing/2014/main" val="2027305863"/>
                        </a:ext>
                      </a:extLst>
                    </a:gridCol>
                    <a:gridCol w="765330">
                      <a:extLst>
                        <a:ext uri="{9D8B030D-6E8A-4147-A177-3AD203B41FA5}">
                          <a16:colId xmlns:a16="http://schemas.microsoft.com/office/drawing/2014/main" val="2225468736"/>
                        </a:ext>
                      </a:extLst>
                    </a:gridCol>
                    <a:gridCol w="765330">
                      <a:extLst>
                        <a:ext uri="{9D8B030D-6E8A-4147-A177-3AD203B41FA5}">
                          <a16:colId xmlns:a16="http://schemas.microsoft.com/office/drawing/2014/main" val="2151137069"/>
                        </a:ext>
                      </a:extLst>
                    </a:gridCol>
                  </a:tblGrid>
                  <a:tr h="971551">
                    <a:tc gridSpan="6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400" dirty="0">
                              <a:solidFill>
                                <a:srgbClr val="00206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4000" dirty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5678980"/>
                      </a:ext>
                    </a:extLst>
                  </a:tr>
                  <a:tr h="1329525"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32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nl-NL" sz="32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nl-NL" sz="3200" dirty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32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nl-NL" sz="3200" dirty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32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nl-NL" sz="32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nl-NL" sz="3200" dirty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297147"/>
                      </a:ext>
                    </a:extLst>
                  </a:tr>
                  <a:tr h="120594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32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  <m:r>
                                  <a:rPr lang="nl-NL" sz="32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nl-NL" sz="3200" dirty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32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nl-NL" sz="3200" dirty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32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nl-NL" sz="3200" dirty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32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nl-NL" sz="3200" dirty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32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nl-NL" sz="3200" b="0" dirty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32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nl-NL" sz="3200" dirty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151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7E4DD2F-A903-E2CA-E910-18C298B490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1343208"/>
                  </p:ext>
                </p:extLst>
              </p:nvPr>
            </p:nvGraphicFramePr>
            <p:xfrm>
              <a:off x="752476" y="2419349"/>
              <a:ext cx="4591051" cy="3507018"/>
            </p:xfrm>
            <a:graphic>
              <a:graphicData uri="http://schemas.openxmlformats.org/drawingml/2006/table">
                <a:tbl>
                  <a:tblPr firstRow="1" firstCol="1" bandRow="1">
                    <a:tableStyleId>{00A15C55-8517-42AA-B614-E9B94910E393}</a:tableStyleId>
                  </a:tblPr>
                  <a:tblGrid>
                    <a:gridCol w="764401">
                      <a:extLst>
                        <a:ext uri="{9D8B030D-6E8A-4147-A177-3AD203B41FA5}">
                          <a16:colId xmlns:a16="http://schemas.microsoft.com/office/drawing/2014/main" val="2367977697"/>
                        </a:ext>
                      </a:extLst>
                    </a:gridCol>
                    <a:gridCol w="765330">
                      <a:extLst>
                        <a:ext uri="{9D8B030D-6E8A-4147-A177-3AD203B41FA5}">
                          <a16:colId xmlns:a16="http://schemas.microsoft.com/office/drawing/2014/main" val="4118875752"/>
                        </a:ext>
                      </a:extLst>
                    </a:gridCol>
                    <a:gridCol w="765330">
                      <a:extLst>
                        <a:ext uri="{9D8B030D-6E8A-4147-A177-3AD203B41FA5}">
                          <a16:colId xmlns:a16="http://schemas.microsoft.com/office/drawing/2014/main" val="3096125540"/>
                        </a:ext>
                      </a:extLst>
                    </a:gridCol>
                    <a:gridCol w="765330">
                      <a:extLst>
                        <a:ext uri="{9D8B030D-6E8A-4147-A177-3AD203B41FA5}">
                          <a16:colId xmlns:a16="http://schemas.microsoft.com/office/drawing/2014/main" val="2027305863"/>
                        </a:ext>
                      </a:extLst>
                    </a:gridCol>
                    <a:gridCol w="765330">
                      <a:extLst>
                        <a:ext uri="{9D8B030D-6E8A-4147-A177-3AD203B41FA5}">
                          <a16:colId xmlns:a16="http://schemas.microsoft.com/office/drawing/2014/main" val="2225468736"/>
                        </a:ext>
                      </a:extLst>
                    </a:gridCol>
                    <a:gridCol w="765330">
                      <a:extLst>
                        <a:ext uri="{9D8B030D-6E8A-4147-A177-3AD203B41FA5}">
                          <a16:colId xmlns:a16="http://schemas.microsoft.com/office/drawing/2014/main" val="2151137069"/>
                        </a:ext>
                      </a:extLst>
                    </a:gridCol>
                  </a:tblGrid>
                  <a:tr h="971551">
                    <a:tc gridSpan="6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400" dirty="0">
                              <a:solidFill>
                                <a:srgbClr val="00206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4000" dirty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5678980"/>
                      </a:ext>
                    </a:extLst>
                  </a:tr>
                  <a:tr h="1329525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8" t="-73516" r="-201195" b="-9132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73516" r="-100397" b="-9132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797" t="-73516" r="-797" b="-9132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297147"/>
                      </a:ext>
                    </a:extLst>
                  </a:tr>
                  <a:tr h="12059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94" t="-191919" r="-500000" b="-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600" t="-191919" r="-404000" b="-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191919" r="-300794" b="-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000" t="-191919" r="-200794" b="-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3200" t="-191919" r="-102400" b="-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9206" t="-191919" r="-1587" b="-10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1512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47094C-8A33-5C7C-5DC7-00FE9E923CA9}"/>
                  </a:ext>
                </a:extLst>
              </p:cNvPr>
              <p:cNvSpPr txBox="1"/>
              <p:nvPr/>
            </p:nvSpPr>
            <p:spPr>
              <a:xfrm>
                <a:off x="5772150" y="2686050"/>
                <a:ext cx="6057900" cy="3211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- Cái bánh thứ nhất em ăn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cái bánh và cái bánh thứ 2 em ăn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cái bánh. 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nên số phần bánh em ăn bằng nhau.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47094C-8A33-5C7C-5DC7-00FE9E923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150" y="2686050"/>
                <a:ext cx="6057900" cy="3211264"/>
              </a:xfrm>
              <a:prstGeom prst="rect">
                <a:avLst/>
              </a:prstGeom>
              <a:blipFill>
                <a:blip r:embed="rId4"/>
                <a:stretch>
                  <a:fillRect l="-2616" t="-2471" r="-2515" b="-5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8041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6" b="82222"/>
          <a:stretch/>
        </p:blipFill>
        <p:spPr>
          <a:xfrm>
            <a:off x="-104502" y="3187338"/>
            <a:ext cx="3618411" cy="1005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Hình ảnh 4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1BFB757F-0301-20DF-2E76-4EDD9888DA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306" b="82449" l="28163" r="80000">
                        <a14:foregroundMark x1="48265" y1="31735" x2="46939" y2="33571"/>
                        <a14:foregroundMark x1="55102" y1="32449" x2="53061" y2="30918"/>
                        <a14:foregroundMark x1="55816" y1="30000" x2="58878" y2="33061"/>
                        <a14:foregroundMark x1="48469" y1="31122" x2="48673" y2="31735"/>
                        <a14:foregroundMark x1="47959" y1="33061" x2="46020" y2="33061"/>
                        <a14:foregroundMark x1="30204" y1="41122" x2="28265" y2="40714"/>
                        <a14:foregroundMark x1="48265" y1="31122" x2="49592" y2="34898"/>
                        <a14:foregroundMark x1="53367" y1="45306" x2="55816" y2="55306"/>
                        <a14:foregroundMark x1="46633" y1="82449" x2="44490" y2="82449"/>
                        <a14:foregroundMark x1="69592" y1="77347" x2="69082" y2="77347"/>
                        <a14:foregroundMark x1="69796" y1="75102" x2="72449" y2="75102"/>
                        <a14:foregroundMark x1="47143" y1="81531" x2="46020" y2="81531"/>
                        <a14:foregroundMark x1="46939" y1="80918" x2="44694" y2="81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83" t="7293" r="23456" b="10603"/>
          <a:stretch/>
        </p:blipFill>
        <p:spPr>
          <a:xfrm>
            <a:off x="2684371" y="1475750"/>
            <a:ext cx="2572969" cy="39589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" t="17678" r="69494" b="13380"/>
          <a:stretch/>
        </p:blipFill>
        <p:spPr>
          <a:xfrm>
            <a:off x="548640" y="2090057"/>
            <a:ext cx="2965269" cy="45850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6" b="82222"/>
          <a:stretch/>
        </p:blipFill>
        <p:spPr>
          <a:xfrm>
            <a:off x="8851283" y="3187338"/>
            <a:ext cx="3618411" cy="10058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0" t="15252" r="1274" b="11878"/>
          <a:stretch/>
        </p:blipFill>
        <p:spPr>
          <a:xfrm>
            <a:off x="4267201" y="2873829"/>
            <a:ext cx="6393288" cy="39841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91" t="18009" r="16787" b="40547"/>
          <a:stretch/>
        </p:blipFill>
        <p:spPr>
          <a:xfrm>
            <a:off x="9666514" y="463135"/>
            <a:ext cx="3706695" cy="48213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91" t="18009" r="16787" b="40547"/>
          <a:stretch/>
        </p:blipFill>
        <p:spPr>
          <a:xfrm>
            <a:off x="-1181209" y="554575"/>
            <a:ext cx="3706695" cy="4821388"/>
          </a:xfrm>
          <a:prstGeom prst="rect">
            <a:avLst/>
          </a:prstGeom>
        </p:spPr>
      </p:pic>
      <p:pic>
        <p:nvPicPr>
          <p:cNvPr id="21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pic>
        <p:nvPicPr>
          <p:cNvPr id="25" name="Picture 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74477" y="3370162"/>
            <a:ext cx="2683183" cy="3615743"/>
          </a:xfrm>
          <a:prstGeom prst="rect">
            <a:avLst/>
          </a:prstGeom>
        </p:spPr>
      </p:pic>
      <p:pic>
        <p:nvPicPr>
          <p:cNvPr id="26" name="Picture 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232137" y="2233115"/>
            <a:ext cx="6357036" cy="4298945"/>
          </a:xfrm>
          <a:prstGeom prst="rect">
            <a:avLst/>
          </a:prstGeom>
        </p:spPr>
      </p:pic>
      <p:pic>
        <p:nvPicPr>
          <p:cNvPr id="20" name="Hình ảnh 18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3E457162-63CD-414B-3CF5-26F1BF909A9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1429" b="82959" l="19388" r="75000">
                        <a14:foregroundMark x1="32347" y1="36122" x2="37653" y2="40510"/>
                        <a14:foregroundMark x1="39694" y1="25408" x2="40714" y2="39388"/>
                        <a14:foregroundMark x1="37041" y1="22041" x2="33673" y2="21429"/>
                        <a14:foregroundMark x1="23163" y1="50714" x2="22143" y2="49286"/>
                        <a14:foregroundMark x1="21531" y1="49490" x2="19388" y2="48673"/>
                        <a14:foregroundMark x1="72347" y1="71020" x2="70510" y2="71224"/>
                        <a14:foregroundMark x1="44796" y1="80510" x2="43469" y2="82959"/>
                        <a14:foregroundMark x1="38265" y1="39898" x2="37449" y2="3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84" t="15861" r="18339" b="11954"/>
          <a:stretch/>
        </p:blipFill>
        <p:spPr>
          <a:xfrm>
            <a:off x="-400137" y="3536277"/>
            <a:ext cx="3076725" cy="3433926"/>
          </a:xfrm>
          <a:prstGeom prst="rect">
            <a:avLst/>
          </a:prstGeom>
        </p:spPr>
      </p:pic>
      <p:pic>
        <p:nvPicPr>
          <p:cNvPr id="27" name="Hình ảnh 24" descr="Ảnh có chứa mờ&#10;&#10;Mô tả được tạo tự động">
            <a:extLst>
              <a:ext uri="{FF2B5EF4-FFF2-40B4-BE49-F238E27FC236}">
                <a16:creationId xmlns:a16="http://schemas.microsoft.com/office/drawing/2014/main" id="{07C8C9E2-316D-C52C-4593-CD7E00F63F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52" y="1645693"/>
            <a:ext cx="5481404" cy="3083290"/>
          </a:xfrm>
          <a:prstGeom prst="rect">
            <a:avLst/>
          </a:prstGeom>
        </p:spPr>
      </p:pic>
      <p:pic>
        <p:nvPicPr>
          <p:cNvPr id="28" name="Hình ảnh 24" descr="Ảnh có chứa mờ&#10;&#10;Mô tả được tạo tự động">
            <a:extLst>
              <a:ext uri="{FF2B5EF4-FFF2-40B4-BE49-F238E27FC236}">
                <a16:creationId xmlns:a16="http://schemas.microsoft.com/office/drawing/2014/main" id="{07C8C9E2-316D-C52C-4593-CD7E00F63F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043" y="1651006"/>
            <a:ext cx="5481404" cy="3083290"/>
          </a:xfrm>
          <a:prstGeom prst="rect">
            <a:avLst/>
          </a:prstGeom>
        </p:spPr>
      </p:pic>
      <p:pic>
        <p:nvPicPr>
          <p:cNvPr id="48" name="Hình ảnh 19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03B80369-D032-760B-8FFD-15784D6432D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8776" b="84286" l="27755" r="79694">
                        <a14:foregroundMark x1="47041" y1="30612" x2="54388" y2="36735"/>
                        <a14:foregroundMark x1="57551" y1="33980" x2="49388" y2="38163"/>
                        <a14:foregroundMark x1="48776" y1="81122" x2="45204" y2="83163"/>
                        <a14:foregroundMark x1="59184" y1="79898" x2="65510" y2="84286"/>
                        <a14:foregroundMark x1="57143" y1="30204" x2="60612" y2="35000"/>
                        <a14:foregroundMark x1="51939" y1="18776" x2="51939" y2="18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62" t="11028" r="13761" b="9710"/>
          <a:stretch/>
        </p:blipFill>
        <p:spPr>
          <a:xfrm>
            <a:off x="2395419" y="3200455"/>
            <a:ext cx="3118048" cy="38212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6E55F9-8304-F370-8960-CA28B249BF5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61194" y="519908"/>
            <a:ext cx="8498561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763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205</Words>
  <Application>Microsoft Office PowerPoint</Application>
  <PresentationFormat>Widescreen</PresentationFormat>
  <Paragraphs>38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Cambria Math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Ngọc Đỗ</cp:lastModifiedBy>
  <cp:revision>25</cp:revision>
  <dcterms:created xsi:type="dcterms:W3CDTF">2023-12-22T02:33:29Z</dcterms:created>
  <dcterms:modified xsi:type="dcterms:W3CDTF">2024-02-19T03:20:30Z</dcterms:modified>
</cp:coreProperties>
</file>