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77" r:id="rId3"/>
  </p:sldMasterIdLst>
  <p:notesMasterIdLst>
    <p:notesMasterId r:id="rId13"/>
  </p:notesMasterIdLst>
  <p:sldIdLst>
    <p:sldId id="347" r:id="rId4"/>
    <p:sldId id="2007577236" r:id="rId5"/>
    <p:sldId id="351" r:id="rId6"/>
    <p:sldId id="2007577229" r:id="rId7"/>
    <p:sldId id="2007577230" r:id="rId8"/>
    <p:sldId id="2007577238" r:id="rId9"/>
    <p:sldId id="2007577237" r:id="rId10"/>
    <p:sldId id="2007577235" r:id="rId11"/>
    <p:sldId id="28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70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225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ọc Đỗ" userId="2f07f5d2c440dd9f" providerId="LiveId" clId="{52A20936-D621-47F4-A9D6-D2F95F21204A}"/>
    <pc:docChg chg="delSld delMainMaster">
      <pc:chgData name="Ngọc Đỗ" userId="2f07f5d2c440dd9f" providerId="LiveId" clId="{52A20936-D621-47F4-A9D6-D2F95F21204A}" dt="2024-02-19T02:43:07.585" v="11" actId="47"/>
      <pc:docMkLst>
        <pc:docMk/>
      </pc:docMkLst>
      <pc:sldChg chg="del">
        <pc:chgData name="Ngọc Đỗ" userId="2f07f5d2c440dd9f" providerId="LiveId" clId="{52A20936-D621-47F4-A9D6-D2F95F21204A}" dt="2024-02-19T02:42:48.618" v="2" actId="47"/>
        <pc:sldMkLst>
          <pc:docMk/>
          <pc:sldMk cId="1139904758" sldId="256"/>
        </pc:sldMkLst>
      </pc:sldChg>
      <pc:sldChg chg="del">
        <pc:chgData name="Ngọc Đỗ" userId="2f07f5d2c440dd9f" providerId="LiveId" clId="{52A20936-D621-47F4-A9D6-D2F95F21204A}" dt="2024-02-19T02:42:49.630" v="3" actId="47"/>
        <pc:sldMkLst>
          <pc:docMk/>
          <pc:sldMk cId="4099807160" sldId="257"/>
        </pc:sldMkLst>
      </pc:sldChg>
      <pc:sldChg chg="del">
        <pc:chgData name="Ngọc Đỗ" userId="2f07f5d2c440dd9f" providerId="LiveId" clId="{52A20936-D621-47F4-A9D6-D2F95F21204A}" dt="2024-02-19T02:42:51.224" v="5" actId="47"/>
        <pc:sldMkLst>
          <pc:docMk/>
          <pc:sldMk cId="960970728" sldId="258"/>
        </pc:sldMkLst>
      </pc:sldChg>
      <pc:sldChg chg="del">
        <pc:chgData name="Ngọc Đỗ" userId="2f07f5d2c440dd9f" providerId="LiveId" clId="{52A20936-D621-47F4-A9D6-D2F95F21204A}" dt="2024-02-19T02:42:50.463" v="4" actId="47"/>
        <pc:sldMkLst>
          <pc:docMk/>
          <pc:sldMk cId="1459347020" sldId="259"/>
        </pc:sldMkLst>
      </pc:sldChg>
      <pc:sldChg chg="del">
        <pc:chgData name="Ngọc Đỗ" userId="2f07f5d2c440dd9f" providerId="LiveId" clId="{52A20936-D621-47F4-A9D6-D2F95F21204A}" dt="2024-02-19T02:42:52.782" v="7" actId="47"/>
        <pc:sldMkLst>
          <pc:docMk/>
          <pc:sldMk cId="2239115607" sldId="260"/>
        </pc:sldMkLst>
      </pc:sldChg>
      <pc:sldChg chg="del">
        <pc:chgData name="Ngọc Đỗ" userId="2f07f5d2c440dd9f" providerId="LiveId" clId="{52A20936-D621-47F4-A9D6-D2F95F21204A}" dt="2024-02-19T02:42:51.975" v="6" actId="47"/>
        <pc:sldMkLst>
          <pc:docMk/>
          <pc:sldMk cId="1494016576" sldId="261"/>
        </pc:sldMkLst>
      </pc:sldChg>
      <pc:sldChg chg="del">
        <pc:chgData name="Ngọc Đỗ" userId="2f07f5d2c440dd9f" providerId="LiveId" clId="{52A20936-D621-47F4-A9D6-D2F95F21204A}" dt="2024-02-19T02:42:47.768" v="1" actId="47"/>
        <pc:sldMkLst>
          <pc:docMk/>
          <pc:sldMk cId="2574330336" sldId="262"/>
        </pc:sldMkLst>
      </pc:sldChg>
      <pc:sldChg chg="del">
        <pc:chgData name="Ngọc Đỗ" userId="2f07f5d2c440dd9f" providerId="LiveId" clId="{52A20936-D621-47F4-A9D6-D2F95F21204A}" dt="2024-02-19T02:42:46.617" v="0" actId="47"/>
        <pc:sldMkLst>
          <pc:docMk/>
          <pc:sldMk cId="4047963058" sldId="348"/>
        </pc:sldMkLst>
      </pc:sldChg>
      <pc:sldChg chg="del">
        <pc:chgData name="Ngọc Đỗ" userId="2f07f5d2c440dd9f" providerId="LiveId" clId="{52A20936-D621-47F4-A9D6-D2F95F21204A}" dt="2024-02-19T02:42:55.700" v="8" actId="47"/>
        <pc:sldMkLst>
          <pc:docMk/>
          <pc:sldMk cId="2939468780" sldId="350"/>
        </pc:sldMkLst>
      </pc:sldChg>
      <pc:sldChg chg="del">
        <pc:chgData name="Ngọc Đỗ" userId="2f07f5d2c440dd9f" providerId="LiveId" clId="{52A20936-D621-47F4-A9D6-D2F95F21204A}" dt="2024-02-19T02:43:07.585" v="11" actId="47"/>
        <pc:sldMkLst>
          <pc:docMk/>
          <pc:sldMk cId="729319942" sldId="360"/>
        </pc:sldMkLst>
      </pc:sldChg>
      <pc:sldChg chg="del">
        <pc:chgData name="Ngọc Đỗ" userId="2f07f5d2c440dd9f" providerId="LiveId" clId="{52A20936-D621-47F4-A9D6-D2F95F21204A}" dt="2024-02-19T02:43:00.055" v="9" actId="47"/>
        <pc:sldMkLst>
          <pc:docMk/>
          <pc:sldMk cId="1849252321" sldId="364"/>
        </pc:sldMkLst>
      </pc:sldChg>
      <pc:sldChg chg="del">
        <pc:chgData name="Ngọc Đỗ" userId="2f07f5d2c440dd9f" providerId="LiveId" clId="{52A20936-D621-47F4-A9D6-D2F95F21204A}" dt="2024-02-19T02:43:03.834" v="10" actId="47"/>
        <pc:sldMkLst>
          <pc:docMk/>
          <pc:sldMk cId="848618270" sldId="2007577234"/>
        </pc:sldMkLst>
      </pc:sldChg>
      <pc:sldMasterChg chg="del delSldLayout">
        <pc:chgData name="Ngọc Đỗ" userId="2f07f5d2c440dd9f" providerId="LiveId" clId="{52A20936-D621-47F4-A9D6-D2F95F21204A}" dt="2024-02-19T02:42:52.782" v="7" actId="47"/>
        <pc:sldMasterMkLst>
          <pc:docMk/>
          <pc:sldMasterMk cId="1496106314" sldId="2147483681"/>
        </pc:sldMasterMkLst>
        <pc:sldLayoutChg chg="del">
          <pc:chgData name="Ngọc Đỗ" userId="2f07f5d2c440dd9f" providerId="LiveId" clId="{52A20936-D621-47F4-A9D6-D2F95F21204A}" dt="2024-02-19T02:42:52.782" v="7" actId="47"/>
          <pc:sldLayoutMkLst>
            <pc:docMk/>
            <pc:sldMasterMk cId="1496106314" sldId="2147483681"/>
            <pc:sldLayoutMk cId="3774424811" sldId="2147483682"/>
          </pc:sldLayoutMkLst>
        </pc:sldLayoutChg>
        <pc:sldLayoutChg chg="del">
          <pc:chgData name="Ngọc Đỗ" userId="2f07f5d2c440dd9f" providerId="LiveId" clId="{52A20936-D621-47F4-A9D6-D2F95F21204A}" dt="2024-02-19T02:42:52.782" v="7" actId="47"/>
          <pc:sldLayoutMkLst>
            <pc:docMk/>
            <pc:sldMasterMk cId="1496106314" sldId="2147483681"/>
            <pc:sldLayoutMk cId="4215596810" sldId="2147483683"/>
          </pc:sldLayoutMkLst>
        </pc:sldLayoutChg>
        <pc:sldLayoutChg chg="del">
          <pc:chgData name="Ngọc Đỗ" userId="2f07f5d2c440dd9f" providerId="LiveId" clId="{52A20936-D621-47F4-A9D6-D2F95F21204A}" dt="2024-02-19T02:42:52.782" v="7" actId="47"/>
          <pc:sldLayoutMkLst>
            <pc:docMk/>
            <pc:sldMasterMk cId="1496106314" sldId="2147483681"/>
            <pc:sldLayoutMk cId="2734011297" sldId="2147483684"/>
          </pc:sldLayoutMkLst>
        </pc:sldLayoutChg>
        <pc:sldLayoutChg chg="del">
          <pc:chgData name="Ngọc Đỗ" userId="2f07f5d2c440dd9f" providerId="LiveId" clId="{52A20936-D621-47F4-A9D6-D2F95F21204A}" dt="2024-02-19T02:42:52.782" v="7" actId="47"/>
          <pc:sldLayoutMkLst>
            <pc:docMk/>
            <pc:sldMasterMk cId="1496106314" sldId="2147483681"/>
            <pc:sldLayoutMk cId="370264475" sldId="2147483685"/>
          </pc:sldLayoutMkLst>
        </pc:sldLayoutChg>
        <pc:sldLayoutChg chg="del">
          <pc:chgData name="Ngọc Đỗ" userId="2f07f5d2c440dd9f" providerId="LiveId" clId="{52A20936-D621-47F4-A9D6-D2F95F21204A}" dt="2024-02-19T02:42:52.782" v="7" actId="47"/>
          <pc:sldLayoutMkLst>
            <pc:docMk/>
            <pc:sldMasterMk cId="1496106314" sldId="2147483681"/>
            <pc:sldLayoutMk cId="2894068349" sldId="2147483686"/>
          </pc:sldLayoutMkLst>
        </pc:sldLayoutChg>
        <pc:sldLayoutChg chg="del">
          <pc:chgData name="Ngọc Đỗ" userId="2f07f5d2c440dd9f" providerId="LiveId" clId="{52A20936-D621-47F4-A9D6-D2F95F21204A}" dt="2024-02-19T02:42:52.782" v="7" actId="47"/>
          <pc:sldLayoutMkLst>
            <pc:docMk/>
            <pc:sldMasterMk cId="1496106314" sldId="2147483681"/>
            <pc:sldLayoutMk cId="465223536" sldId="2147483687"/>
          </pc:sldLayoutMkLst>
        </pc:sldLayoutChg>
        <pc:sldLayoutChg chg="del">
          <pc:chgData name="Ngọc Đỗ" userId="2f07f5d2c440dd9f" providerId="LiveId" clId="{52A20936-D621-47F4-A9D6-D2F95F21204A}" dt="2024-02-19T02:42:52.782" v="7" actId="47"/>
          <pc:sldLayoutMkLst>
            <pc:docMk/>
            <pc:sldMasterMk cId="1496106314" sldId="2147483681"/>
            <pc:sldLayoutMk cId="2157052422" sldId="2147483688"/>
          </pc:sldLayoutMkLst>
        </pc:sldLayoutChg>
        <pc:sldLayoutChg chg="del">
          <pc:chgData name="Ngọc Đỗ" userId="2f07f5d2c440dd9f" providerId="LiveId" clId="{52A20936-D621-47F4-A9D6-D2F95F21204A}" dt="2024-02-19T02:42:52.782" v="7" actId="47"/>
          <pc:sldLayoutMkLst>
            <pc:docMk/>
            <pc:sldMasterMk cId="1496106314" sldId="2147483681"/>
            <pc:sldLayoutMk cId="3717031610" sldId="2147483689"/>
          </pc:sldLayoutMkLst>
        </pc:sldLayoutChg>
        <pc:sldLayoutChg chg="del">
          <pc:chgData name="Ngọc Đỗ" userId="2f07f5d2c440dd9f" providerId="LiveId" clId="{52A20936-D621-47F4-A9D6-D2F95F21204A}" dt="2024-02-19T02:42:52.782" v="7" actId="47"/>
          <pc:sldLayoutMkLst>
            <pc:docMk/>
            <pc:sldMasterMk cId="1496106314" sldId="2147483681"/>
            <pc:sldLayoutMk cId="2846332489" sldId="2147483690"/>
          </pc:sldLayoutMkLst>
        </pc:sldLayoutChg>
        <pc:sldLayoutChg chg="del">
          <pc:chgData name="Ngọc Đỗ" userId="2f07f5d2c440dd9f" providerId="LiveId" clId="{52A20936-D621-47F4-A9D6-D2F95F21204A}" dt="2024-02-19T02:42:52.782" v="7" actId="47"/>
          <pc:sldLayoutMkLst>
            <pc:docMk/>
            <pc:sldMasterMk cId="1496106314" sldId="2147483681"/>
            <pc:sldLayoutMk cId="2327796442" sldId="2147483691"/>
          </pc:sldLayoutMkLst>
        </pc:sldLayoutChg>
        <pc:sldLayoutChg chg="del">
          <pc:chgData name="Ngọc Đỗ" userId="2f07f5d2c440dd9f" providerId="LiveId" clId="{52A20936-D621-47F4-A9D6-D2F95F21204A}" dt="2024-02-19T02:42:52.782" v="7" actId="47"/>
          <pc:sldLayoutMkLst>
            <pc:docMk/>
            <pc:sldMasterMk cId="1496106314" sldId="2147483681"/>
            <pc:sldLayoutMk cId="3988949956" sldId="214748369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0002E9-8276-45DE-84B8-06C19BE943A2}" type="datetimeFigureOut">
              <a:rPr lang="en-US" smtClean="0"/>
              <a:t>19/02/2024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E64CA8-065F-48D5-82CA-856923EE1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50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171A0-D1B9-4F7B-BBCE-A2FAEC5641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1887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5" name="Google Shape;3795;g11837281d00_0_36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6" name="Google Shape;3796;g11837281d00_0_36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4122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7918DD-F32C-40AE-BFB5-741B5886C77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349654-8A83-41C1-B6F2-193D712776E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504317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676A94-0DA1-4457-82A7-6A3BA6308306}" type="datetimeFigureOut">
              <a:rPr lang="zh-CN" altLang="en-US" smtClean="0"/>
              <a:t>2024/2/19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7897C-A903-406B-87A0-F683B40EC3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365076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676A94-0DA1-4457-82A7-6A3BA6308306}" type="datetimeFigureOut">
              <a:rPr lang="zh-CN" altLang="en-US" smtClean="0"/>
              <a:t>2024/2/19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7897C-A903-406B-87A0-F683B40EC3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6030106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676A94-0DA1-4457-82A7-6A3BA6308306}" type="datetimeFigureOut">
              <a:rPr lang="zh-CN" altLang="en-US" smtClean="0"/>
              <a:t>2024/2/19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7897C-A903-406B-87A0-F683B40EC3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3324303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676A94-0DA1-4457-82A7-6A3BA6308306}" type="datetimeFigureOut">
              <a:rPr lang="zh-CN" altLang="en-US" smtClean="0"/>
              <a:t>2024/2/19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7897C-A903-406B-87A0-F683B40EC3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8589391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676A94-0DA1-4457-82A7-6A3BA6308306}" type="datetimeFigureOut">
              <a:rPr lang="zh-CN" altLang="en-US" smtClean="0"/>
              <a:t>2024/2/19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7897C-A903-406B-87A0-F683B40EC3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438100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6687816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7918DD-F32C-40AE-BFB5-741B5886C77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CN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CN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349654-8A83-41C1-B6F2-193D712776E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C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367202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1912969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024899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336289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58FB04F-0751-4F8C-94B7-2662C1EF0A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DCAC48-0A5A-4EDF-9CE6-0B1433331A7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154DF89-F0EE-4205-B5FB-C4F14E5B6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1CA53A5-9751-49E5-99FD-C1176E517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10DA4-DA18-4FFE-8702-E7A9B549F83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612414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676A94-0DA1-4457-82A7-6A3BA6308306}" type="datetimeFigureOut">
              <a:rPr lang="zh-CN" altLang="en-US" smtClean="0"/>
              <a:t>2024/2/19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7897C-A903-406B-87A0-F683B40EC3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604380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676A94-0DA1-4457-82A7-6A3BA6308306}" type="datetimeFigureOut">
              <a:rPr lang="zh-CN" altLang="en-US" smtClean="0"/>
              <a:t>2024/2/19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7897C-A903-406B-87A0-F683B40EC3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481939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676A94-0DA1-4457-82A7-6A3BA6308306}" type="datetimeFigureOut">
              <a:rPr lang="zh-CN" altLang="en-US" smtClean="0"/>
              <a:t>2024/2/19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7897C-A903-406B-87A0-F683B40EC3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722234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676A94-0DA1-4457-82A7-6A3BA6308306}" type="datetimeFigureOut">
              <a:rPr lang="zh-CN" altLang="en-US" smtClean="0"/>
              <a:t>2024/2/19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7897C-A903-406B-87A0-F683B40EC3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4684070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676A94-0DA1-4457-82A7-6A3BA6308306}" type="datetimeFigureOut">
              <a:rPr lang="zh-CN" altLang="en-US" smtClean="0"/>
              <a:t>2024/2/19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7897C-A903-406B-87A0-F683B40EC3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731664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676A94-0DA1-4457-82A7-6A3BA6308306}" type="datetimeFigureOut">
              <a:rPr lang="zh-CN" altLang="en-US" smtClean="0"/>
              <a:t>2024/2/19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7897C-A903-406B-87A0-F683B40EC3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235081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5"/>
          <a:srcRect l="7629"/>
          <a:stretch/>
        </p:blipFill>
        <p:spPr>
          <a:xfrm>
            <a:off x="0" y="-6394"/>
            <a:ext cx="12195576" cy="6870787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696686" y="580571"/>
            <a:ext cx="10697028" cy="582022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sp>
        <p:nvSpPr>
          <p:cNvPr id="9" name="圆角矩形 8"/>
          <p:cNvSpPr/>
          <p:nvPr userDrawn="1"/>
        </p:nvSpPr>
        <p:spPr>
          <a:xfrm>
            <a:off x="841829" y="725714"/>
            <a:ext cx="10435771" cy="555897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56DF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4034" y="3243861"/>
            <a:ext cx="1632099" cy="152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414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2381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>
            <a:extLst>
              <a:ext uri="{FF2B5EF4-FFF2-40B4-BE49-F238E27FC236}">
                <a16:creationId xmlns:a16="http://schemas.microsoft.com/office/drawing/2014/main" id="{835910D4-D032-4ECD-88A4-EF0DE67D725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5"/>
          <a:srcRect l="7629"/>
          <a:stretch/>
        </p:blipFill>
        <p:spPr>
          <a:xfrm>
            <a:off x="0" y="-6394"/>
            <a:ext cx="12195576" cy="6870787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452487" y="395927"/>
            <a:ext cx="11236750" cy="62028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"/>
              <a:cs typeface="+mn-cs"/>
            </a:endParaRPr>
          </a:p>
        </p:txBody>
      </p:sp>
      <p:sp>
        <p:nvSpPr>
          <p:cNvPr id="9" name="圆角矩形 8"/>
          <p:cNvSpPr/>
          <p:nvPr userDrawn="1"/>
        </p:nvSpPr>
        <p:spPr>
          <a:xfrm>
            <a:off x="593889" y="518474"/>
            <a:ext cx="10953946" cy="588232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56DF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6250" y="3428999"/>
            <a:ext cx="1424848" cy="167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5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12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894790" flipH="1" flipV="1">
            <a:off x="7434959" y="-943515"/>
            <a:ext cx="3633237" cy="2972604"/>
          </a:xfrm>
          <a:custGeom>
            <a:avLst/>
            <a:gdLst>
              <a:gd name="connsiteX0" fmla="*/ 3984379 w 4434987"/>
              <a:gd name="connsiteY0" fmla="*/ 52131 h 3628572"/>
              <a:gd name="connsiteX1" fmla="*/ 3990367 w 4434987"/>
              <a:gd name="connsiteY1" fmla="*/ 53726 h 3628572"/>
              <a:gd name="connsiteX2" fmla="*/ 3985164 w 4434987"/>
              <a:gd name="connsiteY2" fmla="*/ 52365 h 3628572"/>
              <a:gd name="connsiteX3" fmla="*/ 3984379 w 4434987"/>
              <a:gd name="connsiteY3" fmla="*/ 52131 h 3628572"/>
              <a:gd name="connsiteX4" fmla="*/ 3222171 w 4434987"/>
              <a:gd name="connsiteY4" fmla="*/ 0 h 3628572"/>
              <a:gd name="connsiteX5" fmla="*/ 3773714 w 4434987"/>
              <a:gd name="connsiteY5" fmla="*/ 14515 h 3628572"/>
              <a:gd name="connsiteX6" fmla="*/ 3860800 w 4434987"/>
              <a:gd name="connsiteY6" fmla="*/ 43543 h 3628572"/>
              <a:gd name="connsiteX7" fmla="*/ 3991301 w 4434987"/>
              <a:gd name="connsiteY7" fmla="*/ 53974 h 3628572"/>
              <a:gd name="connsiteX8" fmla="*/ 3990367 w 4434987"/>
              <a:gd name="connsiteY8" fmla="*/ 53726 h 3628572"/>
              <a:gd name="connsiteX9" fmla="*/ 3996490 w 4434987"/>
              <a:gd name="connsiteY9" fmla="*/ 55327 h 3628572"/>
              <a:gd name="connsiteX10" fmla="*/ 4122057 w 4434987"/>
              <a:gd name="connsiteY10" fmla="*/ 87086 h 3628572"/>
              <a:gd name="connsiteX11" fmla="*/ 4339771 w 4434987"/>
              <a:gd name="connsiteY11" fmla="*/ 101600 h 3628572"/>
              <a:gd name="connsiteX12" fmla="*/ 4397828 w 4434987"/>
              <a:gd name="connsiteY12" fmla="*/ 145143 h 3628572"/>
              <a:gd name="connsiteX13" fmla="*/ 4431677 w 4434987"/>
              <a:gd name="connsiteY13" fmla="*/ 176230 h 3628572"/>
              <a:gd name="connsiteX14" fmla="*/ 4434987 w 4434987"/>
              <a:gd name="connsiteY14" fmla="*/ 180889 h 3628572"/>
              <a:gd name="connsiteX15" fmla="*/ 4434987 w 4434987"/>
              <a:gd name="connsiteY15" fmla="*/ 963747 h 3628572"/>
              <a:gd name="connsiteX16" fmla="*/ 4412343 w 4434987"/>
              <a:gd name="connsiteY16" fmla="*/ 1001486 h 3628572"/>
              <a:gd name="connsiteX17" fmla="*/ 4368800 w 4434987"/>
              <a:gd name="connsiteY17" fmla="*/ 1059543 h 3628572"/>
              <a:gd name="connsiteX18" fmla="*/ 4310743 w 4434987"/>
              <a:gd name="connsiteY18" fmla="*/ 1190172 h 3628572"/>
              <a:gd name="connsiteX19" fmla="*/ 4238171 w 4434987"/>
              <a:gd name="connsiteY19" fmla="*/ 1277257 h 3628572"/>
              <a:gd name="connsiteX20" fmla="*/ 4194628 w 4434987"/>
              <a:gd name="connsiteY20" fmla="*/ 1364343 h 3628572"/>
              <a:gd name="connsiteX21" fmla="*/ 4136571 w 4434987"/>
              <a:gd name="connsiteY21" fmla="*/ 1451429 h 3628572"/>
              <a:gd name="connsiteX22" fmla="*/ 4107543 w 4434987"/>
              <a:gd name="connsiteY22" fmla="*/ 1494972 h 3628572"/>
              <a:gd name="connsiteX23" fmla="*/ 3976914 w 4434987"/>
              <a:gd name="connsiteY23" fmla="*/ 1669143 h 3628572"/>
              <a:gd name="connsiteX24" fmla="*/ 3875314 w 4434987"/>
              <a:gd name="connsiteY24" fmla="*/ 1828800 h 3628572"/>
              <a:gd name="connsiteX25" fmla="*/ 3788228 w 4434987"/>
              <a:gd name="connsiteY25" fmla="*/ 1915886 h 3628572"/>
              <a:gd name="connsiteX26" fmla="*/ 3672114 w 4434987"/>
              <a:gd name="connsiteY26" fmla="*/ 2002972 h 3628572"/>
              <a:gd name="connsiteX27" fmla="*/ 3614057 w 4434987"/>
              <a:gd name="connsiteY27" fmla="*/ 2061029 h 3628572"/>
              <a:gd name="connsiteX28" fmla="*/ 3526971 w 4434987"/>
              <a:gd name="connsiteY28" fmla="*/ 2104572 h 3628572"/>
              <a:gd name="connsiteX29" fmla="*/ 3483428 w 4434987"/>
              <a:gd name="connsiteY29" fmla="*/ 2133600 h 3628572"/>
              <a:gd name="connsiteX30" fmla="*/ 3439886 w 4434987"/>
              <a:gd name="connsiteY30" fmla="*/ 2148115 h 3628572"/>
              <a:gd name="connsiteX31" fmla="*/ 3396343 w 4434987"/>
              <a:gd name="connsiteY31" fmla="*/ 2177143 h 3628572"/>
              <a:gd name="connsiteX32" fmla="*/ 3354526 w 4434987"/>
              <a:gd name="connsiteY32" fmla="*/ 2190252 h 3628572"/>
              <a:gd name="connsiteX33" fmla="*/ 3358037 w 4434987"/>
              <a:gd name="connsiteY33" fmla="*/ 2187630 h 3628572"/>
              <a:gd name="connsiteX34" fmla="*/ 3358606 w 4434987"/>
              <a:gd name="connsiteY34" fmla="*/ 2187238 h 3628572"/>
              <a:gd name="connsiteX35" fmla="*/ 3359959 w 4434987"/>
              <a:gd name="connsiteY35" fmla="*/ 2186195 h 3628572"/>
              <a:gd name="connsiteX36" fmla="*/ 3358037 w 4434987"/>
              <a:gd name="connsiteY36" fmla="*/ 2187630 h 3628572"/>
              <a:gd name="connsiteX37" fmla="*/ 3343895 w 4434987"/>
              <a:gd name="connsiteY37" fmla="*/ 2197396 h 3628572"/>
              <a:gd name="connsiteX38" fmla="*/ 3309257 w 4434987"/>
              <a:gd name="connsiteY38" fmla="*/ 2220686 h 3628572"/>
              <a:gd name="connsiteX39" fmla="*/ 3222171 w 4434987"/>
              <a:gd name="connsiteY39" fmla="*/ 2235200 h 3628572"/>
              <a:gd name="connsiteX40" fmla="*/ 3178628 w 4434987"/>
              <a:gd name="connsiteY40" fmla="*/ 2264229 h 3628572"/>
              <a:gd name="connsiteX41" fmla="*/ 3136813 w 4434987"/>
              <a:gd name="connsiteY41" fmla="*/ 2277337 h 3628572"/>
              <a:gd name="connsiteX42" fmla="*/ 3140325 w 4434987"/>
              <a:gd name="connsiteY42" fmla="*/ 2274715 h 3628572"/>
              <a:gd name="connsiteX43" fmla="*/ 3140895 w 4434987"/>
              <a:gd name="connsiteY43" fmla="*/ 2274321 h 3628572"/>
              <a:gd name="connsiteX44" fmla="*/ 3142248 w 4434987"/>
              <a:gd name="connsiteY44" fmla="*/ 2273279 h 3628572"/>
              <a:gd name="connsiteX45" fmla="*/ 3140325 w 4434987"/>
              <a:gd name="connsiteY45" fmla="*/ 2274715 h 3628572"/>
              <a:gd name="connsiteX46" fmla="*/ 3126184 w 4434987"/>
              <a:gd name="connsiteY46" fmla="*/ 2284480 h 3628572"/>
              <a:gd name="connsiteX47" fmla="*/ 3091543 w 4434987"/>
              <a:gd name="connsiteY47" fmla="*/ 2307772 h 3628572"/>
              <a:gd name="connsiteX48" fmla="*/ 3004457 w 4434987"/>
              <a:gd name="connsiteY48" fmla="*/ 2322286 h 3628572"/>
              <a:gd name="connsiteX49" fmla="*/ 2960914 w 4434987"/>
              <a:gd name="connsiteY49" fmla="*/ 2351315 h 3628572"/>
              <a:gd name="connsiteX50" fmla="*/ 1785257 w 4434987"/>
              <a:gd name="connsiteY50" fmla="*/ 2365829 h 3628572"/>
              <a:gd name="connsiteX51" fmla="*/ 1750616 w 4434987"/>
              <a:gd name="connsiteY51" fmla="*/ 2342537 h 3628572"/>
              <a:gd name="connsiteX52" fmla="*/ 1736473 w 4434987"/>
              <a:gd name="connsiteY52" fmla="*/ 2332771 h 3628572"/>
              <a:gd name="connsiteX53" fmla="*/ 1734553 w 4434987"/>
              <a:gd name="connsiteY53" fmla="*/ 2331337 h 3628572"/>
              <a:gd name="connsiteX54" fmla="*/ 1735905 w 4434987"/>
              <a:gd name="connsiteY54" fmla="*/ 2332379 h 3628572"/>
              <a:gd name="connsiteX55" fmla="*/ 1736473 w 4434987"/>
              <a:gd name="connsiteY55" fmla="*/ 2332771 h 3628572"/>
              <a:gd name="connsiteX56" fmla="*/ 1739987 w 4434987"/>
              <a:gd name="connsiteY56" fmla="*/ 2335395 h 3628572"/>
              <a:gd name="connsiteX57" fmla="*/ 1698171 w 4434987"/>
              <a:gd name="connsiteY57" fmla="*/ 2322286 h 3628572"/>
              <a:gd name="connsiteX58" fmla="*/ 1654628 w 4434987"/>
              <a:gd name="connsiteY58" fmla="*/ 2293257 h 3628572"/>
              <a:gd name="connsiteX59" fmla="*/ 1567543 w 4434987"/>
              <a:gd name="connsiteY59" fmla="*/ 2235200 h 3628572"/>
              <a:gd name="connsiteX60" fmla="*/ 1524000 w 4434987"/>
              <a:gd name="connsiteY60" fmla="*/ 2206172 h 3628572"/>
              <a:gd name="connsiteX61" fmla="*/ 1480457 w 4434987"/>
              <a:gd name="connsiteY61" fmla="*/ 2162629 h 3628572"/>
              <a:gd name="connsiteX62" fmla="*/ 1262743 w 4434987"/>
              <a:gd name="connsiteY62" fmla="*/ 2148115 h 3628572"/>
              <a:gd name="connsiteX63" fmla="*/ 1175657 w 4434987"/>
              <a:gd name="connsiteY63" fmla="*/ 2191657 h 3628572"/>
              <a:gd name="connsiteX64" fmla="*/ 1132114 w 4434987"/>
              <a:gd name="connsiteY64" fmla="*/ 2235200 h 3628572"/>
              <a:gd name="connsiteX65" fmla="*/ 1088571 w 4434987"/>
              <a:gd name="connsiteY65" fmla="*/ 2278743 h 3628572"/>
              <a:gd name="connsiteX66" fmla="*/ 957943 w 4434987"/>
              <a:gd name="connsiteY66" fmla="*/ 2409372 h 3628572"/>
              <a:gd name="connsiteX67" fmla="*/ 914400 w 4434987"/>
              <a:gd name="connsiteY67" fmla="*/ 2481943 h 3628572"/>
              <a:gd name="connsiteX68" fmla="*/ 870857 w 4434987"/>
              <a:gd name="connsiteY68" fmla="*/ 2583543 h 3628572"/>
              <a:gd name="connsiteX69" fmla="*/ 827314 w 4434987"/>
              <a:gd name="connsiteY69" fmla="*/ 2714172 h 3628572"/>
              <a:gd name="connsiteX70" fmla="*/ 798286 w 4434987"/>
              <a:gd name="connsiteY70" fmla="*/ 2757715 h 3628572"/>
              <a:gd name="connsiteX71" fmla="*/ 783771 w 4434987"/>
              <a:gd name="connsiteY71" fmla="*/ 3367315 h 3628572"/>
              <a:gd name="connsiteX72" fmla="*/ 754743 w 4434987"/>
              <a:gd name="connsiteY72" fmla="*/ 3439886 h 3628572"/>
              <a:gd name="connsiteX73" fmla="*/ 740228 w 4434987"/>
              <a:gd name="connsiteY73" fmla="*/ 3483429 h 3628572"/>
              <a:gd name="connsiteX74" fmla="*/ 711200 w 4434987"/>
              <a:gd name="connsiteY74" fmla="*/ 3526972 h 3628572"/>
              <a:gd name="connsiteX75" fmla="*/ 667657 w 4434987"/>
              <a:gd name="connsiteY75" fmla="*/ 3614057 h 3628572"/>
              <a:gd name="connsiteX76" fmla="*/ 449943 w 4434987"/>
              <a:gd name="connsiteY76" fmla="*/ 3628572 h 3628572"/>
              <a:gd name="connsiteX77" fmla="*/ 406400 w 4434987"/>
              <a:gd name="connsiteY77" fmla="*/ 3599543 h 3628572"/>
              <a:gd name="connsiteX78" fmla="*/ 362857 w 4434987"/>
              <a:gd name="connsiteY78" fmla="*/ 3556000 h 3628572"/>
              <a:gd name="connsiteX79" fmla="*/ 319314 w 4434987"/>
              <a:gd name="connsiteY79" fmla="*/ 3541486 h 3628572"/>
              <a:gd name="connsiteX80" fmla="*/ 275771 w 4434987"/>
              <a:gd name="connsiteY80" fmla="*/ 3512457 h 3628572"/>
              <a:gd name="connsiteX81" fmla="*/ 217714 w 4434987"/>
              <a:gd name="connsiteY81" fmla="*/ 3497943 h 3628572"/>
              <a:gd name="connsiteX82" fmla="*/ 87086 w 4434987"/>
              <a:gd name="connsiteY82" fmla="*/ 3468915 h 3628572"/>
              <a:gd name="connsiteX83" fmla="*/ 14514 w 4434987"/>
              <a:gd name="connsiteY83" fmla="*/ 3381829 h 3628572"/>
              <a:gd name="connsiteX84" fmla="*/ 0 w 4434987"/>
              <a:gd name="connsiteY84" fmla="*/ 2540000 h 3628572"/>
              <a:gd name="connsiteX85" fmla="*/ 72571 w 4434987"/>
              <a:gd name="connsiteY85" fmla="*/ 2409372 h 3628572"/>
              <a:gd name="connsiteX86" fmla="*/ 130628 w 4434987"/>
              <a:gd name="connsiteY86" fmla="*/ 2162629 h 3628572"/>
              <a:gd name="connsiteX87" fmla="*/ 217714 w 4434987"/>
              <a:gd name="connsiteY87" fmla="*/ 2032000 h 3628572"/>
              <a:gd name="connsiteX88" fmla="*/ 261257 w 4434987"/>
              <a:gd name="connsiteY88" fmla="*/ 1857829 h 3628572"/>
              <a:gd name="connsiteX89" fmla="*/ 284547 w 4434987"/>
              <a:gd name="connsiteY89" fmla="*/ 1823191 h 3628572"/>
              <a:gd name="connsiteX90" fmla="*/ 294313 w 4434987"/>
              <a:gd name="connsiteY90" fmla="*/ 1809050 h 3628572"/>
              <a:gd name="connsiteX91" fmla="*/ 295748 w 4434987"/>
              <a:gd name="connsiteY91" fmla="*/ 1807127 h 3628572"/>
              <a:gd name="connsiteX92" fmla="*/ 294706 w 4434987"/>
              <a:gd name="connsiteY92" fmla="*/ 1808480 h 3628572"/>
              <a:gd name="connsiteX93" fmla="*/ 294313 w 4434987"/>
              <a:gd name="connsiteY93" fmla="*/ 1809050 h 3628572"/>
              <a:gd name="connsiteX94" fmla="*/ 291692 w 4434987"/>
              <a:gd name="connsiteY94" fmla="*/ 1812560 h 3628572"/>
              <a:gd name="connsiteX95" fmla="*/ 304800 w 4434987"/>
              <a:gd name="connsiteY95" fmla="*/ 1770743 h 3628572"/>
              <a:gd name="connsiteX96" fmla="*/ 333828 w 4434987"/>
              <a:gd name="connsiteY96" fmla="*/ 1727200 h 3628572"/>
              <a:gd name="connsiteX97" fmla="*/ 348343 w 4434987"/>
              <a:gd name="connsiteY97" fmla="*/ 1683657 h 3628572"/>
              <a:gd name="connsiteX98" fmla="*/ 391886 w 4434987"/>
              <a:gd name="connsiteY98" fmla="*/ 1582057 h 3628572"/>
              <a:gd name="connsiteX99" fmla="*/ 415178 w 4434987"/>
              <a:gd name="connsiteY99" fmla="*/ 1547417 h 3628572"/>
              <a:gd name="connsiteX100" fmla="*/ 424942 w 4434987"/>
              <a:gd name="connsiteY100" fmla="*/ 1533276 h 3628572"/>
              <a:gd name="connsiteX101" fmla="*/ 426377 w 4434987"/>
              <a:gd name="connsiteY101" fmla="*/ 1531354 h 3628572"/>
              <a:gd name="connsiteX102" fmla="*/ 425336 w 4434987"/>
              <a:gd name="connsiteY102" fmla="*/ 1532706 h 3628572"/>
              <a:gd name="connsiteX103" fmla="*/ 424942 w 4434987"/>
              <a:gd name="connsiteY103" fmla="*/ 1533276 h 3628572"/>
              <a:gd name="connsiteX104" fmla="*/ 422319 w 4434987"/>
              <a:gd name="connsiteY104" fmla="*/ 1536789 h 3628572"/>
              <a:gd name="connsiteX105" fmla="*/ 435428 w 4434987"/>
              <a:gd name="connsiteY105" fmla="*/ 1494972 h 3628572"/>
              <a:gd name="connsiteX106" fmla="*/ 478971 w 4434987"/>
              <a:gd name="connsiteY106" fmla="*/ 1407886 h 3628572"/>
              <a:gd name="connsiteX107" fmla="*/ 502263 w 4434987"/>
              <a:gd name="connsiteY107" fmla="*/ 1373245 h 3628572"/>
              <a:gd name="connsiteX108" fmla="*/ 512028 w 4434987"/>
              <a:gd name="connsiteY108" fmla="*/ 1359103 h 3628572"/>
              <a:gd name="connsiteX109" fmla="*/ 513463 w 4434987"/>
              <a:gd name="connsiteY109" fmla="*/ 1357182 h 3628572"/>
              <a:gd name="connsiteX110" fmla="*/ 512421 w 4434987"/>
              <a:gd name="connsiteY110" fmla="*/ 1358534 h 3628572"/>
              <a:gd name="connsiteX111" fmla="*/ 512028 w 4434987"/>
              <a:gd name="connsiteY111" fmla="*/ 1359103 h 3628572"/>
              <a:gd name="connsiteX112" fmla="*/ 509406 w 4434987"/>
              <a:gd name="connsiteY112" fmla="*/ 1362616 h 3628572"/>
              <a:gd name="connsiteX113" fmla="*/ 522514 w 4434987"/>
              <a:gd name="connsiteY113" fmla="*/ 1320800 h 3628572"/>
              <a:gd name="connsiteX114" fmla="*/ 566057 w 4434987"/>
              <a:gd name="connsiteY114" fmla="*/ 1233715 h 3628572"/>
              <a:gd name="connsiteX115" fmla="*/ 609600 w 4434987"/>
              <a:gd name="connsiteY115" fmla="*/ 1117600 h 3628572"/>
              <a:gd name="connsiteX116" fmla="*/ 638307 w 4434987"/>
              <a:gd name="connsiteY116" fmla="*/ 1062676 h 3628572"/>
              <a:gd name="connsiteX117" fmla="*/ 637444 w 4434987"/>
              <a:gd name="connsiteY117" fmla="*/ 1068627 h 3628572"/>
              <a:gd name="connsiteX118" fmla="*/ 637240 w 4434987"/>
              <a:gd name="connsiteY118" fmla="*/ 1069777 h 3628572"/>
              <a:gd name="connsiteX119" fmla="*/ 636930 w 4434987"/>
              <a:gd name="connsiteY119" fmla="*/ 1072170 h 3628572"/>
              <a:gd name="connsiteX120" fmla="*/ 637444 w 4434987"/>
              <a:gd name="connsiteY120" fmla="*/ 1068627 h 3628572"/>
              <a:gd name="connsiteX121" fmla="*/ 638826 w 4434987"/>
              <a:gd name="connsiteY121" fmla="*/ 1060814 h 3628572"/>
              <a:gd name="connsiteX122" fmla="*/ 653143 w 4434987"/>
              <a:gd name="connsiteY122" fmla="*/ 986972 h 3628572"/>
              <a:gd name="connsiteX123" fmla="*/ 682171 w 4434987"/>
              <a:gd name="connsiteY123" fmla="*/ 943429 h 3628572"/>
              <a:gd name="connsiteX124" fmla="*/ 725714 w 4434987"/>
              <a:gd name="connsiteY124" fmla="*/ 885372 h 3628572"/>
              <a:gd name="connsiteX125" fmla="*/ 740228 w 4434987"/>
              <a:gd name="connsiteY125" fmla="*/ 841829 h 3628572"/>
              <a:gd name="connsiteX126" fmla="*/ 783771 w 4434987"/>
              <a:gd name="connsiteY126" fmla="*/ 769257 h 3628572"/>
              <a:gd name="connsiteX127" fmla="*/ 856343 w 4434987"/>
              <a:gd name="connsiteY127" fmla="*/ 667657 h 3628572"/>
              <a:gd name="connsiteX128" fmla="*/ 899886 w 4434987"/>
              <a:gd name="connsiteY128" fmla="*/ 624115 h 3628572"/>
              <a:gd name="connsiteX129" fmla="*/ 943428 w 4434987"/>
              <a:gd name="connsiteY129" fmla="*/ 580572 h 3628572"/>
              <a:gd name="connsiteX130" fmla="*/ 1030514 w 4434987"/>
              <a:gd name="connsiteY130" fmla="*/ 493486 h 3628572"/>
              <a:gd name="connsiteX131" fmla="*/ 1045028 w 4434987"/>
              <a:gd name="connsiteY131" fmla="*/ 449943 h 3628572"/>
              <a:gd name="connsiteX132" fmla="*/ 1175657 w 4434987"/>
              <a:gd name="connsiteY132" fmla="*/ 348343 h 3628572"/>
              <a:gd name="connsiteX133" fmla="*/ 1306286 w 4434987"/>
              <a:gd name="connsiteY133" fmla="*/ 319315 h 3628572"/>
              <a:gd name="connsiteX134" fmla="*/ 1349828 w 4434987"/>
              <a:gd name="connsiteY134" fmla="*/ 275772 h 3628572"/>
              <a:gd name="connsiteX135" fmla="*/ 1436914 w 4434987"/>
              <a:gd name="connsiteY135" fmla="*/ 232229 h 3628572"/>
              <a:gd name="connsiteX136" fmla="*/ 1509486 w 4434987"/>
              <a:gd name="connsiteY136" fmla="*/ 203200 h 3628572"/>
              <a:gd name="connsiteX137" fmla="*/ 1553028 w 4434987"/>
              <a:gd name="connsiteY137" fmla="*/ 188686 h 3628572"/>
              <a:gd name="connsiteX138" fmla="*/ 1596571 w 4434987"/>
              <a:gd name="connsiteY138" fmla="*/ 159657 h 3628572"/>
              <a:gd name="connsiteX139" fmla="*/ 1654628 w 4434987"/>
              <a:gd name="connsiteY139" fmla="*/ 145143 h 3628572"/>
              <a:gd name="connsiteX140" fmla="*/ 1741714 w 4434987"/>
              <a:gd name="connsiteY140" fmla="*/ 101600 h 3628572"/>
              <a:gd name="connsiteX141" fmla="*/ 1872343 w 4434987"/>
              <a:gd name="connsiteY141" fmla="*/ 72572 h 3628572"/>
              <a:gd name="connsiteX142" fmla="*/ 1959428 w 4434987"/>
              <a:gd name="connsiteY142" fmla="*/ 58057 h 3628572"/>
              <a:gd name="connsiteX143" fmla="*/ 2133600 w 4434987"/>
              <a:gd name="connsiteY143" fmla="*/ 14515 h 362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4434987" h="3628572">
                <a:moveTo>
                  <a:pt x="3984379" y="52131"/>
                </a:moveTo>
                <a:lnTo>
                  <a:pt x="3990367" y="53726"/>
                </a:lnTo>
                <a:lnTo>
                  <a:pt x="3985164" y="52365"/>
                </a:lnTo>
                <a:cubicBezTo>
                  <a:pt x="3983303" y="51868"/>
                  <a:pt x="3983199" y="51827"/>
                  <a:pt x="3984379" y="52131"/>
                </a:cubicBezTo>
                <a:close/>
                <a:moveTo>
                  <a:pt x="3222171" y="0"/>
                </a:moveTo>
                <a:cubicBezTo>
                  <a:pt x="3406019" y="4838"/>
                  <a:pt x="3590229" y="2005"/>
                  <a:pt x="3773714" y="14515"/>
                </a:cubicBezTo>
                <a:cubicBezTo>
                  <a:pt x="3804242" y="16596"/>
                  <a:pt x="3830725" y="37904"/>
                  <a:pt x="3860800" y="43543"/>
                </a:cubicBezTo>
                <a:cubicBezTo>
                  <a:pt x="4138036" y="95524"/>
                  <a:pt x="4024068" y="62859"/>
                  <a:pt x="3991301" y="53974"/>
                </a:cubicBezTo>
                <a:lnTo>
                  <a:pt x="3990367" y="53726"/>
                </a:lnTo>
                <a:lnTo>
                  <a:pt x="3996490" y="55327"/>
                </a:lnTo>
                <a:cubicBezTo>
                  <a:pt x="4014031" y="59870"/>
                  <a:pt x="4051635" y="69480"/>
                  <a:pt x="4122057" y="87086"/>
                </a:cubicBezTo>
                <a:cubicBezTo>
                  <a:pt x="4194628" y="91924"/>
                  <a:pt x="4268599" y="86616"/>
                  <a:pt x="4339771" y="101600"/>
                </a:cubicBezTo>
                <a:cubicBezTo>
                  <a:pt x="4363443" y="106583"/>
                  <a:pt x="4379461" y="129400"/>
                  <a:pt x="4397828" y="145143"/>
                </a:cubicBezTo>
                <a:cubicBezTo>
                  <a:pt x="4414865" y="159746"/>
                  <a:pt x="4425045" y="169106"/>
                  <a:pt x="4431677" y="176230"/>
                </a:cubicBezTo>
                <a:lnTo>
                  <a:pt x="4434987" y="180889"/>
                </a:lnTo>
                <a:lnTo>
                  <a:pt x="4434987" y="963747"/>
                </a:lnTo>
                <a:lnTo>
                  <a:pt x="4412343" y="1001486"/>
                </a:lnTo>
                <a:cubicBezTo>
                  <a:pt x="4398924" y="1021614"/>
                  <a:pt x="4381246" y="1038800"/>
                  <a:pt x="4368800" y="1059543"/>
                </a:cubicBezTo>
                <a:cubicBezTo>
                  <a:pt x="4331011" y="1122525"/>
                  <a:pt x="4329582" y="1133653"/>
                  <a:pt x="4310743" y="1190172"/>
                </a:cubicBezTo>
                <a:cubicBezTo>
                  <a:pt x="4286552" y="1219200"/>
                  <a:pt x="4259131" y="1245817"/>
                  <a:pt x="4238171" y="1277257"/>
                </a:cubicBezTo>
                <a:cubicBezTo>
                  <a:pt x="4220168" y="1304261"/>
                  <a:pt x="4209142" y="1335314"/>
                  <a:pt x="4194628" y="1364343"/>
                </a:cubicBezTo>
                <a:cubicBezTo>
                  <a:pt x="4179026" y="1395548"/>
                  <a:pt x="4155923" y="1422400"/>
                  <a:pt x="4136571" y="1451429"/>
                </a:cubicBezTo>
                <a:lnTo>
                  <a:pt x="4107543" y="1494972"/>
                </a:lnTo>
                <a:cubicBezTo>
                  <a:pt x="4009073" y="1642677"/>
                  <a:pt x="4057460" y="1588597"/>
                  <a:pt x="3976914" y="1669143"/>
                </a:cubicBezTo>
                <a:cubicBezTo>
                  <a:pt x="3932309" y="1713748"/>
                  <a:pt x="3909181" y="1775581"/>
                  <a:pt x="3875314" y="1828800"/>
                </a:cubicBezTo>
                <a:cubicBezTo>
                  <a:pt x="3795714" y="1855334"/>
                  <a:pt x="3856780" y="1824483"/>
                  <a:pt x="3788228" y="1915886"/>
                </a:cubicBezTo>
                <a:cubicBezTo>
                  <a:pt x="3741835" y="1977744"/>
                  <a:pt x="3738789" y="1951114"/>
                  <a:pt x="3672114" y="2002972"/>
                </a:cubicBezTo>
                <a:cubicBezTo>
                  <a:pt x="3650511" y="2019774"/>
                  <a:pt x="3634837" y="2043218"/>
                  <a:pt x="3614057" y="2061029"/>
                </a:cubicBezTo>
                <a:cubicBezTo>
                  <a:pt x="3555827" y="2110940"/>
                  <a:pt x="3588779" y="2073668"/>
                  <a:pt x="3526971" y="2104572"/>
                </a:cubicBezTo>
                <a:cubicBezTo>
                  <a:pt x="3511369" y="2112373"/>
                  <a:pt x="3499030" y="2125799"/>
                  <a:pt x="3483428" y="2133600"/>
                </a:cubicBezTo>
                <a:cubicBezTo>
                  <a:pt x="3469744" y="2140442"/>
                  <a:pt x="3453570" y="2141273"/>
                  <a:pt x="3439886" y="2148115"/>
                </a:cubicBezTo>
                <a:cubicBezTo>
                  <a:pt x="3424284" y="2155916"/>
                  <a:pt x="3411945" y="2169342"/>
                  <a:pt x="3396343" y="2177143"/>
                </a:cubicBezTo>
                <a:cubicBezTo>
                  <a:pt x="3336255" y="2207186"/>
                  <a:pt x="3345678" y="2197275"/>
                  <a:pt x="3354526" y="2190252"/>
                </a:cubicBezTo>
                <a:lnTo>
                  <a:pt x="3358037" y="2187630"/>
                </a:lnTo>
                <a:lnTo>
                  <a:pt x="3358606" y="2187238"/>
                </a:lnTo>
                <a:cubicBezTo>
                  <a:pt x="3360918" y="2185594"/>
                  <a:pt x="3361004" y="2185469"/>
                  <a:pt x="3359959" y="2186195"/>
                </a:cubicBezTo>
                <a:lnTo>
                  <a:pt x="3358037" y="2187630"/>
                </a:lnTo>
                <a:lnTo>
                  <a:pt x="3343895" y="2197396"/>
                </a:lnTo>
                <a:cubicBezTo>
                  <a:pt x="3336035" y="2202747"/>
                  <a:pt x="3324854" y="2210288"/>
                  <a:pt x="3309257" y="2220686"/>
                </a:cubicBezTo>
                <a:cubicBezTo>
                  <a:pt x="3280228" y="2225524"/>
                  <a:pt x="3250090" y="2225894"/>
                  <a:pt x="3222171" y="2235200"/>
                </a:cubicBezTo>
                <a:cubicBezTo>
                  <a:pt x="3205622" y="2240716"/>
                  <a:pt x="3194230" y="2256428"/>
                  <a:pt x="3178628" y="2264229"/>
                </a:cubicBezTo>
                <a:cubicBezTo>
                  <a:pt x="3118537" y="2294275"/>
                  <a:pt x="3127963" y="2284362"/>
                  <a:pt x="3136813" y="2277337"/>
                </a:cubicBezTo>
                <a:lnTo>
                  <a:pt x="3140325" y="2274715"/>
                </a:lnTo>
                <a:lnTo>
                  <a:pt x="3140895" y="2274321"/>
                </a:lnTo>
                <a:cubicBezTo>
                  <a:pt x="3143207" y="2272678"/>
                  <a:pt x="3143293" y="2272554"/>
                  <a:pt x="3142248" y="2273279"/>
                </a:cubicBezTo>
                <a:lnTo>
                  <a:pt x="3140325" y="2274715"/>
                </a:lnTo>
                <a:lnTo>
                  <a:pt x="3126184" y="2284480"/>
                </a:lnTo>
                <a:cubicBezTo>
                  <a:pt x="3118324" y="2289832"/>
                  <a:pt x="3107142" y="2297373"/>
                  <a:pt x="3091543" y="2307772"/>
                </a:cubicBezTo>
                <a:cubicBezTo>
                  <a:pt x="3062514" y="2312610"/>
                  <a:pt x="3032376" y="2312980"/>
                  <a:pt x="3004457" y="2322286"/>
                </a:cubicBezTo>
                <a:cubicBezTo>
                  <a:pt x="2987908" y="2327802"/>
                  <a:pt x="2978347" y="2350692"/>
                  <a:pt x="2960914" y="2351315"/>
                </a:cubicBezTo>
                <a:cubicBezTo>
                  <a:pt x="2569248" y="2365303"/>
                  <a:pt x="2177143" y="2360991"/>
                  <a:pt x="1785257" y="2365829"/>
                </a:cubicBezTo>
                <a:cubicBezTo>
                  <a:pt x="1769658" y="2355430"/>
                  <a:pt x="1758477" y="2347889"/>
                  <a:pt x="1750616" y="2342537"/>
                </a:cubicBezTo>
                <a:lnTo>
                  <a:pt x="1736473" y="2332771"/>
                </a:lnTo>
                <a:lnTo>
                  <a:pt x="1734553" y="2331337"/>
                </a:lnTo>
                <a:cubicBezTo>
                  <a:pt x="1733507" y="2330611"/>
                  <a:pt x="1733593" y="2330735"/>
                  <a:pt x="1735905" y="2332379"/>
                </a:cubicBezTo>
                <a:lnTo>
                  <a:pt x="1736473" y="2332771"/>
                </a:lnTo>
                <a:lnTo>
                  <a:pt x="1739987" y="2335395"/>
                </a:lnTo>
                <a:cubicBezTo>
                  <a:pt x="1748837" y="2342420"/>
                  <a:pt x="1758263" y="2352332"/>
                  <a:pt x="1698171" y="2322286"/>
                </a:cubicBezTo>
                <a:cubicBezTo>
                  <a:pt x="1682569" y="2314485"/>
                  <a:pt x="1669142" y="2302933"/>
                  <a:pt x="1654628" y="2293257"/>
                </a:cubicBezTo>
                <a:cubicBezTo>
                  <a:pt x="1578106" y="2267750"/>
                  <a:pt x="1640026" y="2295602"/>
                  <a:pt x="1567543" y="2235200"/>
                </a:cubicBezTo>
                <a:cubicBezTo>
                  <a:pt x="1554142" y="2224033"/>
                  <a:pt x="1537401" y="2217339"/>
                  <a:pt x="1524000" y="2206172"/>
                </a:cubicBezTo>
                <a:cubicBezTo>
                  <a:pt x="1508231" y="2193031"/>
                  <a:pt x="1500495" y="2167082"/>
                  <a:pt x="1480457" y="2162629"/>
                </a:cubicBezTo>
                <a:cubicBezTo>
                  <a:pt x="1409457" y="2146851"/>
                  <a:pt x="1335314" y="2152953"/>
                  <a:pt x="1262743" y="2148115"/>
                </a:cubicBezTo>
                <a:cubicBezTo>
                  <a:pt x="1206470" y="2185629"/>
                  <a:pt x="1235749" y="2171627"/>
                  <a:pt x="1175657" y="2191657"/>
                </a:cubicBezTo>
                <a:cubicBezTo>
                  <a:pt x="1156184" y="2198148"/>
                  <a:pt x="1146628" y="2220686"/>
                  <a:pt x="1132114" y="2235200"/>
                </a:cubicBezTo>
                <a:lnTo>
                  <a:pt x="1088571" y="2278743"/>
                </a:lnTo>
                <a:cubicBezTo>
                  <a:pt x="1066797" y="2300517"/>
                  <a:pt x="957948" y="2409366"/>
                  <a:pt x="957943" y="2409372"/>
                </a:cubicBezTo>
                <a:cubicBezTo>
                  <a:pt x="940079" y="2431206"/>
                  <a:pt x="928100" y="2457283"/>
                  <a:pt x="914400" y="2481943"/>
                </a:cubicBezTo>
                <a:cubicBezTo>
                  <a:pt x="884507" y="2535751"/>
                  <a:pt x="887986" y="2532155"/>
                  <a:pt x="870857" y="2583543"/>
                </a:cubicBezTo>
                <a:cubicBezTo>
                  <a:pt x="804898" y="2682480"/>
                  <a:pt x="879458" y="2557736"/>
                  <a:pt x="827314" y="2714172"/>
                </a:cubicBezTo>
                <a:cubicBezTo>
                  <a:pt x="821798" y="2730721"/>
                  <a:pt x="799446" y="2740310"/>
                  <a:pt x="798286" y="2757715"/>
                </a:cubicBezTo>
                <a:cubicBezTo>
                  <a:pt x="784765" y="2960522"/>
                  <a:pt x="788609" y="3164115"/>
                  <a:pt x="783771" y="3367315"/>
                </a:cubicBezTo>
                <a:cubicBezTo>
                  <a:pt x="774095" y="3391505"/>
                  <a:pt x="763891" y="3415491"/>
                  <a:pt x="754743" y="3439886"/>
                </a:cubicBezTo>
                <a:cubicBezTo>
                  <a:pt x="749371" y="3454211"/>
                  <a:pt x="747070" y="3469745"/>
                  <a:pt x="740228" y="3483429"/>
                </a:cubicBezTo>
                <a:cubicBezTo>
                  <a:pt x="732427" y="3499031"/>
                  <a:pt x="719001" y="3511370"/>
                  <a:pt x="711200" y="3526972"/>
                </a:cubicBezTo>
                <a:cubicBezTo>
                  <a:pt x="703399" y="3542574"/>
                  <a:pt x="691230" y="3608511"/>
                  <a:pt x="667657" y="3614057"/>
                </a:cubicBezTo>
                <a:cubicBezTo>
                  <a:pt x="596858" y="3630716"/>
                  <a:pt x="522514" y="3623734"/>
                  <a:pt x="449943" y="3628572"/>
                </a:cubicBezTo>
                <a:cubicBezTo>
                  <a:pt x="435429" y="3618896"/>
                  <a:pt x="419801" y="3610710"/>
                  <a:pt x="406400" y="3599543"/>
                </a:cubicBezTo>
                <a:cubicBezTo>
                  <a:pt x="390631" y="3586402"/>
                  <a:pt x="379936" y="3567386"/>
                  <a:pt x="362857" y="3556000"/>
                </a:cubicBezTo>
                <a:cubicBezTo>
                  <a:pt x="350127" y="3547513"/>
                  <a:pt x="332998" y="3548328"/>
                  <a:pt x="319314" y="3541486"/>
                </a:cubicBezTo>
                <a:cubicBezTo>
                  <a:pt x="303712" y="3533685"/>
                  <a:pt x="290285" y="3522133"/>
                  <a:pt x="275771" y="3512457"/>
                </a:cubicBezTo>
                <a:cubicBezTo>
                  <a:pt x="256419" y="3507619"/>
                  <a:pt x="237151" y="3502428"/>
                  <a:pt x="217714" y="3497943"/>
                </a:cubicBezTo>
                <a:cubicBezTo>
                  <a:pt x="174251" y="3487913"/>
                  <a:pt x="128260" y="3486071"/>
                  <a:pt x="87086" y="3468915"/>
                </a:cubicBezTo>
                <a:cubicBezTo>
                  <a:pt x="77814" y="3465052"/>
                  <a:pt x="15321" y="3398247"/>
                  <a:pt x="14514" y="3381829"/>
                </a:cubicBezTo>
                <a:cubicBezTo>
                  <a:pt x="728" y="3101516"/>
                  <a:pt x="4838" y="2820610"/>
                  <a:pt x="0" y="2540000"/>
                </a:cubicBezTo>
                <a:cubicBezTo>
                  <a:pt x="38012" y="2444969"/>
                  <a:pt x="13396" y="2488272"/>
                  <a:pt x="72571" y="2409372"/>
                </a:cubicBezTo>
                <a:cubicBezTo>
                  <a:pt x="114480" y="2353494"/>
                  <a:pt x="122293" y="2229314"/>
                  <a:pt x="130628" y="2162629"/>
                </a:cubicBezTo>
                <a:cubicBezTo>
                  <a:pt x="161554" y="2121394"/>
                  <a:pt x="196179" y="2079378"/>
                  <a:pt x="217714" y="2032000"/>
                </a:cubicBezTo>
                <a:cubicBezTo>
                  <a:pt x="247980" y="1965416"/>
                  <a:pt x="249474" y="1928528"/>
                  <a:pt x="261257" y="1857829"/>
                </a:cubicBezTo>
                <a:cubicBezTo>
                  <a:pt x="271656" y="1842232"/>
                  <a:pt x="279196" y="1831051"/>
                  <a:pt x="284547" y="1823191"/>
                </a:cubicBezTo>
                <a:lnTo>
                  <a:pt x="294313" y="1809050"/>
                </a:lnTo>
                <a:lnTo>
                  <a:pt x="295748" y="1807127"/>
                </a:lnTo>
                <a:cubicBezTo>
                  <a:pt x="296474" y="1806082"/>
                  <a:pt x="296349" y="1806168"/>
                  <a:pt x="294706" y="1808480"/>
                </a:cubicBezTo>
                <a:lnTo>
                  <a:pt x="294313" y="1809050"/>
                </a:lnTo>
                <a:lnTo>
                  <a:pt x="291692" y="1812560"/>
                </a:lnTo>
                <a:cubicBezTo>
                  <a:pt x="284668" y="1821408"/>
                  <a:pt x="274757" y="1830831"/>
                  <a:pt x="304800" y="1770743"/>
                </a:cubicBezTo>
                <a:cubicBezTo>
                  <a:pt x="312601" y="1755141"/>
                  <a:pt x="326027" y="1742802"/>
                  <a:pt x="333828" y="1727200"/>
                </a:cubicBezTo>
                <a:cubicBezTo>
                  <a:pt x="340670" y="1713516"/>
                  <a:pt x="341501" y="1697341"/>
                  <a:pt x="348343" y="1683657"/>
                </a:cubicBezTo>
                <a:cubicBezTo>
                  <a:pt x="398460" y="1583425"/>
                  <a:pt x="361677" y="1702887"/>
                  <a:pt x="391886" y="1582057"/>
                </a:cubicBezTo>
                <a:cubicBezTo>
                  <a:pt x="402285" y="1566458"/>
                  <a:pt x="409826" y="1555277"/>
                  <a:pt x="415178" y="1547417"/>
                </a:cubicBezTo>
                <a:lnTo>
                  <a:pt x="424942" y="1533276"/>
                </a:lnTo>
                <a:lnTo>
                  <a:pt x="426377" y="1531354"/>
                </a:lnTo>
                <a:cubicBezTo>
                  <a:pt x="427103" y="1530308"/>
                  <a:pt x="426979" y="1530394"/>
                  <a:pt x="425336" y="1532706"/>
                </a:cubicBezTo>
                <a:lnTo>
                  <a:pt x="424942" y="1533276"/>
                </a:lnTo>
                <a:lnTo>
                  <a:pt x="422319" y="1536789"/>
                </a:lnTo>
                <a:cubicBezTo>
                  <a:pt x="415294" y="1545639"/>
                  <a:pt x="405382" y="1555065"/>
                  <a:pt x="435428" y="1494972"/>
                </a:cubicBezTo>
                <a:cubicBezTo>
                  <a:pt x="491701" y="1382426"/>
                  <a:pt x="442490" y="1517332"/>
                  <a:pt x="478971" y="1407886"/>
                </a:cubicBezTo>
                <a:cubicBezTo>
                  <a:pt x="489370" y="1392287"/>
                  <a:pt x="496911" y="1381106"/>
                  <a:pt x="502263" y="1373245"/>
                </a:cubicBezTo>
                <a:lnTo>
                  <a:pt x="512028" y="1359103"/>
                </a:lnTo>
                <a:lnTo>
                  <a:pt x="513463" y="1357182"/>
                </a:lnTo>
                <a:cubicBezTo>
                  <a:pt x="514189" y="1356136"/>
                  <a:pt x="514065" y="1356222"/>
                  <a:pt x="512421" y="1358534"/>
                </a:cubicBezTo>
                <a:lnTo>
                  <a:pt x="512028" y="1359103"/>
                </a:lnTo>
                <a:lnTo>
                  <a:pt x="509406" y="1362616"/>
                </a:lnTo>
                <a:cubicBezTo>
                  <a:pt x="502381" y="1371466"/>
                  <a:pt x="492468" y="1380892"/>
                  <a:pt x="522514" y="1320800"/>
                </a:cubicBezTo>
                <a:cubicBezTo>
                  <a:pt x="578788" y="1208252"/>
                  <a:pt x="529575" y="1343161"/>
                  <a:pt x="566057" y="1233715"/>
                </a:cubicBezTo>
                <a:cubicBezTo>
                  <a:pt x="625679" y="1144283"/>
                  <a:pt x="567752" y="1243146"/>
                  <a:pt x="609600" y="1117600"/>
                </a:cubicBezTo>
                <a:cubicBezTo>
                  <a:pt x="639648" y="1027456"/>
                  <a:pt x="640133" y="1046798"/>
                  <a:pt x="638307" y="1062676"/>
                </a:cubicBezTo>
                <a:lnTo>
                  <a:pt x="637444" y="1068627"/>
                </a:lnTo>
                <a:lnTo>
                  <a:pt x="637240" y="1069777"/>
                </a:lnTo>
                <a:cubicBezTo>
                  <a:pt x="636571" y="1073733"/>
                  <a:pt x="636610" y="1073942"/>
                  <a:pt x="636930" y="1072170"/>
                </a:cubicBezTo>
                <a:lnTo>
                  <a:pt x="637444" y="1068627"/>
                </a:lnTo>
                <a:lnTo>
                  <a:pt x="638826" y="1060814"/>
                </a:lnTo>
                <a:cubicBezTo>
                  <a:pt x="641050" y="1048599"/>
                  <a:pt x="645343" y="1025971"/>
                  <a:pt x="653143" y="986972"/>
                </a:cubicBezTo>
                <a:cubicBezTo>
                  <a:pt x="662819" y="972458"/>
                  <a:pt x="672032" y="957624"/>
                  <a:pt x="682171" y="943429"/>
                </a:cubicBezTo>
                <a:cubicBezTo>
                  <a:pt x="696231" y="923744"/>
                  <a:pt x="713712" y="906375"/>
                  <a:pt x="725714" y="885372"/>
                </a:cubicBezTo>
                <a:cubicBezTo>
                  <a:pt x="733305" y="872088"/>
                  <a:pt x="733386" y="855513"/>
                  <a:pt x="740228" y="841829"/>
                </a:cubicBezTo>
                <a:cubicBezTo>
                  <a:pt x="752844" y="816596"/>
                  <a:pt x="768819" y="793180"/>
                  <a:pt x="783771" y="769257"/>
                </a:cubicBezTo>
                <a:cubicBezTo>
                  <a:pt x="810293" y="726822"/>
                  <a:pt x="824419" y="710223"/>
                  <a:pt x="856343" y="667657"/>
                </a:cubicBezTo>
                <a:cubicBezTo>
                  <a:pt x="868659" y="651236"/>
                  <a:pt x="885372" y="638629"/>
                  <a:pt x="899886" y="624115"/>
                </a:cubicBezTo>
                <a:lnTo>
                  <a:pt x="943428" y="580572"/>
                </a:lnTo>
                <a:cubicBezTo>
                  <a:pt x="972457" y="551543"/>
                  <a:pt x="1005310" y="525891"/>
                  <a:pt x="1030514" y="493486"/>
                </a:cubicBezTo>
                <a:cubicBezTo>
                  <a:pt x="1039907" y="481409"/>
                  <a:pt x="1036541" y="462673"/>
                  <a:pt x="1045028" y="449943"/>
                </a:cubicBezTo>
                <a:cubicBezTo>
                  <a:pt x="1072313" y="409015"/>
                  <a:pt x="1132114" y="370114"/>
                  <a:pt x="1175657" y="348343"/>
                </a:cubicBezTo>
                <a:cubicBezTo>
                  <a:pt x="1219200" y="326572"/>
                  <a:pt x="1279393" y="331267"/>
                  <a:pt x="1306286" y="319315"/>
                </a:cubicBezTo>
                <a:cubicBezTo>
                  <a:pt x="1325043" y="310979"/>
                  <a:pt x="1335314" y="290286"/>
                  <a:pt x="1349828" y="275772"/>
                </a:cubicBezTo>
                <a:cubicBezTo>
                  <a:pt x="1378857" y="261258"/>
                  <a:pt x="1407368" y="245659"/>
                  <a:pt x="1436914" y="232229"/>
                </a:cubicBezTo>
                <a:cubicBezTo>
                  <a:pt x="1460633" y="221448"/>
                  <a:pt x="1485091" y="212348"/>
                  <a:pt x="1509486" y="203200"/>
                </a:cubicBezTo>
                <a:cubicBezTo>
                  <a:pt x="1523811" y="197828"/>
                  <a:pt x="1539344" y="195528"/>
                  <a:pt x="1553028" y="188686"/>
                </a:cubicBezTo>
                <a:cubicBezTo>
                  <a:pt x="1568630" y="180885"/>
                  <a:pt x="1582057" y="169333"/>
                  <a:pt x="1596571" y="159657"/>
                </a:cubicBezTo>
                <a:cubicBezTo>
                  <a:pt x="1615923" y="154819"/>
                  <a:pt x="1636293" y="153001"/>
                  <a:pt x="1654628" y="145143"/>
                </a:cubicBezTo>
                <a:cubicBezTo>
                  <a:pt x="1753952" y="102576"/>
                  <a:pt x="1643863" y="126063"/>
                  <a:pt x="1741714" y="101600"/>
                </a:cubicBezTo>
                <a:cubicBezTo>
                  <a:pt x="1784987" y="90782"/>
                  <a:pt x="1828604" y="81320"/>
                  <a:pt x="1872343" y="72572"/>
                </a:cubicBezTo>
                <a:cubicBezTo>
                  <a:pt x="1901200" y="66801"/>
                  <a:pt x="1930878" y="65195"/>
                  <a:pt x="1959428" y="58057"/>
                </a:cubicBezTo>
                <a:cubicBezTo>
                  <a:pt x="2040134" y="37880"/>
                  <a:pt x="2049319" y="16596"/>
                  <a:pt x="2133600" y="14515"/>
                </a:cubicBezTo>
                <a:close/>
              </a:path>
            </a:pathLst>
          </a:cu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063" y="471095"/>
            <a:ext cx="2750232" cy="2125226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270" y="2679020"/>
            <a:ext cx="2318141" cy="341226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/>
          <a:srcRect l="20429" t="11817" r="19821" b="17124"/>
          <a:stretch/>
        </p:blipFill>
        <p:spPr>
          <a:xfrm>
            <a:off x="8357788" y="1875582"/>
            <a:ext cx="3945465" cy="4695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4EFDC6E-DEAC-4CB4-8C15-CF80E0AE40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8469" y="673180"/>
            <a:ext cx="3139712" cy="10729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024A75-B0DA-FA5E-1271-0F160E30D1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4656" y="1913298"/>
            <a:ext cx="8803387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6990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F206FB8-AA0D-372A-FC22-7F136D0F2408}"/>
              </a:ext>
            </a:extLst>
          </p:cNvPr>
          <p:cNvSpPr/>
          <p:nvPr/>
        </p:nvSpPr>
        <p:spPr>
          <a:xfrm>
            <a:off x="659787" y="2072698"/>
            <a:ext cx="10217763" cy="2401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 tập về phân số; đọc, viết phân số; phân số và phép chia số tự nhiên (phân số như là thương của phép chia một số tự nhiên cho một số tự nhiên khác 0)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889037-0C0A-3AA8-2515-F280C8635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4433" y="819150"/>
            <a:ext cx="5558580" cy="91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8496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104899" y="415694"/>
            <a:ext cx="10410825" cy="641839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2561" y="197764"/>
            <a:ext cx="1005840" cy="995422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019E87-3AC3-A07C-E1BF-9F73B8F71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799" y="1281457"/>
            <a:ext cx="5762625" cy="50336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391E0C6-10C9-8C09-F429-C18DB4470225}"/>
                  </a:ext>
                </a:extLst>
              </p:cNvPr>
              <p:cNvSpPr txBox="1"/>
              <p:nvPr/>
            </p:nvSpPr>
            <p:spPr>
              <a:xfrm>
                <a:off x="2224088" y="1566194"/>
                <a:ext cx="881062" cy="9361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391E0C6-10C9-8C09-F429-C18DB44702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088" y="1566194"/>
                <a:ext cx="881062" cy="9361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97A49BD-1D28-232A-0D43-CEF57F123222}"/>
                  </a:ext>
                </a:extLst>
              </p:cNvPr>
              <p:cNvSpPr txBox="1"/>
              <p:nvPr/>
            </p:nvSpPr>
            <p:spPr>
              <a:xfrm>
                <a:off x="4500563" y="1489994"/>
                <a:ext cx="881062" cy="898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97A49BD-1D28-232A-0D43-CEF57F1232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563" y="1489994"/>
                <a:ext cx="881062" cy="8989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3202E1A-DEDC-6577-4C0B-864010C97F0E}"/>
                  </a:ext>
                </a:extLst>
              </p:cNvPr>
              <p:cNvSpPr txBox="1"/>
              <p:nvPr/>
            </p:nvSpPr>
            <p:spPr>
              <a:xfrm>
                <a:off x="6405563" y="1509044"/>
                <a:ext cx="881062" cy="898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3202E1A-DEDC-6577-4C0B-864010C97F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563" y="1509044"/>
                <a:ext cx="881062" cy="8989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BDE1D99-078B-A272-977F-BD0210372B47}"/>
                  </a:ext>
                </a:extLst>
              </p:cNvPr>
              <p:cNvSpPr txBox="1"/>
              <p:nvPr/>
            </p:nvSpPr>
            <p:spPr>
              <a:xfrm>
                <a:off x="2195513" y="3223544"/>
                <a:ext cx="881062" cy="9361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BDE1D99-078B-A272-977F-BD0210372B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513" y="3223544"/>
                <a:ext cx="881062" cy="9361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598EA40-3F59-6FAD-8674-657FF9E31E51}"/>
                  </a:ext>
                </a:extLst>
              </p:cNvPr>
              <p:cNvSpPr txBox="1"/>
              <p:nvPr/>
            </p:nvSpPr>
            <p:spPr>
              <a:xfrm>
                <a:off x="4291013" y="3204494"/>
                <a:ext cx="881062" cy="8995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598EA40-3F59-6FAD-8674-657FF9E31E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013" y="3204494"/>
                <a:ext cx="881062" cy="8995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1434B8D-4618-1E96-E4F2-818311788294}"/>
                  </a:ext>
                </a:extLst>
              </p:cNvPr>
              <p:cNvSpPr txBox="1"/>
              <p:nvPr/>
            </p:nvSpPr>
            <p:spPr>
              <a:xfrm>
                <a:off x="6262688" y="3166394"/>
                <a:ext cx="881062" cy="898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1434B8D-4618-1E96-E4F2-818311788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688" y="3166394"/>
                <a:ext cx="881062" cy="8989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F5FF423-AD63-E465-1528-97D40701F86D}"/>
                  </a:ext>
                </a:extLst>
              </p:cNvPr>
              <p:cNvSpPr txBox="1"/>
              <p:nvPr/>
            </p:nvSpPr>
            <p:spPr>
              <a:xfrm>
                <a:off x="2243138" y="5080919"/>
                <a:ext cx="881062" cy="9361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F5FF423-AD63-E465-1528-97D40701F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3138" y="5080919"/>
                <a:ext cx="881062" cy="9361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14C3AEC-38D6-C45D-E093-E337CFA2A23F}"/>
                  </a:ext>
                </a:extLst>
              </p:cNvPr>
              <p:cNvSpPr txBox="1"/>
              <p:nvPr/>
            </p:nvSpPr>
            <p:spPr>
              <a:xfrm>
                <a:off x="4957763" y="5099969"/>
                <a:ext cx="881062" cy="898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14C3AEC-38D6-C45D-E093-E337CFA2A2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7763" y="5099969"/>
                <a:ext cx="881062" cy="89896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44718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59AEFD7-3ED8-46A6-929D-AAA63DC6069F}"/>
              </a:ext>
            </a:extLst>
          </p:cNvPr>
          <p:cNvSpPr txBox="1"/>
          <p:nvPr/>
        </p:nvSpPr>
        <p:spPr>
          <a:xfrm>
            <a:off x="1323974" y="565755"/>
            <a:ext cx="95916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Viết thương của mỗi phép chia sau dưới dạng phân số: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4586E92-F8CE-427C-BB19-511DC116F0BF}"/>
              </a:ext>
            </a:extLst>
          </p:cNvPr>
          <p:cNvSpPr/>
          <p:nvPr/>
        </p:nvSpPr>
        <p:spPr>
          <a:xfrm>
            <a:off x="640087" y="647700"/>
            <a:ext cx="664837" cy="6622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114407-B61E-0578-63A6-086EE91DC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024" y="2152731"/>
            <a:ext cx="10334625" cy="28563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83E9033-29C3-B8E4-99C7-FDEAD50762C5}"/>
                  </a:ext>
                </a:extLst>
              </p:cNvPr>
              <p:cNvSpPr txBox="1"/>
              <p:nvPr/>
            </p:nvSpPr>
            <p:spPr>
              <a:xfrm>
                <a:off x="528638" y="2547269"/>
                <a:ext cx="881062" cy="10277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83E9033-29C3-B8E4-99C7-FDEAD5076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38" y="2547269"/>
                <a:ext cx="881062" cy="10277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61DCA75-9BB2-6ED9-87A2-EBD1146F71DB}"/>
                  </a:ext>
                </a:extLst>
              </p:cNvPr>
              <p:cNvSpPr txBox="1"/>
              <p:nvPr/>
            </p:nvSpPr>
            <p:spPr>
              <a:xfrm>
                <a:off x="3224213" y="2490119"/>
                <a:ext cx="881062" cy="10277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61DCA75-9BB2-6ED9-87A2-EBD1146F71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213" y="2490119"/>
                <a:ext cx="881062" cy="10277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2073EB8-5708-3D9A-AF89-703FD1176CC0}"/>
                  </a:ext>
                </a:extLst>
              </p:cNvPr>
              <p:cNvSpPr txBox="1"/>
              <p:nvPr/>
            </p:nvSpPr>
            <p:spPr>
              <a:xfrm>
                <a:off x="5757863" y="2518694"/>
                <a:ext cx="881062" cy="10157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2073EB8-5708-3D9A-AF89-703FD1176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7863" y="2518694"/>
                <a:ext cx="881062" cy="10157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C79C032-2D5B-E322-C9B1-1BD92401C9E7}"/>
                  </a:ext>
                </a:extLst>
              </p:cNvPr>
              <p:cNvSpPr txBox="1"/>
              <p:nvPr/>
            </p:nvSpPr>
            <p:spPr>
              <a:xfrm>
                <a:off x="8320088" y="2499644"/>
                <a:ext cx="881062" cy="10177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C79C032-2D5B-E322-C9B1-1BD92401C9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0088" y="2499644"/>
                <a:ext cx="881062" cy="10177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1EAA3E7-A19B-5B58-B57E-2ECC021FC7FC}"/>
                  </a:ext>
                </a:extLst>
              </p:cNvPr>
              <p:cNvSpPr txBox="1"/>
              <p:nvPr/>
            </p:nvSpPr>
            <p:spPr>
              <a:xfrm>
                <a:off x="481013" y="4042694"/>
                <a:ext cx="881062" cy="10111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1EAA3E7-A19B-5B58-B57E-2ECC021FC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013" y="4042694"/>
                <a:ext cx="881062" cy="101111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11D17BD-EE0C-AF27-BBB3-14736BDD577C}"/>
                  </a:ext>
                </a:extLst>
              </p:cNvPr>
              <p:cNvSpPr txBox="1"/>
              <p:nvPr/>
            </p:nvSpPr>
            <p:spPr>
              <a:xfrm>
                <a:off x="3224213" y="4099844"/>
                <a:ext cx="881062" cy="10175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11D17BD-EE0C-AF27-BBB3-14736BDD5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213" y="4099844"/>
                <a:ext cx="881062" cy="101752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492BB3D-7242-3A7A-544D-25A7F43F3695}"/>
                  </a:ext>
                </a:extLst>
              </p:cNvPr>
              <p:cNvSpPr txBox="1"/>
              <p:nvPr/>
            </p:nvSpPr>
            <p:spPr>
              <a:xfrm>
                <a:off x="5776913" y="4080794"/>
                <a:ext cx="881062" cy="10143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492BB3D-7242-3A7A-544D-25A7F43F3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6913" y="4080794"/>
                <a:ext cx="881062" cy="101431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7B6AF9C-32BD-A757-C79F-FF2C804EDF9F}"/>
                  </a:ext>
                </a:extLst>
              </p:cNvPr>
              <p:cNvSpPr txBox="1"/>
              <p:nvPr/>
            </p:nvSpPr>
            <p:spPr>
              <a:xfrm>
                <a:off x="8291513" y="4061744"/>
                <a:ext cx="881062" cy="10175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7B6AF9C-32BD-A757-C79F-FF2C804EDF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1513" y="4061744"/>
                <a:ext cx="881062" cy="101752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53690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E29D88-B315-41FE-93EC-4A5842232B1E}"/>
              </a:ext>
            </a:extLst>
          </p:cNvPr>
          <p:cNvSpPr txBox="1"/>
          <p:nvPr/>
        </p:nvSpPr>
        <p:spPr>
          <a:xfrm>
            <a:off x="1415702" y="615282"/>
            <a:ext cx="91951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a) Viết mỗi phân số sau dưới dạng thương của hai số tự nhiên (theo mẫu):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361AB40-0062-4693-B232-377641B8F8E7}"/>
              </a:ext>
            </a:extLst>
          </p:cNvPr>
          <p:cNvSpPr/>
          <p:nvPr/>
        </p:nvSpPr>
        <p:spPr>
          <a:xfrm>
            <a:off x="660732" y="638175"/>
            <a:ext cx="672767" cy="68830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951B85-863A-A029-E323-C747DCB27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" y="2076450"/>
            <a:ext cx="3371850" cy="1619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2596B3-8794-CA90-D116-8EC1CAAC9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2987" y="2119312"/>
            <a:ext cx="6105525" cy="16097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3686BB-13E4-81F9-C6E8-8D32327D5941}"/>
              </a:ext>
            </a:extLst>
          </p:cNvPr>
          <p:cNvSpPr txBox="1"/>
          <p:nvPr/>
        </p:nvSpPr>
        <p:spPr>
          <a:xfrm>
            <a:off x="6305550" y="3743325"/>
            <a:ext cx="1438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3 : 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6A0F24-C12E-37F8-1E20-D41D3C248710}"/>
              </a:ext>
            </a:extLst>
          </p:cNvPr>
          <p:cNvSpPr txBox="1"/>
          <p:nvPr/>
        </p:nvSpPr>
        <p:spPr>
          <a:xfrm>
            <a:off x="7962901" y="3724275"/>
            <a:ext cx="1581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3 : 10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7EA278-20DE-B9DF-697A-E21D20AF17D2}"/>
              </a:ext>
            </a:extLst>
          </p:cNvPr>
          <p:cNvSpPr txBox="1"/>
          <p:nvPr/>
        </p:nvSpPr>
        <p:spPr>
          <a:xfrm>
            <a:off x="9915526" y="3695700"/>
            <a:ext cx="1581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11 : 6</a:t>
            </a:r>
          </a:p>
        </p:txBody>
      </p:sp>
    </p:spTree>
    <p:extLst>
      <p:ext uri="{BB962C8B-B14F-4D97-AF65-F5344CB8AC3E}">
        <p14:creationId xmlns:p14="http://schemas.microsoft.com/office/powerpoint/2010/main" val="5239508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E29D88-B315-41FE-93EC-4A5842232B1E}"/>
              </a:ext>
            </a:extLst>
          </p:cNvPr>
          <p:cNvSpPr txBox="1"/>
          <p:nvPr/>
        </p:nvSpPr>
        <p:spPr>
          <a:xfrm>
            <a:off x="1415702" y="615282"/>
            <a:ext cx="91951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b) Trong mỗi nhóm các phân số cho dưới đây, phân số nào bằng 1?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361AB40-0062-4693-B232-377641B8F8E7}"/>
              </a:ext>
            </a:extLst>
          </p:cNvPr>
          <p:cNvSpPr/>
          <p:nvPr/>
        </p:nvSpPr>
        <p:spPr>
          <a:xfrm>
            <a:off x="660732" y="638175"/>
            <a:ext cx="672767" cy="68830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31F8F8-C299-32EE-203C-ACF7A4015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" y="1952289"/>
            <a:ext cx="10848974" cy="145744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0E78FA4-80AF-41EE-2A17-151E9DCA05D2}"/>
              </a:ext>
            </a:extLst>
          </p:cNvPr>
          <p:cNvSpPr/>
          <p:nvPr/>
        </p:nvSpPr>
        <p:spPr>
          <a:xfrm>
            <a:off x="2619375" y="2314575"/>
            <a:ext cx="466725" cy="8096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A927281-6737-A05F-61BD-3FCEC3ADA134}"/>
              </a:ext>
            </a:extLst>
          </p:cNvPr>
          <p:cNvSpPr/>
          <p:nvPr/>
        </p:nvSpPr>
        <p:spPr>
          <a:xfrm>
            <a:off x="5905500" y="2266950"/>
            <a:ext cx="466725" cy="8096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3F90CAC-94B4-1E7F-CB42-E90B250DF2DC}"/>
              </a:ext>
            </a:extLst>
          </p:cNvPr>
          <p:cNvSpPr/>
          <p:nvPr/>
        </p:nvSpPr>
        <p:spPr>
          <a:xfrm>
            <a:off x="9001125" y="2314575"/>
            <a:ext cx="466725" cy="8096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3790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7" grpId="0" animBg="1"/>
      <p:bldP spid="8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E29D88-B315-41FE-93EC-4A5842232B1E}"/>
              </a:ext>
            </a:extLst>
          </p:cNvPr>
          <p:cNvSpPr txBox="1"/>
          <p:nvPr/>
        </p:nvSpPr>
        <p:spPr>
          <a:xfrm>
            <a:off x="1349027" y="710532"/>
            <a:ext cx="9195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Đọc các số đo đại lượng sau: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361AB40-0062-4693-B232-377641B8F8E7}"/>
              </a:ext>
            </a:extLst>
          </p:cNvPr>
          <p:cNvSpPr/>
          <p:nvPr/>
        </p:nvSpPr>
        <p:spPr>
          <a:xfrm>
            <a:off x="660732" y="638175"/>
            <a:ext cx="672767" cy="68830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5B8325-B438-8072-058F-E1A801AEE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4" y="1725379"/>
            <a:ext cx="10582275" cy="3209683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1D32038-34E8-02A9-9334-856D6D0AC288}"/>
              </a:ext>
            </a:extLst>
          </p:cNvPr>
          <p:cNvSpPr/>
          <p:nvPr/>
        </p:nvSpPr>
        <p:spPr>
          <a:xfrm>
            <a:off x="819150" y="4200525"/>
            <a:ext cx="1866900" cy="81915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3674234-00B0-CA26-9104-77212DEF0BD4}"/>
              </a:ext>
            </a:extLst>
          </p:cNvPr>
          <p:cNvSpPr/>
          <p:nvPr/>
        </p:nvSpPr>
        <p:spPr>
          <a:xfrm>
            <a:off x="2933700" y="4972050"/>
            <a:ext cx="2133600" cy="81915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sz="2400">
                <a:latin typeface="Cambria" panose="02040503050406030204" pitchFamily="18" charset="0"/>
                <a:ea typeface="Cambria" panose="02040503050406030204" pitchFamily="18" charset="0"/>
              </a:rPr>
              <a:t>ba phần mười đề-xi-mét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B124EB6-636F-B587-9ADF-3DD3C1F95D84}"/>
              </a:ext>
            </a:extLst>
          </p:cNvPr>
          <p:cNvSpPr/>
          <p:nvPr/>
        </p:nvSpPr>
        <p:spPr>
          <a:xfrm>
            <a:off x="5143500" y="4048125"/>
            <a:ext cx="2047875" cy="81915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sz="2400">
                <a:latin typeface="Cambria" panose="02040503050406030204" pitchFamily="18" charset="0"/>
                <a:ea typeface="Cambria" panose="02040503050406030204" pitchFamily="18" charset="0"/>
              </a:rPr>
              <a:t>ba phần tư ki-lô-gam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D4D8376-8714-47ED-0932-C1FA06B1C57D}"/>
              </a:ext>
            </a:extLst>
          </p:cNvPr>
          <p:cNvSpPr/>
          <p:nvPr/>
        </p:nvSpPr>
        <p:spPr>
          <a:xfrm>
            <a:off x="7353301" y="4857750"/>
            <a:ext cx="1733550" cy="81915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ba phần hai lít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68ECDF6-454D-B76B-5E7C-6D2E1E3F8C1B}"/>
              </a:ext>
            </a:extLst>
          </p:cNvPr>
          <p:cNvSpPr/>
          <p:nvPr/>
        </p:nvSpPr>
        <p:spPr>
          <a:xfrm>
            <a:off x="9363074" y="4124325"/>
            <a:ext cx="2124075" cy="81915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sz="2400">
                <a:latin typeface="Cambria" panose="02040503050406030204" pitchFamily="18" charset="0"/>
                <a:ea typeface="Cambria" panose="02040503050406030204" pitchFamily="18" charset="0"/>
              </a:rPr>
              <a:t>sáu phần năm ki-lô-mét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2734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7" grpId="0" animBg="1"/>
      <p:bldP spid="8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E29D88-B315-41FE-93EC-4A5842232B1E}"/>
              </a:ext>
            </a:extLst>
          </p:cNvPr>
          <p:cNvSpPr txBox="1"/>
          <p:nvPr/>
        </p:nvSpPr>
        <p:spPr>
          <a:xfrm>
            <a:off x="1644302" y="701007"/>
            <a:ext cx="91951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2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Nêu phân số chỉ số phần đã xếp đầy sách trong mỗi hàng của giá sách dưới đây: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361AB40-0062-4693-B232-377641B8F8E7}"/>
              </a:ext>
            </a:extLst>
          </p:cNvPr>
          <p:cNvSpPr/>
          <p:nvPr/>
        </p:nvSpPr>
        <p:spPr>
          <a:xfrm>
            <a:off x="984583" y="748632"/>
            <a:ext cx="622300" cy="55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BB4B7E-6DA0-D3E3-55DF-F25530290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5" y="1695998"/>
            <a:ext cx="8967787" cy="457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0319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D5D8"/>
        </a:solidFill>
        <a:effectLst/>
      </p:bgPr>
    </p:bg>
    <p:spTree>
      <p:nvGrpSpPr>
        <p:cNvPr id="1" name="Shape 3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4" name="Picture 78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403" y="-333514"/>
            <a:ext cx="9456821" cy="74334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403" y="1362277"/>
            <a:ext cx="8791194" cy="4133446"/>
          </a:xfrm>
          <a:prstGeom prst="rect">
            <a:avLst/>
          </a:prstGeom>
        </p:spPr>
      </p:pic>
      <p:pic>
        <p:nvPicPr>
          <p:cNvPr id="785" name="Picture 78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8067" l="10000" r="96405">
                        <a14:foregroundMark x1="69711" y1="82600" x2="69711" y2="82600"/>
                        <a14:foregroundMark x1="74876" y1="84067" x2="74876" y2="84067"/>
                        <a14:foregroundMark x1="69835" y1="86667" x2="69835" y2="86667"/>
                        <a14:foregroundMark x1="85992" y1="61400" x2="85992" y2="61400"/>
                        <a14:foregroundMark x1="86281" y1="73800" x2="86281" y2="73800"/>
                        <a14:foregroundMark x1="70124" y1="84533" x2="70124" y2="84533"/>
                        <a14:foregroundMark x1="65702" y1="79000" x2="65702" y2="79000"/>
                        <a14:foregroundMark x1="90248" y1="32933" x2="90248" y2="32933"/>
                        <a14:foregroundMark x1="84587" y1="27867" x2="84587" y2="27867"/>
                        <a14:foregroundMark x1="76281" y1="82600" x2="76281" y2="82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412" t="25901" r="6336" b="9267"/>
          <a:stretch/>
        </p:blipFill>
        <p:spPr>
          <a:xfrm>
            <a:off x="8584758" y="3383231"/>
            <a:ext cx="3911600" cy="347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9145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77000">
              <a:srgbClr val="FEBF2C"/>
            </a:gs>
            <a:gs pos="0">
              <a:srgbClr val="F99102"/>
            </a:gs>
          </a:gsLst>
          <a:lin ang="4200000" scaled="0"/>
        </a:gra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77000">
              <a:srgbClr val="FEBF2C"/>
            </a:gs>
            <a:gs pos="0">
              <a:srgbClr val="F99102"/>
            </a:gs>
          </a:gsLst>
          <a:lin ang="4200000" scaled="0"/>
        </a:gra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191</Words>
  <Application>Microsoft Office PowerPoint</Application>
  <PresentationFormat>Widescreen</PresentationFormat>
  <Paragraphs>39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等线</vt:lpstr>
      <vt:lpstr>Arial</vt:lpstr>
      <vt:lpstr>Calibri</vt:lpstr>
      <vt:lpstr>Cambria</vt:lpstr>
      <vt:lpstr>Cambria Math</vt:lpstr>
      <vt:lpstr>Wingdings</vt:lpstr>
      <vt:lpstr>思源黑体 CN</vt:lpstr>
      <vt:lpstr>Office 主题​​</vt:lpstr>
      <vt:lpstr>Office 主题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Ngọc Đỗ</cp:lastModifiedBy>
  <cp:revision>20</cp:revision>
  <dcterms:created xsi:type="dcterms:W3CDTF">2023-12-22T00:50:23Z</dcterms:created>
  <dcterms:modified xsi:type="dcterms:W3CDTF">2024-02-19T02:43:11Z</dcterms:modified>
</cp:coreProperties>
</file>