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3"/>
    <p:sldMasterId id="2147483660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</p:sldIdLst>
  <p:sldSz cy="6858000" cx="12192000"/>
  <p:notesSz cx="6858000" cy="9144000"/>
  <p:embeddedFontLst>
    <p:embeddedFont>
      <p:font typeface="Lato"/>
      <p:regular r:id="rId33"/>
      <p:bold r:id="rId34"/>
      <p:italic r:id="rId35"/>
      <p:boldItalic r:id="rId36"/>
    </p:embeddedFont>
    <p:embeddedFont>
      <p:font typeface="Bebas Neue"/>
      <p:regular r:id="rId37"/>
    </p:embeddedFont>
    <p:embeddedFont>
      <p:font typeface="Actor"/>
      <p:regular r:id="rId38"/>
    </p:embeddedFont>
    <p:embeddedFont>
      <p:font typeface="Kalam"/>
      <p:regular r:id="rId39"/>
      <p:bold r:id="rId40"/>
    </p:embeddedFont>
    <p:embeddedFont>
      <p:font typeface="PT Sans"/>
      <p:regular r:id="rId41"/>
      <p:bold r:id="rId42"/>
      <p:italic r:id="rId43"/>
      <p:boldItalic r:id="rId44"/>
    </p:embeddedFont>
    <p:embeddedFont>
      <p:font typeface="Gill Sans"/>
      <p:bold r:id="rId4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r:id="rId46" roundtripDataSignature="AMtx7mhxO/2KGWsD9d8HCM2wVGcVSDN9L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Kalam-bold.fntdata"/><Relationship Id="rId20" Type="http://schemas.openxmlformats.org/officeDocument/2006/relationships/slide" Target="slides/slide15.xml"/><Relationship Id="rId42" Type="http://schemas.openxmlformats.org/officeDocument/2006/relationships/font" Target="fonts/PTSans-bold.fntdata"/><Relationship Id="rId41" Type="http://schemas.openxmlformats.org/officeDocument/2006/relationships/font" Target="fonts/PTSans-regular.fntdata"/><Relationship Id="rId22" Type="http://schemas.openxmlformats.org/officeDocument/2006/relationships/slide" Target="slides/slide17.xml"/><Relationship Id="rId44" Type="http://schemas.openxmlformats.org/officeDocument/2006/relationships/font" Target="fonts/PTSans-boldItalic.fntdata"/><Relationship Id="rId21" Type="http://schemas.openxmlformats.org/officeDocument/2006/relationships/slide" Target="slides/slide16.xml"/><Relationship Id="rId43" Type="http://schemas.openxmlformats.org/officeDocument/2006/relationships/font" Target="fonts/PTSans-italic.fntdata"/><Relationship Id="rId24" Type="http://schemas.openxmlformats.org/officeDocument/2006/relationships/slide" Target="slides/slide19.xml"/><Relationship Id="rId46" Type="http://customschemas.google.com/relationships/presentationmetadata" Target="metadata"/><Relationship Id="rId23" Type="http://schemas.openxmlformats.org/officeDocument/2006/relationships/slide" Target="slides/slide18.xml"/><Relationship Id="rId45" Type="http://schemas.openxmlformats.org/officeDocument/2006/relationships/font" Target="fonts/GillSans-bold.fntdata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slide" Target="slides/slide24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11" Type="http://schemas.openxmlformats.org/officeDocument/2006/relationships/slide" Target="slides/slide6.xml"/><Relationship Id="rId33" Type="http://schemas.openxmlformats.org/officeDocument/2006/relationships/font" Target="fonts/Lato-regular.fntdata"/><Relationship Id="rId10" Type="http://schemas.openxmlformats.org/officeDocument/2006/relationships/slide" Target="slides/slide5.xml"/><Relationship Id="rId32" Type="http://schemas.openxmlformats.org/officeDocument/2006/relationships/slide" Target="slides/slide27.xml"/><Relationship Id="rId13" Type="http://schemas.openxmlformats.org/officeDocument/2006/relationships/slide" Target="slides/slide8.xml"/><Relationship Id="rId35" Type="http://schemas.openxmlformats.org/officeDocument/2006/relationships/font" Target="fonts/Lato-italic.fntdata"/><Relationship Id="rId12" Type="http://schemas.openxmlformats.org/officeDocument/2006/relationships/slide" Target="slides/slide7.xml"/><Relationship Id="rId34" Type="http://schemas.openxmlformats.org/officeDocument/2006/relationships/font" Target="fonts/Lato-bold.fntdata"/><Relationship Id="rId15" Type="http://schemas.openxmlformats.org/officeDocument/2006/relationships/slide" Target="slides/slide10.xml"/><Relationship Id="rId37" Type="http://schemas.openxmlformats.org/officeDocument/2006/relationships/font" Target="fonts/BebasNeue-regular.fntdata"/><Relationship Id="rId14" Type="http://schemas.openxmlformats.org/officeDocument/2006/relationships/slide" Target="slides/slide9.xml"/><Relationship Id="rId36" Type="http://schemas.openxmlformats.org/officeDocument/2006/relationships/font" Target="fonts/Lato-boldItalic.fntdata"/><Relationship Id="rId17" Type="http://schemas.openxmlformats.org/officeDocument/2006/relationships/slide" Target="slides/slide12.xml"/><Relationship Id="rId39" Type="http://schemas.openxmlformats.org/officeDocument/2006/relationships/font" Target="fonts/Kalam-regular.fntdata"/><Relationship Id="rId16" Type="http://schemas.openxmlformats.org/officeDocument/2006/relationships/slide" Target="slides/slide11.xml"/><Relationship Id="rId38" Type="http://schemas.openxmlformats.org/officeDocument/2006/relationships/font" Target="fonts/Actor-regular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/>
          <p:nvPr>
            <p:ph idx="2" type="hdr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" name="Google Shape;4;n"/>
          <p:cNvSpPr txBox="1"/>
          <p:nvPr>
            <p:ph idx="10" type="dt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" name="Google Shape;5;n"/>
          <p:cNvSpPr/>
          <p:nvPr>
            <p:ph idx="3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" name="Google Shape;6;n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" name="Google Shape;7;n"/>
          <p:cNvSpPr txBox="1"/>
          <p:nvPr>
            <p:ph idx="11" type="ftr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n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07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8" name="Google Shape;10808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809" name="Google Shape;10809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21" name="Shape 10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2" name="Google Shape;10922;p1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23" name="Google Shape;10923;p1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34" name="Shape 10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5" name="Google Shape;10935;p1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36" name="Google Shape;10936;p1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46" name="Shape 10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7" name="Google Shape;10947;p1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8" name="Google Shape;10948;p1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71" name="Shape 10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2" name="Google Shape;10972;p1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3" name="Google Shape;10973;p1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90" name="Shape 1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1" name="Google Shape;11091;p1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92" name="Google Shape;11092;p1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01" name="Shape 1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2" name="Google Shape;11102;p1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3" name="Google Shape;11103;p1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11" name="Shape 1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2" name="Google Shape;11112;p1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13" name="Google Shape;11113;p1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22" name="Shape 1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3" name="Google Shape;11123;p1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24" name="Google Shape;11124;p1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33" name="Shape 1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4" name="Google Shape;11134;p1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35" name="Google Shape;11135;p1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44" name="Shape 1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5" name="Google Shape;11145;p1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46" name="Google Shape;11146;p1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24" name="Shape 10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5" name="Google Shape;10825;p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26" name="Google Shape;10826;p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55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6" name="Google Shape;11156;p2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57" name="Google Shape;11157;p2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67" name="Shape 1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8" name="Google Shape;11168;p2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69" name="Google Shape;11169;p2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83" name="Shape 1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4" name="Google Shape;11184;p2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85" name="Google Shape;11185;p2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95" name="Shape 1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6" name="Google Shape;11196;p2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97" name="Google Shape;11197;p2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07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2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09" name="Google Shape;11209;p2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19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2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21" name="Google Shape;11221;p2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28" name="Shape 1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9" name="Google Shape;11229;p2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0" name="Google Shape;11230;p2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35" name="Shape 1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6" name="Google Shape;11236;p2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1237" name="Google Shape;11237;p2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8" name="Google Shape;11238;p27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b="0" i="0" lang="en-US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36" name="Shape 10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7" name="Google Shape;10837;p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38" name="Google Shape;10838;p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43" name="Shape 10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" name="Google Shape;10844;p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45" name="Google Shape;10845;p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55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6" name="Google Shape;10856;p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7" name="Google Shape;10857;p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68" name="Shape 10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9" name="Google Shape;10869;p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70" name="Google Shape;10870;p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81" name="Shape 10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2" name="Google Shape;10882;p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3" name="Google Shape;10883;p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95" name="Shape 10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6" name="Google Shape;10896;p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7" name="Google Shape;10897;p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08" name="Shape 10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9" name="Google Shape;10909;p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10" name="Google Shape;10910;p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9"/>
          <p:cNvSpPr txBox="1"/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" name="Google Shape;17;p29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8" name="Google Shape;18;p29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29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" name="Google Shape;20;p29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40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" name="Google Shape;74;p40"/>
          <p:cNvSpPr txBox="1"/>
          <p:nvPr>
            <p:ph idx="1" type="body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" name="Google Shape;75;p40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" name="Google Shape;76;p40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" name="Google Shape;77;p40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78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41"/>
          <p:cNvSpPr txBox="1"/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" name="Google Shape;80;p41"/>
          <p:cNvSpPr txBox="1"/>
          <p:nvPr>
            <p:ph idx="1" type="body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" name="Google Shape;81;p41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" name="Google Shape;82;p41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" name="Google Shape;83;p41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 point">
    <p:spTree>
      <p:nvGrpSpPr>
        <p:cNvPr id="87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3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33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" name="Google Shape;90;p33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91" name="Google Shape;91;p33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3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3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3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3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3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3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3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3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3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3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3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3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3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3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3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3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33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33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33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33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33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33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33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33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33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33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33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33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33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33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33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33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33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33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33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33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33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33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33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33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33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33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33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33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33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33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33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33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33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33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33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33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33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33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33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33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33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33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33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33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33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33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33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33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33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3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33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33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33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33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33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33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33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33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33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3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3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3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33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33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3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3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3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3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33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33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3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3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3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3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3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3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3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33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33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33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3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3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33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33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3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3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3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3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3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3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3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3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3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3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3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3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3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3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3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3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33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33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33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33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33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3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33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33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3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3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3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3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3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3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3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3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3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33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33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3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33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33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33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33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3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33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33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33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33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33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33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33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33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33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3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3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3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33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33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3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3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3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33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33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33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33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3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3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3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33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33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3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3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3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3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3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33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33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33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33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33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33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33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33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33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3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3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3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3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3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3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3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3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3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3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33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33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33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3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3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3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33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33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33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3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3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3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3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3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3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3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3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3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3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3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3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3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3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33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33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33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33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3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3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3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3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3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3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3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3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3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3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3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3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3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3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3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3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3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3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3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3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3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3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3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3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3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3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3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3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3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3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3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3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3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3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3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3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3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3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3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3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3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3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3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3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3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3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3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3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3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3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3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3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3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3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3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3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3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3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3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3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3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3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3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3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3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3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3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3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3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3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3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3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33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33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3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3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3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3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3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3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3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3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3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3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3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3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3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3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3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3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3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3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5" name="Google Shape;405;p33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6" name="Google Shape;406;p33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407" name="Google Shape;407;p33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3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3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3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3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2" name="Google Shape;412;p33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3" name="Google Shape;413;p33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414" name="Google Shape;414;p3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33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425" name="Google Shape;425;p3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5" name="Google Shape;435;p33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436" name="Google Shape;436;p33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3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3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3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3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3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3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3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3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3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3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3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3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3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3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33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33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3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3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3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3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33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33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33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33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3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3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3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3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3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33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33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33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33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33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33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33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33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33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33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33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33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33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33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33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33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33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33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33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33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33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33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33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33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33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33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33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33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33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33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33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33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33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33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33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33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33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33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33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33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33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33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33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33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33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33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33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33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33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33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33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33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33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33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33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33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33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33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33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33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33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33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33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33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33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33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33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33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33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33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33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33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33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33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33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33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33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33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33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33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33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33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33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33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33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33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33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33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33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33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33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33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33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3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3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3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3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3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3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3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3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3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3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3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3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3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3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3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3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3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33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33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33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33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3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3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3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3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3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3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3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3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3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3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3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3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3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3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3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3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3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33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33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33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33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33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33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33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33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33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33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33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3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3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3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1" name="Google Shape;611;p33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612" name="Google Shape;612;p3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2" name="Google Shape;622;p33"/>
          <p:cNvSpPr/>
          <p:nvPr/>
        </p:nvSpPr>
        <p:spPr>
          <a:xfrm rot="3780209">
            <a:off x="10555191" y="203602"/>
            <a:ext cx="1372027" cy="874679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33"/>
          <p:cNvSpPr txBox="1"/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624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" name="Google Shape;625;p4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6" name="Google Shape;626;p42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627" name="Google Shape;627;p42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628" name="Google Shape;628;p42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42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42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42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42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42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42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42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42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42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42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42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42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42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42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42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42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42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42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7;p42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42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42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42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42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42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42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42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42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42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42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42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42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42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42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42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42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42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42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42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42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42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42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42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42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42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42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42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42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42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42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42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42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42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42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42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42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42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42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42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42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42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42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42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91;p42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42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42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42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42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42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42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42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42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42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42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42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42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Google Shape;704;p42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42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42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42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42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42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42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42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42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42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42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715;p42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716;p42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42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42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42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42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721;p42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722;p42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42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42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42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42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727;p42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728;p42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42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42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42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42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42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734;p42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42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Google Shape;736;p42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Google Shape;737;p42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42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42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42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42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42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42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42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42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42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42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42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42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42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42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42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42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754;p42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42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42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57;p42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758;p42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759;p42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42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761;p42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762;p42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42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764;p42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765;p42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766;p42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Google Shape;767;p42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" name="Google Shape;768;p42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Google Shape;769;p42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42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" name="Google Shape;771;p42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Google Shape;772;p42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" name="Google Shape;773;p42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" name="Google Shape;774;p42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42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42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" name="Google Shape;777;p42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" name="Google Shape;778;p42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42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780;p42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781;p42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42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42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42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785;p42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42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42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42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42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42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42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42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42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42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42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42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42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42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42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42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42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42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42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42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42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42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42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42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42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42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42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42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42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814;p42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42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42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42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42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42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42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42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42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42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42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42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42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42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42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42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42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42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42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42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42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42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42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42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42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42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42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42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42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42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42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42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42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42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42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42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42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42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42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42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42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42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42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42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42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42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42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42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42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42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42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42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42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42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42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42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42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42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42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42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42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42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42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42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42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42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42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42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42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42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42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42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42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42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42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42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42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42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42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42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42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42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896;p42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42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42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42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42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42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42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42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42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42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42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42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42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42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42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42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42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42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42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42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42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42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42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42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42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42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42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42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42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42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42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42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42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42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42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42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42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42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42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42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42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42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42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42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40" name="Google Shape;940;p42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1" name="Google Shape;941;p42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942" name="Google Shape;942;p42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2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2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2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2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2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2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2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2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2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2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2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42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42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2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2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2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2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2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2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2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2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2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2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2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2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2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2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2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2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2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2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2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2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2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2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2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2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2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2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2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2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2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2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2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2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2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2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2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2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2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2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2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2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2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2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2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2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2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2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2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2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2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2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2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2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2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2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2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2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2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2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2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2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2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2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2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2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2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2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2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2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2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2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2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2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2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2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2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2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2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2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2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2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2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2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2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2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2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2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2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2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2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2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2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2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2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2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42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2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2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2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2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2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2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2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2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2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2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2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2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2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2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2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2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2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2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2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2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2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2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2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2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2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2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2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2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2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2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2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42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2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2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2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2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2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2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2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2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2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2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2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2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2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2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2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2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2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2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2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2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2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2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2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2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2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2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2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2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2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2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2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2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2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2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7" name="Google Shape;1117;p42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1118" name="Google Shape;1118;p42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2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0" name="Google Shape;1120;p42"/>
          <p:cNvSpPr txBox="1"/>
          <p:nvPr>
            <p:ph type="ctrTitle"/>
          </p:nvPr>
        </p:nvSpPr>
        <p:spPr>
          <a:xfrm>
            <a:off x="1693867" y="1566151"/>
            <a:ext cx="6038400" cy="269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121" name="Google Shape;1121;p42"/>
          <p:cNvSpPr txBox="1"/>
          <p:nvPr>
            <p:ph idx="1" type="subTitle"/>
          </p:nvPr>
        </p:nvSpPr>
        <p:spPr>
          <a:xfrm>
            <a:off x="1693867" y="4257984"/>
            <a:ext cx="6038400" cy="63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/>
        </p:txBody>
      </p:sp>
      <p:sp>
        <p:nvSpPr>
          <p:cNvPr id="1122" name="Google Shape;1122;p42"/>
          <p:cNvSpPr/>
          <p:nvPr>
            <p:ph idx="2" type="pic"/>
          </p:nvPr>
        </p:nvSpPr>
        <p:spPr>
          <a:xfrm rot="561340">
            <a:off x="7961413" y="661742"/>
            <a:ext cx="3462052" cy="4685116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  <p:grpSp>
        <p:nvGrpSpPr>
          <p:cNvPr id="1123" name="Google Shape;1123;p42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1124" name="Google Shape;1124;p42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2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2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2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2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2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2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2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2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2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34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6" name="Google Shape;1136;p43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1137" name="Google Shape;1137;p43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138" name="Google Shape;1138;p43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43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43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43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43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43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43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43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43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43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43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43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43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43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43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43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43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43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43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43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43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43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43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43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43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43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43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43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43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43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43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43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43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43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43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43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43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43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43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43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43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43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43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43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43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" name="Google Shape;1183;p43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" name="Google Shape;1184;p43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43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43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43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43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43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43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1" name="Google Shape;1191;p43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43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43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43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43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43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43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43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43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43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43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43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43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43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43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43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43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43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43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43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43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43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43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43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43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43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43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43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43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43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43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43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43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43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43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43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43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43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43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43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43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43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43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43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43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43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43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43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43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43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43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43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1243;p43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43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43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43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43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43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1249;p43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43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43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43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43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43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1255;p43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43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43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43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43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43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43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43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43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43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43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43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7" name="Google Shape;1267;p43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43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43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43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43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43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1273;p43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43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43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43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43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43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43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43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43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43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43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43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43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43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43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43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43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43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43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43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43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43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43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43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43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43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43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43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43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43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43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43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43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43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43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43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43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43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43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43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43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43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43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43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43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43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43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43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43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43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43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43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43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43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43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43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43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43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43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1332;p43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43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43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43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43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7" name="Google Shape;1337;p43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43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43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43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43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43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43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43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43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43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43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43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43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43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43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43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43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43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43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43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43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43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43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43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43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43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43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43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43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43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43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43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43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43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43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43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43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43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43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43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43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43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43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43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43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43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43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43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43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43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43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43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43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43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43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43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43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43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43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43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43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43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43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43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43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43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43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43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43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43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43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43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43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43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43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43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43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43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43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43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43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43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43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43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43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43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43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43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43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43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43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43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43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43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43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43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43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43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43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43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43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43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43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43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43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43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43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43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43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43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43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43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43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50" name="Google Shape;1450;p43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1" name="Google Shape;1451;p43"/>
          <p:cNvSpPr/>
          <p:nvPr/>
        </p:nvSpPr>
        <p:spPr>
          <a:xfrm flipH="1">
            <a:off x="10516200" y="348333"/>
            <a:ext cx="1023971" cy="652795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52" name="Google Shape;1452;p43"/>
          <p:cNvGrpSpPr/>
          <p:nvPr/>
        </p:nvGrpSpPr>
        <p:grpSpPr>
          <a:xfrm rot="-1532069">
            <a:off x="7562911" y="5465491"/>
            <a:ext cx="1890493" cy="1346607"/>
            <a:chOff x="1174150" y="1093100"/>
            <a:chExt cx="360450" cy="256750"/>
          </a:xfrm>
        </p:grpSpPr>
        <p:sp>
          <p:nvSpPr>
            <p:cNvPr id="1453" name="Google Shape;1453;p43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3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3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3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3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8" name="Google Shape;1458;p43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59" name="Google Shape;1459;p43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1460" name="Google Shape;1460;p4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0" name="Google Shape;1470;p43"/>
          <p:cNvGrpSpPr/>
          <p:nvPr/>
        </p:nvGrpSpPr>
        <p:grpSpPr>
          <a:xfrm rot="-5400000">
            <a:off x="-231744" y="4233212"/>
            <a:ext cx="3081119" cy="2536193"/>
            <a:chOff x="3857825" y="4400025"/>
            <a:chExt cx="287500" cy="236650"/>
          </a:xfrm>
        </p:grpSpPr>
        <p:sp>
          <p:nvSpPr>
            <p:cNvPr id="1471" name="Google Shape;1471;p4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1" name="Google Shape;1481;p43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482" name="Google Shape;1482;p43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3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3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3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3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3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3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3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3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3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3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3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3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3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3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3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3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3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3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3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3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3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3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3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3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3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3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3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3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3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3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3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3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3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3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3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3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3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3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3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3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3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3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3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3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3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3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3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3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3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3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3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3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3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3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3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3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3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3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3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3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3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3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3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3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3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3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3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3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3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3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3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3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3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3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3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3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3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3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3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3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3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3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3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3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3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3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3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3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3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3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3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3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3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3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3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3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3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3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3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3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3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3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3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3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3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3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3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3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3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3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3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3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3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3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3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3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3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3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3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3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3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3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3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3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3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3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3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3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3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3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3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3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3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3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3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3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3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3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3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3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3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3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3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3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3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3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3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3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3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3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3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3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3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3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3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3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3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3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3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3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3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3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3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3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3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3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3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3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3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3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3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3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3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3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57" name="Google Shape;1657;p43"/>
          <p:cNvSpPr txBox="1"/>
          <p:nvPr>
            <p:ph type="title"/>
          </p:nvPr>
        </p:nvSpPr>
        <p:spPr>
          <a:xfrm flipH="1">
            <a:off x="5403920" y="2940533"/>
            <a:ext cx="5585200" cy="141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658" name="Google Shape;1658;p43"/>
          <p:cNvSpPr txBox="1"/>
          <p:nvPr>
            <p:ph idx="2" type="title"/>
          </p:nvPr>
        </p:nvSpPr>
        <p:spPr>
          <a:xfrm flipH="1">
            <a:off x="9319920" y="1919717"/>
            <a:ext cx="1669200" cy="112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1659" name="Google Shape;1659;p43"/>
          <p:cNvSpPr txBox="1"/>
          <p:nvPr>
            <p:ph idx="1" type="subTitle"/>
          </p:nvPr>
        </p:nvSpPr>
        <p:spPr>
          <a:xfrm flipH="1">
            <a:off x="5403920" y="4251067"/>
            <a:ext cx="5585200" cy="68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1660" name="Google Shape;1660;p43"/>
          <p:cNvSpPr/>
          <p:nvPr>
            <p:ph idx="3" type="pic"/>
          </p:nvPr>
        </p:nvSpPr>
        <p:spPr>
          <a:xfrm flipH="1" rot="-561340">
            <a:off x="1699758" y="1484242"/>
            <a:ext cx="3462052" cy="4685116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61" name="Shape 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p4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63" name="Google Shape;1663;p44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1664" name="Google Shape;1664;p4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665" name="Google Shape;1665;p4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4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4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4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4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4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4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4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4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4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4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4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4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4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4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4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4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4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4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4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4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4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4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4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4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4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4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4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4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4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4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4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4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4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4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4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4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4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4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4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4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4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4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4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4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4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4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4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4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4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4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4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4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4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4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4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4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4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4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4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4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4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4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4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4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4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4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4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3" name="Google Shape;1733;p4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4" name="Google Shape;1734;p4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4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4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7" name="Google Shape;1737;p4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8" name="Google Shape;1738;p4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9" name="Google Shape;1739;p4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0" name="Google Shape;1740;p4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4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4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4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4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4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6" name="Google Shape;1746;p4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4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4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4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4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4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4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4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" name="Google Shape;1754;p4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4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4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4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4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4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4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" name="Google Shape;1761;p4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2" name="Google Shape;1762;p4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3" name="Google Shape;1763;p4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4" name="Google Shape;1764;p4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" name="Google Shape;1765;p4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6" name="Google Shape;1766;p4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7" name="Google Shape;1767;p4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8" name="Google Shape;1768;p4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9" name="Google Shape;1769;p4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0" name="Google Shape;1770;p4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" name="Google Shape;1771;p4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" name="Google Shape;1772;p4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" name="Google Shape;1773;p4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4" name="Google Shape;1774;p4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4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6" name="Google Shape;1776;p4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" name="Google Shape;1777;p4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8" name="Google Shape;1778;p4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4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4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1" name="Google Shape;1781;p4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4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4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4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4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6" name="Google Shape;1786;p4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7" name="Google Shape;1787;p4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4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4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0" name="Google Shape;1790;p4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4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2" name="Google Shape;1792;p4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4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4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4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4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7" name="Google Shape;1797;p4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4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4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4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4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4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4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4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4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4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4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4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4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4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4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4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4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4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1815;p4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4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4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4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4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1820;p4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1" name="Google Shape;1821;p4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4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4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4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4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4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4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4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4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4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4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4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4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4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4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4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4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4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4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4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4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4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4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4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4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4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4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4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4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4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4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4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4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4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4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4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4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4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4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4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4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4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4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4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4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4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4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4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4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4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4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4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4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4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4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4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4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4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4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4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4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4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4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4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4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4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4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4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4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4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4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4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4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4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4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4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4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4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4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4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1" name="Google Shape;1901;p4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4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4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4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4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4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4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4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4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4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4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4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4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4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4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4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4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4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4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4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4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4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4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4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4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4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4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4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4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4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4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4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4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4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p4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4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4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4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4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4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4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4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4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4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4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4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4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4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4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4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p4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4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4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4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4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4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4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4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4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4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4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4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4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4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4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4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4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4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p4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4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4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4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4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4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5" name="Google Shape;1975;p4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4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77" name="Google Shape;1977;p44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78" name="Google Shape;1978;p44"/>
          <p:cNvGrpSpPr/>
          <p:nvPr/>
        </p:nvGrpSpPr>
        <p:grpSpPr>
          <a:xfrm rot="-1532069">
            <a:off x="8158644" y="5555025"/>
            <a:ext cx="1890493" cy="1346607"/>
            <a:chOff x="1174150" y="1093100"/>
            <a:chExt cx="360450" cy="256750"/>
          </a:xfrm>
        </p:grpSpPr>
        <p:sp>
          <p:nvSpPr>
            <p:cNvPr id="1979" name="Google Shape;1979;p44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44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4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4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4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4" name="Google Shape;1984;p44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985" name="Google Shape;1985;p44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44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44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4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4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4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4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4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44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44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4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4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44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44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44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44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44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44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44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44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44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44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44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44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44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4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4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4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4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4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4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4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4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4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4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4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4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4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4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4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4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4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4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4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4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4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4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4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4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4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4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4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4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4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4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4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4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4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4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4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4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4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4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4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4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4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4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4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4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4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4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4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4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4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4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4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4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4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4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4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4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4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4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44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44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4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4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4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4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4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4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4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4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4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4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4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4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4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4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4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4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4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4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4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4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4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4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4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4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4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4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4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4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4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4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4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4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4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4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4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4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4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4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4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4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4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4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4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4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4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4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4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4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4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4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4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4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4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4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4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4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4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4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4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4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4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4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4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4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4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4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4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4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4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4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4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4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4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4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4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4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4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4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4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4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4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4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4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4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4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4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4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4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4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4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0" name="Google Shape;2160;p44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2161" name="Google Shape;2161;p44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4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3" name="Google Shape;2163;p44"/>
          <p:cNvGrpSpPr/>
          <p:nvPr/>
        </p:nvGrpSpPr>
        <p:grpSpPr>
          <a:xfrm flipH="1" rot="-5400000">
            <a:off x="9700641" y="-1086055"/>
            <a:ext cx="3081119" cy="2536193"/>
            <a:chOff x="3857825" y="4400025"/>
            <a:chExt cx="287500" cy="236650"/>
          </a:xfrm>
        </p:grpSpPr>
        <p:sp>
          <p:nvSpPr>
            <p:cNvPr id="2164" name="Google Shape;2164;p44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4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4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4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4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4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4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4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4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4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4" name="Google Shape;2174;p44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175" name="Google Shape;2175;p44"/>
          <p:cNvSpPr txBox="1"/>
          <p:nvPr>
            <p:ph idx="1" type="body"/>
          </p:nvPr>
        </p:nvSpPr>
        <p:spPr>
          <a:xfrm>
            <a:off x="1693867" y="1722600"/>
            <a:ext cx="6620400" cy="429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04800" lvl="1" marL="914400" algn="l">
              <a:lnSpc>
                <a:spcPct val="100000"/>
              </a:lnSpc>
              <a:spcBef>
                <a:spcPts val="667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176" name="Shape 2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7" name="Google Shape;2177;p45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78" name="Google Shape;2178;p45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2179" name="Google Shape;2179;p45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5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5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5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5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5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5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5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5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5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5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5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5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5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5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5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5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5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5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5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5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5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5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5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5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5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5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5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5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5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5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5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5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5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5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5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5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5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5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5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5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5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5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5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5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5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5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5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5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5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5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5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5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5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5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5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5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5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5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5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5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5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5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5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5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5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5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5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5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5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5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5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5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5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5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5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5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5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5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5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5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5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5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5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5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5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5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5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5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5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5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5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5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5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5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5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5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5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5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5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5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5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45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45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45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45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45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45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45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45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45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45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45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45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45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45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45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45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45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45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45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45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45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45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45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45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45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45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45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45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45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45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45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45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45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45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45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45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45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45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45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45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45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45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45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5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5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45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45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45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5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5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5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5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5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5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5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5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5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5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5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5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5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5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5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5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5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5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5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5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5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5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5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5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5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5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5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5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5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5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5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5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5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5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5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5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5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5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5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5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5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5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5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5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5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5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5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5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5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5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5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5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5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5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5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5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5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5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5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5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5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5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5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5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5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5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5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5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5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5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5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5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5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5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5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5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5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5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5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5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5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5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5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5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5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5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5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5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5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5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5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5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5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5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5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5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5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5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5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5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5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5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5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5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5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5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5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5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5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93" name="Google Shape;2493;p45"/>
          <p:cNvSpPr/>
          <p:nvPr/>
        </p:nvSpPr>
        <p:spPr>
          <a:xfrm flipH="1">
            <a:off x="10158079" y="353933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4" name="Google Shape;2494;p45"/>
          <p:cNvSpPr/>
          <p:nvPr/>
        </p:nvSpPr>
        <p:spPr>
          <a:xfrm>
            <a:off x="328530" y="35392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95" name="Google Shape;2495;p45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2496" name="Google Shape;2496;p45"/>
            <p:cNvSpPr/>
            <p:nvPr/>
          </p:nvSpPr>
          <p:spPr>
            <a:xfrm>
              <a:off x="3581500" y="3610075"/>
              <a:ext cx="109300" cy="104225"/>
            </a:xfrm>
            <a:custGeom>
              <a:rect b="b" l="l" r="r" t="t"/>
              <a:pathLst>
                <a:path extrusionOk="0" h="4169" w="4372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5"/>
            <p:cNvSpPr/>
            <p:nvPr/>
          </p:nvSpPr>
          <p:spPr>
            <a:xfrm>
              <a:off x="3616950" y="3610300"/>
              <a:ext cx="73850" cy="103950"/>
            </a:xfrm>
            <a:custGeom>
              <a:rect b="b" l="l" r="r" t="t"/>
              <a:pathLst>
                <a:path extrusionOk="0" h="4158" w="2954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5"/>
            <p:cNvSpPr/>
            <p:nvPr/>
          </p:nvSpPr>
          <p:spPr>
            <a:xfrm>
              <a:off x="3276400" y="3594675"/>
              <a:ext cx="97250" cy="107075"/>
            </a:xfrm>
            <a:custGeom>
              <a:rect b="b" l="l" r="r" t="t"/>
              <a:pathLst>
                <a:path extrusionOk="0" h="4283" w="389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5"/>
            <p:cNvSpPr/>
            <p:nvPr/>
          </p:nvSpPr>
          <p:spPr>
            <a:xfrm>
              <a:off x="3278625" y="3594900"/>
              <a:ext cx="72950" cy="106850"/>
            </a:xfrm>
            <a:custGeom>
              <a:rect b="b" l="l" r="r" t="t"/>
              <a:pathLst>
                <a:path extrusionOk="0" h="4274" w="2918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5"/>
            <p:cNvSpPr/>
            <p:nvPr/>
          </p:nvSpPr>
          <p:spPr>
            <a:xfrm>
              <a:off x="3370525" y="3621450"/>
              <a:ext cx="85200" cy="92800"/>
            </a:xfrm>
            <a:custGeom>
              <a:rect b="b" l="l" r="r" t="t"/>
              <a:pathLst>
                <a:path extrusionOk="0" h="3712" w="3408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5"/>
            <p:cNvSpPr/>
            <p:nvPr/>
          </p:nvSpPr>
          <p:spPr>
            <a:xfrm>
              <a:off x="3371175" y="3621900"/>
              <a:ext cx="84550" cy="92350"/>
            </a:xfrm>
            <a:custGeom>
              <a:rect b="b" l="l" r="r" t="t"/>
              <a:pathLst>
                <a:path extrusionOk="0" h="3694" w="3382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5"/>
            <p:cNvSpPr/>
            <p:nvPr/>
          </p:nvSpPr>
          <p:spPr>
            <a:xfrm>
              <a:off x="3370525" y="3621450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5"/>
            <p:cNvSpPr/>
            <p:nvPr/>
          </p:nvSpPr>
          <p:spPr>
            <a:xfrm>
              <a:off x="3450800" y="3605825"/>
              <a:ext cx="102225" cy="100975"/>
            </a:xfrm>
            <a:custGeom>
              <a:rect b="b" l="l" r="r" t="t"/>
              <a:pathLst>
                <a:path extrusionOk="0" h="4039" w="4089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5"/>
            <p:cNvSpPr/>
            <p:nvPr/>
          </p:nvSpPr>
          <p:spPr>
            <a:xfrm>
              <a:off x="3490950" y="3606950"/>
              <a:ext cx="61750" cy="99875"/>
            </a:xfrm>
            <a:custGeom>
              <a:rect b="b" l="l" r="r" t="t"/>
              <a:pathLst>
                <a:path extrusionOk="0" h="3995" w="247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5"/>
            <p:cNvSpPr/>
            <p:nvPr/>
          </p:nvSpPr>
          <p:spPr>
            <a:xfrm>
              <a:off x="3424275" y="3695925"/>
              <a:ext cx="38600" cy="77275"/>
            </a:xfrm>
            <a:custGeom>
              <a:rect b="b" l="l" r="r" t="t"/>
              <a:pathLst>
                <a:path extrusionOk="0" h="3091" w="1544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5"/>
            <p:cNvSpPr/>
            <p:nvPr/>
          </p:nvSpPr>
          <p:spPr>
            <a:xfrm>
              <a:off x="3340400" y="3683225"/>
              <a:ext cx="122475" cy="89525"/>
            </a:xfrm>
            <a:custGeom>
              <a:rect b="b" l="l" r="r" t="t"/>
              <a:pathLst>
                <a:path extrusionOk="0" h="3581" w="4899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5"/>
            <p:cNvSpPr/>
            <p:nvPr/>
          </p:nvSpPr>
          <p:spPr>
            <a:xfrm>
              <a:off x="3448575" y="3683225"/>
              <a:ext cx="51550" cy="93550"/>
            </a:xfrm>
            <a:custGeom>
              <a:rect b="b" l="l" r="r" t="t"/>
              <a:pathLst>
                <a:path extrusionOk="0" h="3742" w="2062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5"/>
            <p:cNvSpPr/>
            <p:nvPr/>
          </p:nvSpPr>
          <p:spPr>
            <a:xfrm>
              <a:off x="3453250" y="3680775"/>
              <a:ext cx="181125" cy="86900"/>
            </a:xfrm>
            <a:custGeom>
              <a:rect b="b" l="l" r="r" t="t"/>
              <a:pathLst>
                <a:path extrusionOk="0" h="3476" w="7245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9" name="Google Shape;2509;p45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510" name="Google Shape;2510;p45"/>
          <p:cNvSpPr txBox="1"/>
          <p:nvPr>
            <p:ph idx="2" type="title"/>
          </p:nvPr>
        </p:nvSpPr>
        <p:spPr>
          <a:xfrm>
            <a:off x="1707900" y="2933420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511" name="Google Shape;2511;p45"/>
          <p:cNvSpPr txBox="1"/>
          <p:nvPr>
            <p:ph idx="3" type="title"/>
          </p:nvPr>
        </p:nvSpPr>
        <p:spPr>
          <a:xfrm>
            <a:off x="7034300" y="2933317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512" name="Google Shape;2512;p45"/>
          <p:cNvSpPr txBox="1"/>
          <p:nvPr>
            <p:ph idx="1" type="subTitle"/>
          </p:nvPr>
        </p:nvSpPr>
        <p:spPr>
          <a:xfrm>
            <a:off x="7034291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/>
        </p:txBody>
      </p:sp>
      <p:sp>
        <p:nvSpPr>
          <p:cNvPr id="2513" name="Google Shape;2513;p45"/>
          <p:cNvSpPr txBox="1"/>
          <p:nvPr>
            <p:ph idx="4" type="subTitle"/>
          </p:nvPr>
        </p:nvSpPr>
        <p:spPr>
          <a:xfrm>
            <a:off x="1707900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14" name="Shape 2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5" name="Google Shape;2515;p46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46"/>
          <p:cNvSpPr/>
          <p:nvPr/>
        </p:nvSpPr>
        <p:spPr>
          <a:xfrm rot="585416">
            <a:off x="9785686" y="1297881"/>
            <a:ext cx="1956703" cy="22108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17" name="Google Shape;2517;p46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2518" name="Google Shape;2518;p46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6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6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6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6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6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6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6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6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6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6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6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6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6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6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6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6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6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6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6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6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6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6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6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6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6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6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6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6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6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6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6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6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6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6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6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6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6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6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6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6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6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6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6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6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6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6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6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6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6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6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6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6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6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6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6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6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6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6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6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6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6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6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6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6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6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6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6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6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6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6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6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6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6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6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6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6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6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6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6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6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6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6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6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6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6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6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6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6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6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6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6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6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6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6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6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6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6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6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6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6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6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6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6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6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6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6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6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6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6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6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6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6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6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6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6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6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6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6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6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6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6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6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6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6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6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6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6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6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6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6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6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6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6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6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6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6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6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6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6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6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6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6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6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6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6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6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6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6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6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6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6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6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6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6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6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6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6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6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6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6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6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6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6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6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6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6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6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6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6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6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6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6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6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6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6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6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6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6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6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6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6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6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6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6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6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6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6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6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6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6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6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6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6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6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6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6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6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6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6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6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6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6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6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6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6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6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6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6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6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6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6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6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6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6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6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6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6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6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6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6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6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6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6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6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6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6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6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6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6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6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6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6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6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6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30" name="Google Shape;2830;p46"/>
          <p:cNvSpPr/>
          <p:nvPr/>
        </p:nvSpPr>
        <p:spPr>
          <a:xfrm rot="-691970">
            <a:off x="264791" y="393703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1" name="Google Shape;2831;p46"/>
          <p:cNvSpPr/>
          <p:nvPr/>
        </p:nvSpPr>
        <p:spPr>
          <a:xfrm rot="-691970">
            <a:off x="10692024" y="5637070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32" name="Google Shape;2832;p46"/>
          <p:cNvGrpSpPr/>
          <p:nvPr/>
        </p:nvGrpSpPr>
        <p:grpSpPr>
          <a:xfrm flipH="1" rot="1896607">
            <a:off x="-1021489" y="5210710"/>
            <a:ext cx="2671140" cy="2569711"/>
            <a:chOff x="3795825" y="3576625"/>
            <a:chExt cx="273225" cy="262850"/>
          </a:xfrm>
        </p:grpSpPr>
        <p:sp>
          <p:nvSpPr>
            <p:cNvPr id="2833" name="Google Shape;2833;p46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6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6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6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6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6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6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6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6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6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3" name="Google Shape;2843;p46"/>
          <p:cNvGrpSpPr/>
          <p:nvPr/>
        </p:nvGrpSpPr>
        <p:grpSpPr>
          <a:xfrm>
            <a:off x="10988633" y="309867"/>
            <a:ext cx="1148995" cy="1042315"/>
            <a:chOff x="351175" y="1462825"/>
            <a:chExt cx="861746" cy="781736"/>
          </a:xfrm>
        </p:grpSpPr>
        <p:sp>
          <p:nvSpPr>
            <p:cNvPr id="2844" name="Google Shape;2844;p46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6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6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47" name="Google Shape;2847;p46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 column text">
    <p:spTree>
      <p:nvGrpSpPr>
        <p:cNvPr id="2848" name="Shape 2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9" name="Google Shape;2849;p47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50" name="Google Shape;2850;p47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2851" name="Google Shape;2851;p47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7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7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7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7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7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7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7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7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7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7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7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7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7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7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7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7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7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7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7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7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7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7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7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7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7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7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7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7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7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7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7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7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47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47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47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47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7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47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7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7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7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7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7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7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7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7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7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7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7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7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7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7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7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7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7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7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7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7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7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7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7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7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7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7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7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7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7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7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7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7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7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7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7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7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7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7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7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7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7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7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7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7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7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7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7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7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7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7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7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7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7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7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7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7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7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7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7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7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7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7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7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7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7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7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7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7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47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47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7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7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7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7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7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7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47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47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7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7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7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7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7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7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7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47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7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7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7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7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7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7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7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7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7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7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7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7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7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7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7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7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7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7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7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7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7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7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7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7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7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7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7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7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7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7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7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7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7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7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47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47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47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47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47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47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47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47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47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47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47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47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47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47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47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7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47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7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7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7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7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7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7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7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7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7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7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47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47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7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47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47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47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47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7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47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47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47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47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47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47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47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47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47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47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47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47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47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47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47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47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47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7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7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7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47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47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7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7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47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47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47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47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47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47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7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7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47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47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47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47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47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47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47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47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47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47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47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47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7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7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47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47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7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7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7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47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47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7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7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47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47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7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47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47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7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7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7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7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7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7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7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7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7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7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7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7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7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7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7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7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7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7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7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7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7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7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7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7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7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7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7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7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7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7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7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7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7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7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7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7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7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7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7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7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7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7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7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7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7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7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7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7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7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7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7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7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7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7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47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47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7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7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7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7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5" name="Google Shape;3165;p47"/>
          <p:cNvGrpSpPr/>
          <p:nvPr/>
        </p:nvGrpSpPr>
        <p:grpSpPr>
          <a:xfrm>
            <a:off x="10967019" y="2810381"/>
            <a:ext cx="842397" cy="854105"/>
            <a:chOff x="1611050" y="1662750"/>
            <a:chExt cx="102400" cy="103825"/>
          </a:xfrm>
        </p:grpSpPr>
        <p:sp>
          <p:nvSpPr>
            <p:cNvPr id="3166" name="Google Shape;3166;p47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47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8" name="Google Shape;3168;p47"/>
          <p:cNvSpPr/>
          <p:nvPr/>
        </p:nvSpPr>
        <p:spPr>
          <a:xfrm rot="3030316">
            <a:off x="264795" y="5770497"/>
            <a:ext cx="1372020" cy="87467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9" name="Google Shape;3169;p47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0" name="Google Shape;3170;p47"/>
          <p:cNvSpPr txBox="1"/>
          <p:nvPr>
            <p:ph idx="1" type="body"/>
          </p:nvPr>
        </p:nvSpPr>
        <p:spPr>
          <a:xfrm>
            <a:off x="1693867" y="2816633"/>
            <a:ext cx="4950000" cy="302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indent="-3175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3171" name="Google Shape;3171;p47"/>
          <p:cNvSpPr txBox="1"/>
          <p:nvPr>
            <p:ph type="title"/>
          </p:nvPr>
        </p:nvSpPr>
        <p:spPr>
          <a:xfrm>
            <a:off x="1693867" y="1078167"/>
            <a:ext cx="4950000" cy="173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3172" name="Google Shape;3172;p47"/>
          <p:cNvGrpSpPr/>
          <p:nvPr/>
        </p:nvGrpSpPr>
        <p:grpSpPr>
          <a:xfrm flipH="1" rot="-7130480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3173" name="Google Shape;3173;p47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7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7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7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7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7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7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7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7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7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 title and description">
    <p:spTree>
      <p:nvGrpSpPr>
        <p:cNvPr id="3183" name="Shape 3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" name="Google Shape;3184;p48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8"/>
          <p:cNvSpPr/>
          <p:nvPr/>
        </p:nvSpPr>
        <p:spPr>
          <a:xfrm rot="585416">
            <a:off x="8040253" y="43894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6" name="Google Shape;3186;p48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3187" name="Google Shape;3187;p48"/>
            <p:cNvSpPr/>
            <p:nvPr/>
          </p:nvSpPr>
          <p:spPr>
            <a:xfrm>
              <a:off x="1096650" y="3738975"/>
              <a:ext cx="2771775" cy="1474575"/>
            </a:xfrm>
            <a:custGeom>
              <a:rect b="b" l="l" r="r" t="t"/>
              <a:pathLst>
                <a:path extrusionOk="0" h="58983" w="110871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8"/>
            <p:cNvSpPr/>
            <p:nvPr/>
          </p:nvSpPr>
          <p:spPr>
            <a:xfrm>
              <a:off x="1201050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8"/>
            <p:cNvSpPr/>
            <p:nvPr/>
          </p:nvSpPr>
          <p:spPr>
            <a:xfrm>
              <a:off x="12010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8"/>
            <p:cNvSpPr/>
            <p:nvPr/>
          </p:nvSpPr>
          <p:spPr>
            <a:xfrm>
              <a:off x="1201050" y="5094575"/>
              <a:ext cx="4800" cy="46775"/>
            </a:xfrm>
            <a:custGeom>
              <a:rect b="b" l="l" r="r" t="t"/>
              <a:pathLst>
                <a:path extrusionOk="0" h="1871" w="192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8"/>
            <p:cNvSpPr/>
            <p:nvPr/>
          </p:nvSpPr>
          <p:spPr>
            <a:xfrm>
              <a:off x="12010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8"/>
            <p:cNvSpPr/>
            <p:nvPr/>
          </p:nvSpPr>
          <p:spPr>
            <a:xfrm>
              <a:off x="12010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8"/>
            <p:cNvSpPr/>
            <p:nvPr/>
          </p:nvSpPr>
          <p:spPr>
            <a:xfrm>
              <a:off x="12010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8"/>
            <p:cNvSpPr/>
            <p:nvPr/>
          </p:nvSpPr>
          <p:spPr>
            <a:xfrm>
              <a:off x="12010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8"/>
            <p:cNvSpPr/>
            <p:nvPr/>
          </p:nvSpPr>
          <p:spPr>
            <a:xfrm>
              <a:off x="12010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8"/>
            <p:cNvSpPr/>
            <p:nvPr/>
          </p:nvSpPr>
          <p:spPr>
            <a:xfrm>
              <a:off x="12010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8"/>
            <p:cNvSpPr/>
            <p:nvPr/>
          </p:nvSpPr>
          <p:spPr>
            <a:xfrm>
              <a:off x="12010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8"/>
            <p:cNvSpPr/>
            <p:nvPr/>
          </p:nvSpPr>
          <p:spPr>
            <a:xfrm>
              <a:off x="12010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8"/>
            <p:cNvSpPr/>
            <p:nvPr/>
          </p:nvSpPr>
          <p:spPr>
            <a:xfrm>
              <a:off x="12010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8"/>
            <p:cNvSpPr/>
            <p:nvPr/>
          </p:nvSpPr>
          <p:spPr>
            <a:xfrm>
              <a:off x="1307900" y="5094575"/>
              <a:ext cx="4625" cy="62475"/>
            </a:xfrm>
            <a:custGeom>
              <a:rect b="b" l="l" r="r" t="t"/>
              <a:pathLst>
                <a:path extrusionOk="0" h="2499" w="185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8"/>
            <p:cNvSpPr/>
            <p:nvPr/>
          </p:nvSpPr>
          <p:spPr>
            <a:xfrm>
              <a:off x="13077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8"/>
            <p:cNvSpPr/>
            <p:nvPr/>
          </p:nvSpPr>
          <p:spPr>
            <a:xfrm>
              <a:off x="1307725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8"/>
            <p:cNvSpPr/>
            <p:nvPr/>
          </p:nvSpPr>
          <p:spPr>
            <a:xfrm>
              <a:off x="13077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8"/>
            <p:cNvSpPr/>
            <p:nvPr/>
          </p:nvSpPr>
          <p:spPr>
            <a:xfrm>
              <a:off x="13077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8"/>
            <p:cNvSpPr/>
            <p:nvPr/>
          </p:nvSpPr>
          <p:spPr>
            <a:xfrm>
              <a:off x="13077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48"/>
            <p:cNvSpPr/>
            <p:nvPr/>
          </p:nvSpPr>
          <p:spPr>
            <a:xfrm>
              <a:off x="13077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48"/>
            <p:cNvSpPr/>
            <p:nvPr/>
          </p:nvSpPr>
          <p:spPr>
            <a:xfrm>
              <a:off x="13077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8"/>
            <p:cNvSpPr/>
            <p:nvPr/>
          </p:nvSpPr>
          <p:spPr>
            <a:xfrm>
              <a:off x="13077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48"/>
            <p:cNvSpPr/>
            <p:nvPr/>
          </p:nvSpPr>
          <p:spPr>
            <a:xfrm>
              <a:off x="13077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48"/>
            <p:cNvSpPr/>
            <p:nvPr/>
          </p:nvSpPr>
          <p:spPr>
            <a:xfrm>
              <a:off x="13077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8"/>
            <p:cNvSpPr/>
            <p:nvPr/>
          </p:nvSpPr>
          <p:spPr>
            <a:xfrm>
              <a:off x="13077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8"/>
            <p:cNvSpPr/>
            <p:nvPr/>
          </p:nvSpPr>
          <p:spPr>
            <a:xfrm>
              <a:off x="1414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48"/>
            <p:cNvSpPr/>
            <p:nvPr/>
          </p:nvSpPr>
          <p:spPr>
            <a:xfrm>
              <a:off x="1414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48"/>
            <p:cNvSpPr/>
            <p:nvPr/>
          </p:nvSpPr>
          <p:spPr>
            <a:xfrm>
              <a:off x="1414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8"/>
            <p:cNvSpPr/>
            <p:nvPr/>
          </p:nvSpPr>
          <p:spPr>
            <a:xfrm>
              <a:off x="1414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8"/>
            <p:cNvSpPr/>
            <p:nvPr/>
          </p:nvSpPr>
          <p:spPr>
            <a:xfrm>
              <a:off x="1414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48"/>
            <p:cNvSpPr/>
            <p:nvPr/>
          </p:nvSpPr>
          <p:spPr>
            <a:xfrm>
              <a:off x="1414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48"/>
            <p:cNvSpPr/>
            <p:nvPr/>
          </p:nvSpPr>
          <p:spPr>
            <a:xfrm>
              <a:off x="1414025" y="5094575"/>
              <a:ext cx="5375" cy="66875"/>
            </a:xfrm>
            <a:custGeom>
              <a:rect b="b" l="l" r="r" t="t"/>
              <a:pathLst>
                <a:path extrusionOk="0" h="2675" w="215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8"/>
            <p:cNvSpPr/>
            <p:nvPr/>
          </p:nvSpPr>
          <p:spPr>
            <a:xfrm>
              <a:off x="1414025" y="3750075"/>
              <a:ext cx="5375" cy="118975"/>
            </a:xfrm>
            <a:custGeom>
              <a:rect b="b" l="l" r="r" t="t"/>
              <a:pathLst>
                <a:path extrusionOk="0" h="4759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48"/>
            <p:cNvSpPr/>
            <p:nvPr/>
          </p:nvSpPr>
          <p:spPr>
            <a:xfrm>
              <a:off x="1414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48"/>
            <p:cNvSpPr/>
            <p:nvPr/>
          </p:nvSpPr>
          <p:spPr>
            <a:xfrm>
              <a:off x="1414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8"/>
            <p:cNvSpPr/>
            <p:nvPr/>
          </p:nvSpPr>
          <p:spPr>
            <a:xfrm>
              <a:off x="1414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8"/>
            <p:cNvSpPr/>
            <p:nvPr/>
          </p:nvSpPr>
          <p:spPr>
            <a:xfrm>
              <a:off x="1414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8"/>
            <p:cNvSpPr/>
            <p:nvPr/>
          </p:nvSpPr>
          <p:spPr>
            <a:xfrm>
              <a:off x="152070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8"/>
            <p:cNvSpPr/>
            <p:nvPr/>
          </p:nvSpPr>
          <p:spPr>
            <a:xfrm>
              <a:off x="152070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8"/>
            <p:cNvSpPr/>
            <p:nvPr/>
          </p:nvSpPr>
          <p:spPr>
            <a:xfrm>
              <a:off x="152070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8"/>
            <p:cNvSpPr/>
            <p:nvPr/>
          </p:nvSpPr>
          <p:spPr>
            <a:xfrm>
              <a:off x="152070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8"/>
            <p:cNvSpPr/>
            <p:nvPr/>
          </p:nvSpPr>
          <p:spPr>
            <a:xfrm>
              <a:off x="152070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8"/>
            <p:cNvSpPr/>
            <p:nvPr/>
          </p:nvSpPr>
          <p:spPr>
            <a:xfrm>
              <a:off x="1520700" y="3749500"/>
              <a:ext cx="4800" cy="119550"/>
            </a:xfrm>
            <a:custGeom>
              <a:rect b="b" l="l" r="r" t="t"/>
              <a:pathLst>
                <a:path extrusionOk="0" h="4782" w="192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48"/>
            <p:cNvSpPr/>
            <p:nvPr/>
          </p:nvSpPr>
          <p:spPr>
            <a:xfrm>
              <a:off x="152070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48"/>
            <p:cNvSpPr/>
            <p:nvPr/>
          </p:nvSpPr>
          <p:spPr>
            <a:xfrm>
              <a:off x="152070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8"/>
            <p:cNvSpPr/>
            <p:nvPr/>
          </p:nvSpPr>
          <p:spPr>
            <a:xfrm>
              <a:off x="1520700" y="5094575"/>
              <a:ext cx="4800" cy="75875"/>
            </a:xfrm>
            <a:custGeom>
              <a:rect b="b" l="l" r="r" t="t"/>
              <a:pathLst>
                <a:path extrusionOk="0" h="3035" w="192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8"/>
            <p:cNvSpPr/>
            <p:nvPr/>
          </p:nvSpPr>
          <p:spPr>
            <a:xfrm>
              <a:off x="152070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8"/>
            <p:cNvSpPr/>
            <p:nvPr/>
          </p:nvSpPr>
          <p:spPr>
            <a:xfrm>
              <a:off x="152070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8"/>
            <p:cNvSpPr/>
            <p:nvPr/>
          </p:nvSpPr>
          <p:spPr>
            <a:xfrm>
              <a:off x="152070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8"/>
            <p:cNvSpPr/>
            <p:nvPr/>
          </p:nvSpPr>
          <p:spPr>
            <a:xfrm>
              <a:off x="1627575" y="3749500"/>
              <a:ext cx="4600" cy="119550"/>
            </a:xfrm>
            <a:custGeom>
              <a:rect b="b" l="l" r="r" t="t"/>
              <a:pathLst>
                <a:path extrusionOk="0" h="4782" w="184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8"/>
            <p:cNvSpPr/>
            <p:nvPr/>
          </p:nvSpPr>
          <p:spPr>
            <a:xfrm>
              <a:off x="1627575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8"/>
            <p:cNvSpPr/>
            <p:nvPr/>
          </p:nvSpPr>
          <p:spPr>
            <a:xfrm>
              <a:off x="1627575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8"/>
            <p:cNvSpPr/>
            <p:nvPr/>
          </p:nvSpPr>
          <p:spPr>
            <a:xfrm>
              <a:off x="1627575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8"/>
            <p:cNvSpPr/>
            <p:nvPr/>
          </p:nvSpPr>
          <p:spPr>
            <a:xfrm>
              <a:off x="1627575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8"/>
            <p:cNvSpPr/>
            <p:nvPr/>
          </p:nvSpPr>
          <p:spPr>
            <a:xfrm>
              <a:off x="1627575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8"/>
            <p:cNvSpPr/>
            <p:nvPr/>
          </p:nvSpPr>
          <p:spPr>
            <a:xfrm>
              <a:off x="1627575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8"/>
            <p:cNvSpPr/>
            <p:nvPr/>
          </p:nvSpPr>
          <p:spPr>
            <a:xfrm>
              <a:off x="1627575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8"/>
            <p:cNvSpPr/>
            <p:nvPr/>
          </p:nvSpPr>
          <p:spPr>
            <a:xfrm>
              <a:off x="1627575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8"/>
            <p:cNvSpPr/>
            <p:nvPr/>
          </p:nvSpPr>
          <p:spPr>
            <a:xfrm>
              <a:off x="1627575" y="5094575"/>
              <a:ext cx="4600" cy="80100"/>
            </a:xfrm>
            <a:custGeom>
              <a:rect b="b" l="l" r="r" t="t"/>
              <a:pathLst>
                <a:path extrusionOk="0" h="3204" w="184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8"/>
            <p:cNvSpPr/>
            <p:nvPr/>
          </p:nvSpPr>
          <p:spPr>
            <a:xfrm>
              <a:off x="1627575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8"/>
            <p:cNvSpPr/>
            <p:nvPr/>
          </p:nvSpPr>
          <p:spPr>
            <a:xfrm>
              <a:off x="1627575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8"/>
            <p:cNvSpPr/>
            <p:nvPr/>
          </p:nvSpPr>
          <p:spPr>
            <a:xfrm>
              <a:off x="17342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8"/>
            <p:cNvSpPr/>
            <p:nvPr/>
          </p:nvSpPr>
          <p:spPr>
            <a:xfrm>
              <a:off x="17342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8"/>
            <p:cNvSpPr/>
            <p:nvPr/>
          </p:nvSpPr>
          <p:spPr>
            <a:xfrm>
              <a:off x="17342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8"/>
            <p:cNvSpPr/>
            <p:nvPr/>
          </p:nvSpPr>
          <p:spPr>
            <a:xfrm>
              <a:off x="17342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8"/>
            <p:cNvSpPr/>
            <p:nvPr/>
          </p:nvSpPr>
          <p:spPr>
            <a:xfrm>
              <a:off x="17342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8"/>
            <p:cNvSpPr/>
            <p:nvPr/>
          </p:nvSpPr>
          <p:spPr>
            <a:xfrm>
              <a:off x="17342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8"/>
            <p:cNvSpPr/>
            <p:nvPr/>
          </p:nvSpPr>
          <p:spPr>
            <a:xfrm>
              <a:off x="17342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8"/>
            <p:cNvSpPr/>
            <p:nvPr/>
          </p:nvSpPr>
          <p:spPr>
            <a:xfrm>
              <a:off x="17342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8"/>
            <p:cNvSpPr/>
            <p:nvPr/>
          </p:nvSpPr>
          <p:spPr>
            <a:xfrm>
              <a:off x="17342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8"/>
            <p:cNvSpPr/>
            <p:nvPr/>
          </p:nvSpPr>
          <p:spPr>
            <a:xfrm>
              <a:off x="1734250" y="5094575"/>
              <a:ext cx="4800" cy="90250"/>
            </a:xfrm>
            <a:custGeom>
              <a:rect b="b" l="l" r="r" t="t"/>
              <a:pathLst>
                <a:path extrusionOk="0" h="3610" w="192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8"/>
            <p:cNvSpPr/>
            <p:nvPr/>
          </p:nvSpPr>
          <p:spPr>
            <a:xfrm>
              <a:off x="1734250" y="3748750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8"/>
            <p:cNvSpPr/>
            <p:nvPr/>
          </p:nvSpPr>
          <p:spPr>
            <a:xfrm>
              <a:off x="17342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8"/>
            <p:cNvSpPr/>
            <p:nvPr/>
          </p:nvSpPr>
          <p:spPr>
            <a:xfrm>
              <a:off x="184035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8"/>
            <p:cNvSpPr/>
            <p:nvPr/>
          </p:nvSpPr>
          <p:spPr>
            <a:xfrm>
              <a:off x="184035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8"/>
            <p:cNvSpPr/>
            <p:nvPr/>
          </p:nvSpPr>
          <p:spPr>
            <a:xfrm>
              <a:off x="184035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8"/>
            <p:cNvSpPr/>
            <p:nvPr/>
          </p:nvSpPr>
          <p:spPr>
            <a:xfrm>
              <a:off x="184035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8"/>
            <p:cNvSpPr/>
            <p:nvPr/>
          </p:nvSpPr>
          <p:spPr>
            <a:xfrm>
              <a:off x="184035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8"/>
            <p:cNvSpPr/>
            <p:nvPr/>
          </p:nvSpPr>
          <p:spPr>
            <a:xfrm>
              <a:off x="184035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8"/>
            <p:cNvSpPr/>
            <p:nvPr/>
          </p:nvSpPr>
          <p:spPr>
            <a:xfrm>
              <a:off x="184035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8"/>
            <p:cNvSpPr/>
            <p:nvPr/>
          </p:nvSpPr>
          <p:spPr>
            <a:xfrm>
              <a:off x="184035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8"/>
            <p:cNvSpPr/>
            <p:nvPr/>
          </p:nvSpPr>
          <p:spPr>
            <a:xfrm>
              <a:off x="1840350" y="3748175"/>
              <a:ext cx="5375" cy="120875"/>
            </a:xfrm>
            <a:custGeom>
              <a:rect b="b" l="l" r="r" t="t"/>
              <a:pathLst>
                <a:path extrusionOk="0" h="4835" w="215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8"/>
            <p:cNvSpPr/>
            <p:nvPr/>
          </p:nvSpPr>
          <p:spPr>
            <a:xfrm>
              <a:off x="184035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8"/>
            <p:cNvSpPr/>
            <p:nvPr/>
          </p:nvSpPr>
          <p:spPr>
            <a:xfrm>
              <a:off x="1840350" y="5094575"/>
              <a:ext cx="5375" cy="99425"/>
            </a:xfrm>
            <a:custGeom>
              <a:rect b="b" l="l" r="r" t="t"/>
              <a:pathLst>
                <a:path extrusionOk="0" h="3977" w="215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8"/>
            <p:cNvSpPr/>
            <p:nvPr/>
          </p:nvSpPr>
          <p:spPr>
            <a:xfrm>
              <a:off x="184035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8"/>
            <p:cNvSpPr/>
            <p:nvPr/>
          </p:nvSpPr>
          <p:spPr>
            <a:xfrm>
              <a:off x="1947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8"/>
            <p:cNvSpPr/>
            <p:nvPr/>
          </p:nvSpPr>
          <p:spPr>
            <a:xfrm>
              <a:off x="1947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8"/>
            <p:cNvSpPr/>
            <p:nvPr/>
          </p:nvSpPr>
          <p:spPr>
            <a:xfrm>
              <a:off x="1947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8"/>
            <p:cNvSpPr/>
            <p:nvPr/>
          </p:nvSpPr>
          <p:spPr>
            <a:xfrm>
              <a:off x="1947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8"/>
            <p:cNvSpPr/>
            <p:nvPr/>
          </p:nvSpPr>
          <p:spPr>
            <a:xfrm>
              <a:off x="1947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8"/>
            <p:cNvSpPr/>
            <p:nvPr/>
          </p:nvSpPr>
          <p:spPr>
            <a:xfrm>
              <a:off x="1947025" y="3747400"/>
              <a:ext cx="5375" cy="121650"/>
            </a:xfrm>
            <a:custGeom>
              <a:rect b="b" l="l" r="r" t="t"/>
              <a:pathLst>
                <a:path extrusionOk="0" h="4866" w="215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8"/>
            <p:cNvSpPr/>
            <p:nvPr/>
          </p:nvSpPr>
          <p:spPr>
            <a:xfrm>
              <a:off x="1947025" y="5094575"/>
              <a:ext cx="5375" cy="102500"/>
            </a:xfrm>
            <a:custGeom>
              <a:rect b="b" l="l" r="r" t="t"/>
              <a:pathLst>
                <a:path extrusionOk="0" h="4100" w="215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8"/>
            <p:cNvSpPr/>
            <p:nvPr/>
          </p:nvSpPr>
          <p:spPr>
            <a:xfrm>
              <a:off x="1947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8"/>
            <p:cNvSpPr/>
            <p:nvPr/>
          </p:nvSpPr>
          <p:spPr>
            <a:xfrm>
              <a:off x="1947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8"/>
            <p:cNvSpPr/>
            <p:nvPr/>
          </p:nvSpPr>
          <p:spPr>
            <a:xfrm>
              <a:off x="1947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8"/>
            <p:cNvSpPr/>
            <p:nvPr/>
          </p:nvSpPr>
          <p:spPr>
            <a:xfrm>
              <a:off x="1947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8"/>
            <p:cNvSpPr/>
            <p:nvPr/>
          </p:nvSpPr>
          <p:spPr>
            <a:xfrm>
              <a:off x="1947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8"/>
            <p:cNvSpPr/>
            <p:nvPr/>
          </p:nvSpPr>
          <p:spPr>
            <a:xfrm>
              <a:off x="20539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8"/>
            <p:cNvSpPr/>
            <p:nvPr/>
          </p:nvSpPr>
          <p:spPr>
            <a:xfrm>
              <a:off x="20539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8"/>
            <p:cNvSpPr/>
            <p:nvPr/>
          </p:nvSpPr>
          <p:spPr>
            <a:xfrm>
              <a:off x="20539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8"/>
            <p:cNvSpPr/>
            <p:nvPr/>
          </p:nvSpPr>
          <p:spPr>
            <a:xfrm>
              <a:off x="20539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8"/>
            <p:cNvSpPr/>
            <p:nvPr/>
          </p:nvSpPr>
          <p:spPr>
            <a:xfrm>
              <a:off x="20539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8"/>
            <p:cNvSpPr/>
            <p:nvPr/>
          </p:nvSpPr>
          <p:spPr>
            <a:xfrm>
              <a:off x="2053900" y="509457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8"/>
            <p:cNvSpPr/>
            <p:nvPr/>
          </p:nvSpPr>
          <p:spPr>
            <a:xfrm>
              <a:off x="2053900" y="3747400"/>
              <a:ext cx="4625" cy="121650"/>
            </a:xfrm>
            <a:custGeom>
              <a:rect b="b" l="l" r="r" t="t"/>
              <a:pathLst>
                <a:path extrusionOk="0" h="4866" w="185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8"/>
            <p:cNvSpPr/>
            <p:nvPr/>
          </p:nvSpPr>
          <p:spPr>
            <a:xfrm>
              <a:off x="20539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8"/>
            <p:cNvSpPr/>
            <p:nvPr/>
          </p:nvSpPr>
          <p:spPr>
            <a:xfrm>
              <a:off x="20539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8"/>
            <p:cNvSpPr/>
            <p:nvPr/>
          </p:nvSpPr>
          <p:spPr>
            <a:xfrm>
              <a:off x="20539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8"/>
            <p:cNvSpPr/>
            <p:nvPr/>
          </p:nvSpPr>
          <p:spPr>
            <a:xfrm>
              <a:off x="20539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8"/>
            <p:cNvSpPr/>
            <p:nvPr/>
          </p:nvSpPr>
          <p:spPr>
            <a:xfrm>
              <a:off x="20539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8"/>
            <p:cNvSpPr/>
            <p:nvPr/>
          </p:nvSpPr>
          <p:spPr>
            <a:xfrm>
              <a:off x="2160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8"/>
            <p:cNvSpPr/>
            <p:nvPr/>
          </p:nvSpPr>
          <p:spPr>
            <a:xfrm>
              <a:off x="2160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8"/>
            <p:cNvSpPr/>
            <p:nvPr/>
          </p:nvSpPr>
          <p:spPr>
            <a:xfrm>
              <a:off x="2160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8"/>
            <p:cNvSpPr/>
            <p:nvPr/>
          </p:nvSpPr>
          <p:spPr>
            <a:xfrm>
              <a:off x="2160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8"/>
            <p:cNvSpPr/>
            <p:nvPr/>
          </p:nvSpPr>
          <p:spPr>
            <a:xfrm>
              <a:off x="2160575" y="5094575"/>
              <a:ext cx="4800" cy="104600"/>
            </a:xfrm>
            <a:custGeom>
              <a:rect b="b" l="l" r="r" t="t"/>
              <a:pathLst>
                <a:path extrusionOk="0" h="4184" w="192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8"/>
            <p:cNvSpPr/>
            <p:nvPr/>
          </p:nvSpPr>
          <p:spPr>
            <a:xfrm>
              <a:off x="2160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8"/>
            <p:cNvSpPr/>
            <p:nvPr/>
          </p:nvSpPr>
          <p:spPr>
            <a:xfrm>
              <a:off x="2160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8"/>
            <p:cNvSpPr/>
            <p:nvPr/>
          </p:nvSpPr>
          <p:spPr>
            <a:xfrm>
              <a:off x="2160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8"/>
            <p:cNvSpPr/>
            <p:nvPr/>
          </p:nvSpPr>
          <p:spPr>
            <a:xfrm>
              <a:off x="2160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8"/>
            <p:cNvSpPr/>
            <p:nvPr/>
          </p:nvSpPr>
          <p:spPr>
            <a:xfrm>
              <a:off x="2160575" y="3746825"/>
              <a:ext cx="4800" cy="122225"/>
            </a:xfrm>
            <a:custGeom>
              <a:rect b="b" l="l" r="r" t="t"/>
              <a:pathLst>
                <a:path extrusionOk="0" h="4889" w="192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8"/>
            <p:cNvSpPr/>
            <p:nvPr/>
          </p:nvSpPr>
          <p:spPr>
            <a:xfrm>
              <a:off x="2160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8"/>
            <p:cNvSpPr/>
            <p:nvPr/>
          </p:nvSpPr>
          <p:spPr>
            <a:xfrm>
              <a:off x="2160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8"/>
            <p:cNvSpPr/>
            <p:nvPr/>
          </p:nvSpPr>
          <p:spPr>
            <a:xfrm>
              <a:off x="22672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8"/>
            <p:cNvSpPr/>
            <p:nvPr/>
          </p:nvSpPr>
          <p:spPr>
            <a:xfrm>
              <a:off x="22672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8"/>
            <p:cNvSpPr/>
            <p:nvPr/>
          </p:nvSpPr>
          <p:spPr>
            <a:xfrm>
              <a:off x="2267250" y="3746250"/>
              <a:ext cx="4825" cy="122800"/>
            </a:xfrm>
            <a:custGeom>
              <a:rect b="b" l="l" r="r" t="t"/>
              <a:pathLst>
                <a:path extrusionOk="0" h="4912" w="193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8"/>
            <p:cNvSpPr/>
            <p:nvPr/>
          </p:nvSpPr>
          <p:spPr>
            <a:xfrm>
              <a:off x="22672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8"/>
            <p:cNvSpPr/>
            <p:nvPr/>
          </p:nvSpPr>
          <p:spPr>
            <a:xfrm>
              <a:off x="22672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8"/>
            <p:cNvSpPr/>
            <p:nvPr/>
          </p:nvSpPr>
          <p:spPr>
            <a:xfrm>
              <a:off x="22672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8"/>
            <p:cNvSpPr/>
            <p:nvPr/>
          </p:nvSpPr>
          <p:spPr>
            <a:xfrm>
              <a:off x="2267250" y="5094575"/>
              <a:ext cx="4825" cy="105950"/>
            </a:xfrm>
            <a:custGeom>
              <a:rect b="b" l="l" r="r" t="t"/>
              <a:pathLst>
                <a:path extrusionOk="0" h="4238" w="193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8"/>
            <p:cNvSpPr/>
            <p:nvPr/>
          </p:nvSpPr>
          <p:spPr>
            <a:xfrm>
              <a:off x="22672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8"/>
            <p:cNvSpPr/>
            <p:nvPr/>
          </p:nvSpPr>
          <p:spPr>
            <a:xfrm>
              <a:off x="22672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8"/>
            <p:cNvSpPr/>
            <p:nvPr/>
          </p:nvSpPr>
          <p:spPr>
            <a:xfrm>
              <a:off x="22672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8"/>
            <p:cNvSpPr/>
            <p:nvPr/>
          </p:nvSpPr>
          <p:spPr>
            <a:xfrm>
              <a:off x="22672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8"/>
            <p:cNvSpPr/>
            <p:nvPr/>
          </p:nvSpPr>
          <p:spPr>
            <a:xfrm>
              <a:off x="22672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8"/>
            <p:cNvSpPr/>
            <p:nvPr/>
          </p:nvSpPr>
          <p:spPr>
            <a:xfrm>
              <a:off x="237335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8"/>
            <p:cNvSpPr/>
            <p:nvPr/>
          </p:nvSpPr>
          <p:spPr>
            <a:xfrm>
              <a:off x="237335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8"/>
            <p:cNvSpPr/>
            <p:nvPr/>
          </p:nvSpPr>
          <p:spPr>
            <a:xfrm>
              <a:off x="2373350" y="3746250"/>
              <a:ext cx="5400" cy="122800"/>
            </a:xfrm>
            <a:custGeom>
              <a:rect b="b" l="l" r="r" t="t"/>
              <a:pathLst>
                <a:path extrusionOk="0" h="4912" w="216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8"/>
            <p:cNvSpPr/>
            <p:nvPr/>
          </p:nvSpPr>
          <p:spPr>
            <a:xfrm>
              <a:off x="237335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8"/>
            <p:cNvSpPr/>
            <p:nvPr/>
          </p:nvSpPr>
          <p:spPr>
            <a:xfrm>
              <a:off x="237335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8"/>
            <p:cNvSpPr/>
            <p:nvPr/>
          </p:nvSpPr>
          <p:spPr>
            <a:xfrm>
              <a:off x="237335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8"/>
            <p:cNvSpPr/>
            <p:nvPr/>
          </p:nvSpPr>
          <p:spPr>
            <a:xfrm>
              <a:off x="237335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8"/>
            <p:cNvSpPr/>
            <p:nvPr/>
          </p:nvSpPr>
          <p:spPr>
            <a:xfrm>
              <a:off x="2373350" y="5094575"/>
              <a:ext cx="5400" cy="106525"/>
            </a:xfrm>
            <a:custGeom>
              <a:rect b="b" l="l" r="r" t="t"/>
              <a:pathLst>
                <a:path extrusionOk="0" h="4261" w="216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8"/>
            <p:cNvSpPr/>
            <p:nvPr/>
          </p:nvSpPr>
          <p:spPr>
            <a:xfrm>
              <a:off x="237335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8"/>
            <p:cNvSpPr/>
            <p:nvPr/>
          </p:nvSpPr>
          <p:spPr>
            <a:xfrm>
              <a:off x="237335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8"/>
            <p:cNvSpPr/>
            <p:nvPr/>
          </p:nvSpPr>
          <p:spPr>
            <a:xfrm>
              <a:off x="237335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8"/>
            <p:cNvSpPr/>
            <p:nvPr/>
          </p:nvSpPr>
          <p:spPr>
            <a:xfrm>
              <a:off x="237335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8"/>
            <p:cNvSpPr/>
            <p:nvPr/>
          </p:nvSpPr>
          <p:spPr>
            <a:xfrm>
              <a:off x="248022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8"/>
            <p:cNvSpPr/>
            <p:nvPr/>
          </p:nvSpPr>
          <p:spPr>
            <a:xfrm>
              <a:off x="248022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8"/>
            <p:cNvSpPr/>
            <p:nvPr/>
          </p:nvSpPr>
          <p:spPr>
            <a:xfrm>
              <a:off x="248022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8"/>
            <p:cNvSpPr/>
            <p:nvPr/>
          </p:nvSpPr>
          <p:spPr>
            <a:xfrm>
              <a:off x="2480225" y="5094575"/>
              <a:ext cx="4625" cy="107100"/>
            </a:xfrm>
            <a:custGeom>
              <a:rect b="b" l="l" r="r" t="t"/>
              <a:pathLst>
                <a:path extrusionOk="0" h="4284" w="185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8"/>
            <p:cNvSpPr/>
            <p:nvPr/>
          </p:nvSpPr>
          <p:spPr>
            <a:xfrm>
              <a:off x="248022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8"/>
            <p:cNvSpPr/>
            <p:nvPr/>
          </p:nvSpPr>
          <p:spPr>
            <a:xfrm>
              <a:off x="248022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8"/>
            <p:cNvSpPr/>
            <p:nvPr/>
          </p:nvSpPr>
          <p:spPr>
            <a:xfrm>
              <a:off x="248022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8"/>
            <p:cNvSpPr/>
            <p:nvPr/>
          </p:nvSpPr>
          <p:spPr>
            <a:xfrm>
              <a:off x="248022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8"/>
            <p:cNvSpPr/>
            <p:nvPr/>
          </p:nvSpPr>
          <p:spPr>
            <a:xfrm>
              <a:off x="2480225" y="3745500"/>
              <a:ext cx="4625" cy="123550"/>
            </a:xfrm>
            <a:custGeom>
              <a:rect b="b" l="l" r="r" t="t"/>
              <a:pathLst>
                <a:path extrusionOk="0" h="4942" w="185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8"/>
            <p:cNvSpPr/>
            <p:nvPr/>
          </p:nvSpPr>
          <p:spPr>
            <a:xfrm>
              <a:off x="248022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8"/>
            <p:cNvSpPr/>
            <p:nvPr/>
          </p:nvSpPr>
          <p:spPr>
            <a:xfrm>
              <a:off x="248022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8"/>
            <p:cNvSpPr/>
            <p:nvPr/>
          </p:nvSpPr>
          <p:spPr>
            <a:xfrm>
              <a:off x="248022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8"/>
            <p:cNvSpPr/>
            <p:nvPr/>
          </p:nvSpPr>
          <p:spPr>
            <a:xfrm>
              <a:off x="258690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8"/>
            <p:cNvSpPr/>
            <p:nvPr/>
          </p:nvSpPr>
          <p:spPr>
            <a:xfrm>
              <a:off x="2586900" y="5094575"/>
              <a:ext cx="4825" cy="108425"/>
            </a:xfrm>
            <a:custGeom>
              <a:rect b="b" l="l" r="r" t="t"/>
              <a:pathLst>
                <a:path extrusionOk="0" h="4337" w="193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8"/>
            <p:cNvSpPr/>
            <p:nvPr/>
          </p:nvSpPr>
          <p:spPr>
            <a:xfrm>
              <a:off x="258690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8"/>
            <p:cNvSpPr/>
            <p:nvPr/>
          </p:nvSpPr>
          <p:spPr>
            <a:xfrm>
              <a:off x="2586900" y="3744925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8"/>
            <p:cNvSpPr/>
            <p:nvPr/>
          </p:nvSpPr>
          <p:spPr>
            <a:xfrm>
              <a:off x="258690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48"/>
            <p:cNvSpPr/>
            <p:nvPr/>
          </p:nvSpPr>
          <p:spPr>
            <a:xfrm>
              <a:off x="258690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8"/>
            <p:cNvSpPr/>
            <p:nvPr/>
          </p:nvSpPr>
          <p:spPr>
            <a:xfrm>
              <a:off x="258690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8"/>
            <p:cNvSpPr/>
            <p:nvPr/>
          </p:nvSpPr>
          <p:spPr>
            <a:xfrm>
              <a:off x="258690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8"/>
            <p:cNvSpPr/>
            <p:nvPr/>
          </p:nvSpPr>
          <p:spPr>
            <a:xfrm>
              <a:off x="258690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8"/>
            <p:cNvSpPr/>
            <p:nvPr/>
          </p:nvSpPr>
          <p:spPr>
            <a:xfrm>
              <a:off x="258690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8"/>
            <p:cNvSpPr/>
            <p:nvPr/>
          </p:nvSpPr>
          <p:spPr>
            <a:xfrm>
              <a:off x="258690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8"/>
            <p:cNvSpPr/>
            <p:nvPr/>
          </p:nvSpPr>
          <p:spPr>
            <a:xfrm>
              <a:off x="258690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8"/>
            <p:cNvSpPr/>
            <p:nvPr/>
          </p:nvSpPr>
          <p:spPr>
            <a:xfrm>
              <a:off x="269377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8"/>
            <p:cNvSpPr/>
            <p:nvPr/>
          </p:nvSpPr>
          <p:spPr>
            <a:xfrm>
              <a:off x="269377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8"/>
            <p:cNvSpPr/>
            <p:nvPr/>
          </p:nvSpPr>
          <p:spPr>
            <a:xfrm>
              <a:off x="269377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8"/>
            <p:cNvSpPr/>
            <p:nvPr/>
          </p:nvSpPr>
          <p:spPr>
            <a:xfrm>
              <a:off x="269377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8"/>
            <p:cNvSpPr/>
            <p:nvPr/>
          </p:nvSpPr>
          <p:spPr>
            <a:xfrm>
              <a:off x="269377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8"/>
            <p:cNvSpPr/>
            <p:nvPr/>
          </p:nvSpPr>
          <p:spPr>
            <a:xfrm>
              <a:off x="269377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8"/>
            <p:cNvSpPr/>
            <p:nvPr/>
          </p:nvSpPr>
          <p:spPr>
            <a:xfrm>
              <a:off x="269377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8"/>
            <p:cNvSpPr/>
            <p:nvPr/>
          </p:nvSpPr>
          <p:spPr>
            <a:xfrm>
              <a:off x="2693775" y="5094575"/>
              <a:ext cx="4625" cy="105550"/>
            </a:xfrm>
            <a:custGeom>
              <a:rect b="b" l="l" r="r" t="t"/>
              <a:pathLst>
                <a:path extrusionOk="0" h="4222" w="185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8"/>
            <p:cNvSpPr/>
            <p:nvPr/>
          </p:nvSpPr>
          <p:spPr>
            <a:xfrm>
              <a:off x="269377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8"/>
            <p:cNvSpPr/>
            <p:nvPr/>
          </p:nvSpPr>
          <p:spPr>
            <a:xfrm>
              <a:off x="2693775" y="3744150"/>
              <a:ext cx="4625" cy="124900"/>
            </a:xfrm>
            <a:custGeom>
              <a:rect b="b" l="l" r="r" t="t"/>
              <a:pathLst>
                <a:path extrusionOk="0" h="4996" w="185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8"/>
            <p:cNvSpPr/>
            <p:nvPr/>
          </p:nvSpPr>
          <p:spPr>
            <a:xfrm>
              <a:off x="269377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8"/>
            <p:cNvSpPr/>
            <p:nvPr/>
          </p:nvSpPr>
          <p:spPr>
            <a:xfrm>
              <a:off x="269377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8"/>
            <p:cNvSpPr/>
            <p:nvPr/>
          </p:nvSpPr>
          <p:spPr>
            <a:xfrm>
              <a:off x="2799875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8"/>
            <p:cNvSpPr/>
            <p:nvPr/>
          </p:nvSpPr>
          <p:spPr>
            <a:xfrm>
              <a:off x="2799875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8"/>
            <p:cNvSpPr/>
            <p:nvPr/>
          </p:nvSpPr>
          <p:spPr>
            <a:xfrm>
              <a:off x="2799875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8"/>
            <p:cNvSpPr/>
            <p:nvPr/>
          </p:nvSpPr>
          <p:spPr>
            <a:xfrm>
              <a:off x="2799875" y="5094575"/>
              <a:ext cx="5400" cy="90625"/>
            </a:xfrm>
            <a:custGeom>
              <a:rect b="b" l="l" r="r" t="t"/>
              <a:pathLst>
                <a:path extrusionOk="0" h="3625" w="216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8"/>
            <p:cNvSpPr/>
            <p:nvPr/>
          </p:nvSpPr>
          <p:spPr>
            <a:xfrm>
              <a:off x="2799875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8"/>
            <p:cNvSpPr/>
            <p:nvPr/>
          </p:nvSpPr>
          <p:spPr>
            <a:xfrm>
              <a:off x="2799875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8"/>
            <p:cNvSpPr/>
            <p:nvPr/>
          </p:nvSpPr>
          <p:spPr>
            <a:xfrm>
              <a:off x="2799875" y="3744150"/>
              <a:ext cx="5400" cy="124900"/>
            </a:xfrm>
            <a:custGeom>
              <a:rect b="b" l="l" r="r" t="t"/>
              <a:pathLst>
                <a:path extrusionOk="0" h="4996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8"/>
            <p:cNvSpPr/>
            <p:nvPr/>
          </p:nvSpPr>
          <p:spPr>
            <a:xfrm>
              <a:off x="2799875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8"/>
            <p:cNvSpPr/>
            <p:nvPr/>
          </p:nvSpPr>
          <p:spPr>
            <a:xfrm>
              <a:off x="2799875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8"/>
            <p:cNvSpPr/>
            <p:nvPr/>
          </p:nvSpPr>
          <p:spPr>
            <a:xfrm>
              <a:off x="2799875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8"/>
            <p:cNvSpPr/>
            <p:nvPr/>
          </p:nvSpPr>
          <p:spPr>
            <a:xfrm>
              <a:off x="2799875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8"/>
            <p:cNvSpPr/>
            <p:nvPr/>
          </p:nvSpPr>
          <p:spPr>
            <a:xfrm>
              <a:off x="2799875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8"/>
            <p:cNvSpPr/>
            <p:nvPr/>
          </p:nvSpPr>
          <p:spPr>
            <a:xfrm>
              <a:off x="2906550" y="5094575"/>
              <a:ext cx="5400" cy="81050"/>
            </a:xfrm>
            <a:custGeom>
              <a:rect b="b" l="l" r="r" t="t"/>
              <a:pathLst>
                <a:path extrusionOk="0" h="3242" w="216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8"/>
            <p:cNvSpPr/>
            <p:nvPr/>
          </p:nvSpPr>
          <p:spPr>
            <a:xfrm>
              <a:off x="29065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8"/>
            <p:cNvSpPr/>
            <p:nvPr/>
          </p:nvSpPr>
          <p:spPr>
            <a:xfrm>
              <a:off x="29065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8"/>
            <p:cNvSpPr/>
            <p:nvPr/>
          </p:nvSpPr>
          <p:spPr>
            <a:xfrm>
              <a:off x="29065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8"/>
            <p:cNvSpPr/>
            <p:nvPr/>
          </p:nvSpPr>
          <p:spPr>
            <a:xfrm>
              <a:off x="29065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8"/>
            <p:cNvSpPr/>
            <p:nvPr/>
          </p:nvSpPr>
          <p:spPr>
            <a:xfrm>
              <a:off x="29065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8"/>
            <p:cNvSpPr/>
            <p:nvPr/>
          </p:nvSpPr>
          <p:spPr>
            <a:xfrm>
              <a:off x="29065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8"/>
            <p:cNvSpPr/>
            <p:nvPr/>
          </p:nvSpPr>
          <p:spPr>
            <a:xfrm>
              <a:off x="29065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8"/>
            <p:cNvSpPr/>
            <p:nvPr/>
          </p:nvSpPr>
          <p:spPr>
            <a:xfrm>
              <a:off x="29065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8"/>
            <p:cNvSpPr/>
            <p:nvPr/>
          </p:nvSpPr>
          <p:spPr>
            <a:xfrm>
              <a:off x="2906550" y="3743575"/>
              <a:ext cx="5400" cy="125475"/>
            </a:xfrm>
            <a:custGeom>
              <a:rect b="b" l="l" r="r" t="t"/>
              <a:pathLst>
                <a:path extrusionOk="0" h="5019" w="216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8"/>
            <p:cNvSpPr/>
            <p:nvPr/>
          </p:nvSpPr>
          <p:spPr>
            <a:xfrm>
              <a:off x="29065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8"/>
            <p:cNvSpPr/>
            <p:nvPr/>
          </p:nvSpPr>
          <p:spPr>
            <a:xfrm>
              <a:off x="29065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8"/>
            <p:cNvSpPr/>
            <p:nvPr/>
          </p:nvSpPr>
          <p:spPr>
            <a:xfrm>
              <a:off x="3013225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8"/>
            <p:cNvSpPr/>
            <p:nvPr/>
          </p:nvSpPr>
          <p:spPr>
            <a:xfrm>
              <a:off x="3013225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8"/>
            <p:cNvSpPr/>
            <p:nvPr/>
          </p:nvSpPr>
          <p:spPr>
            <a:xfrm>
              <a:off x="3013225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8"/>
            <p:cNvSpPr/>
            <p:nvPr/>
          </p:nvSpPr>
          <p:spPr>
            <a:xfrm>
              <a:off x="3013225" y="3742800"/>
              <a:ext cx="4825" cy="126250"/>
            </a:xfrm>
            <a:custGeom>
              <a:rect b="b" l="l" r="r" t="t"/>
              <a:pathLst>
                <a:path extrusionOk="0" h="5050" w="193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8"/>
            <p:cNvSpPr/>
            <p:nvPr/>
          </p:nvSpPr>
          <p:spPr>
            <a:xfrm>
              <a:off x="3013225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8"/>
            <p:cNvSpPr/>
            <p:nvPr/>
          </p:nvSpPr>
          <p:spPr>
            <a:xfrm>
              <a:off x="3013225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8"/>
            <p:cNvSpPr/>
            <p:nvPr/>
          </p:nvSpPr>
          <p:spPr>
            <a:xfrm>
              <a:off x="3013225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8"/>
            <p:cNvSpPr/>
            <p:nvPr/>
          </p:nvSpPr>
          <p:spPr>
            <a:xfrm>
              <a:off x="3013225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8"/>
            <p:cNvSpPr/>
            <p:nvPr/>
          </p:nvSpPr>
          <p:spPr>
            <a:xfrm>
              <a:off x="3013225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8"/>
            <p:cNvSpPr/>
            <p:nvPr/>
          </p:nvSpPr>
          <p:spPr>
            <a:xfrm>
              <a:off x="3013225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8"/>
            <p:cNvSpPr/>
            <p:nvPr/>
          </p:nvSpPr>
          <p:spPr>
            <a:xfrm>
              <a:off x="3013225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8"/>
            <p:cNvSpPr/>
            <p:nvPr/>
          </p:nvSpPr>
          <p:spPr>
            <a:xfrm>
              <a:off x="3013225" y="5094575"/>
              <a:ext cx="4825" cy="74925"/>
            </a:xfrm>
            <a:custGeom>
              <a:rect b="b" l="l" r="r" t="t"/>
              <a:pathLst>
                <a:path extrusionOk="0" h="2997" w="193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8"/>
            <p:cNvSpPr/>
            <p:nvPr/>
          </p:nvSpPr>
          <p:spPr>
            <a:xfrm>
              <a:off x="31201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8"/>
            <p:cNvSpPr/>
            <p:nvPr/>
          </p:nvSpPr>
          <p:spPr>
            <a:xfrm>
              <a:off x="31201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8"/>
            <p:cNvSpPr/>
            <p:nvPr/>
          </p:nvSpPr>
          <p:spPr>
            <a:xfrm>
              <a:off x="31201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8"/>
            <p:cNvSpPr/>
            <p:nvPr/>
          </p:nvSpPr>
          <p:spPr>
            <a:xfrm>
              <a:off x="31201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8"/>
            <p:cNvSpPr/>
            <p:nvPr/>
          </p:nvSpPr>
          <p:spPr>
            <a:xfrm>
              <a:off x="31201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8"/>
            <p:cNvSpPr/>
            <p:nvPr/>
          </p:nvSpPr>
          <p:spPr>
            <a:xfrm>
              <a:off x="31201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8"/>
            <p:cNvSpPr/>
            <p:nvPr/>
          </p:nvSpPr>
          <p:spPr>
            <a:xfrm>
              <a:off x="31201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8"/>
            <p:cNvSpPr/>
            <p:nvPr/>
          </p:nvSpPr>
          <p:spPr>
            <a:xfrm>
              <a:off x="31201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8"/>
            <p:cNvSpPr/>
            <p:nvPr/>
          </p:nvSpPr>
          <p:spPr>
            <a:xfrm>
              <a:off x="3120100" y="5094575"/>
              <a:ext cx="4625" cy="77600"/>
            </a:xfrm>
            <a:custGeom>
              <a:rect b="b" l="l" r="r" t="t"/>
              <a:pathLst>
                <a:path extrusionOk="0" h="3104" w="185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8"/>
            <p:cNvSpPr/>
            <p:nvPr/>
          </p:nvSpPr>
          <p:spPr>
            <a:xfrm>
              <a:off x="31201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8"/>
            <p:cNvSpPr/>
            <p:nvPr/>
          </p:nvSpPr>
          <p:spPr>
            <a:xfrm>
              <a:off x="3120100" y="3742800"/>
              <a:ext cx="4625" cy="126250"/>
            </a:xfrm>
            <a:custGeom>
              <a:rect b="b" l="l" r="r" t="t"/>
              <a:pathLst>
                <a:path extrusionOk="0" h="5050" w="185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8"/>
            <p:cNvSpPr/>
            <p:nvPr/>
          </p:nvSpPr>
          <p:spPr>
            <a:xfrm>
              <a:off x="31201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8"/>
            <p:cNvSpPr/>
            <p:nvPr/>
          </p:nvSpPr>
          <p:spPr>
            <a:xfrm>
              <a:off x="322620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8"/>
            <p:cNvSpPr/>
            <p:nvPr/>
          </p:nvSpPr>
          <p:spPr>
            <a:xfrm>
              <a:off x="322620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8"/>
            <p:cNvSpPr/>
            <p:nvPr/>
          </p:nvSpPr>
          <p:spPr>
            <a:xfrm>
              <a:off x="3226775" y="5094575"/>
              <a:ext cx="4825" cy="69350"/>
            </a:xfrm>
            <a:custGeom>
              <a:rect b="b" l="l" r="r" t="t"/>
              <a:pathLst>
                <a:path extrusionOk="0" h="2774" w="193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8"/>
            <p:cNvSpPr/>
            <p:nvPr/>
          </p:nvSpPr>
          <p:spPr>
            <a:xfrm>
              <a:off x="322620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8"/>
            <p:cNvSpPr/>
            <p:nvPr/>
          </p:nvSpPr>
          <p:spPr>
            <a:xfrm>
              <a:off x="322620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8"/>
            <p:cNvSpPr/>
            <p:nvPr/>
          </p:nvSpPr>
          <p:spPr>
            <a:xfrm>
              <a:off x="322620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8"/>
            <p:cNvSpPr/>
            <p:nvPr/>
          </p:nvSpPr>
          <p:spPr>
            <a:xfrm>
              <a:off x="322620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8"/>
            <p:cNvSpPr/>
            <p:nvPr/>
          </p:nvSpPr>
          <p:spPr>
            <a:xfrm>
              <a:off x="322620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8"/>
            <p:cNvSpPr/>
            <p:nvPr/>
          </p:nvSpPr>
          <p:spPr>
            <a:xfrm>
              <a:off x="322620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8"/>
            <p:cNvSpPr/>
            <p:nvPr/>
          </p:nvSpPr>
          <p:spPr>
            <a:xfrm>
              <a:off x="3226775" y="3742225"/>
              <a:ext cx="4825" cy="126825"/>
            </a:xfrm>
            <a:custGeom>
              <a:rect b="b" l="l" r="r" t="t"/>
              <a:pathLst>
                <a:path extrusionOk="0" h="5073" w="193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8"/>
            <p:cNvSpPr/>
            <p:nvPr/>
          </p:nvSpPr>
          <p:spPr>
            <a:xfrm>
              <a:off x="322620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8"/>
            <p:cNvSpPr/>
            <p:nvPr/>
          </p:nvSpPr>
          <p:spPr>
            <a:xfrm>
              <a:off x="322620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8"/>
            <p:cNvSpPr/>
            <p:nvPr/>
          </p:nvSpPr>
          <p:spPr>
            <a:xfrm>
              <a:off x="333290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8"/>
            <p:cNvSpPr/>
            <p:nvPr/>
          </p:nvSpPr>
          <p:spPr>
            <a:xfrm>
              <a:off x="333290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8"/>
            <p:cNvSpPr/>
            <p:nvPr/>
          </p:nvSpPr>
          <p:spPr>
            <a:xfrm>
              <a:off x="333290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8"/>
            <p:cNvSpPr/>
            <p:nvPr/>
          </p:nvSpPr>
          <p:spPr>
            <a:xfrm>
              <a:off x="333290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8"/>
            <p:cNvSpPr/>
            <p:nvPr/>
          </p:nvSpPr>
          <p:spPr>
            <a:xfrm>
              <a:off x="3332900" y="3741475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48"/>
            <p:cNvSpPr/>
            <p:nvPr/>
          </p:nvSpPr>
          <p:spPr>
            <a:xfrm>
              <a:off x="3332900" y="5094575"/>
              <a:ext cx="5375" cy="59025"/>
            </a:xfrm>
            <a:custGeom>
              <a:rect b="b" l="l" r="r" t="t"/>
              <a:pathLst>
                <a:path extrusionOk="0" h="2361" w="215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8"/>
            <p:cNvSpPr/>
            <p:nvPr/>
          </p:nvSpPr>
          <p:spPr>
            <a:xfrm>
              <a:off x="333290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8"/>
            <p:cNvSpPr/>
            <p:nvPr/>
          </p:nvSpPr>
          <p:spPr>
            <a:xfrm>
              <a:off x="333290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8"/>
            <p:cNvSpPr/>
            <p:nvPr/>
          </p:nvSpPr>
          <p:spPr>
            <a:xfrm>
              <a:off x="333290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8"/>
            <p:cNvSpPr/>
            <p:nvPr/>
          </p:nvSpPr>
          <p:spPr>
            <a:xfrm>
              <a:off x="333290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8"/>
            <p:cNvSpPr/>
            <p:nvPr/>
          </p:nvSpPr>
          <p:spPr>
            <a:xfrm>
              <a:off x="333290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8"/>
            <p:cNvSpPr/>
            <p:nvPr/>
          </p:nvSpPr>
          <p:spPr>
            <a:xfrm>
              <a:off x="333290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8"/>
            <p:cNvSpPr/>
            <p:nvPr/>
          </p:nvSpPr>
          <p:spPr>
            <a:xfrm>
              <a:off x="3439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8"/>
            <p:cNvSpPr/>
            <p:nvPr/>
          </p:nvSpPr>
          <p:spPr>
            <a:xfrm>
              <a:off x="3439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8"/>
            <p:cNvSpPr/>
            <p:nvPr/>
          </p:nvSpPr>
          <p:spPr>
            <a:xfrm>
              <a:off x="3439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8"/>
            <p:cNvSpPr/>
            <p:nvPr/>
          </p:nvSpPr>
          <p:spPr>
            <a:xfrm>
              <a:off x="3439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8"/>
            <p:cNvSpPr/>
            <p:nvPr/>
          </p:nvSpPr>
          <p:spPr>
            <a:xfrm>
              <a:off x="3439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8"/>
            <p:cNvSpPr/>
            <p:nvPr/>
          </p:nvSpPr>
          <p:spPr>
            <a:xfrm>
              <a:off x="3439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48"/>
            <p:cNvSpPr/>
            <p:nvPr/>
          </p:nvSpPr>
          <p:spPr>
            <a:xfrm>
              <a:off x="3439575" y="3740900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48"/>
            <p:cNvSpPr/>
            <p:nvPr/>
          </p:nvSpPr>
          <p:spPr>
            <a:xfrm>
              <a:off x="3439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8"/>
            <p:cNvSpPr/>
            <p:nvPr/>
          </p:nvSpPr>
          <p:spPr>
            <a:xfrm>
              <a:off x="3439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8"/>
            <p:cNvSpPr/>
            <p:nvPr/>
          </p:nvSpPr>
          <p:spPr>
            <a:xfrm>
              <a:off x="3439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48"/>
            <p:cNvSpPr/>
            <p:nvPr/>
          </p:nvSpPr>
          <p:spPr>
            <a:xfrm>
              <a:off x="3439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48"/>
            <p:cNvSpPr/>
            <p:nvPr/>
          </p:nvSpPr>
          <p:spPr>
            <a:xfrm>
              <a:off x="3439575" y="5094575"/>
              <a:ext cx="4800" cy="54225"/>
            </a:xfrm>
            <a:custGeom>
              <a:rect b="b" l="l" r="r" t="t"/>
              <a:pathLst>
                <a:path extrusionOk="0" h="2169" w="192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48"/>
            <p:cNvSpPr/>
            <p:nvPr/>
          </p:nvSpPr>
          <p:spPr>
            <a:xfrm>
              <a:off x="3546450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8"/>
            <p:cNvSpPr/>
            <p:nvPr/>
          </p:nvSpPr>
          <p:spPr>
            <a:xfrm>
              <a:off x="3546450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48"/>
            <p:cNvSpPr/>
            <p:nvPr/>
          </p:nvSpPr>
          <p:spPr>
            <a:xfrm>
              <a:off x="3546450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48"/>
            <p:cNvSpPr/>
            <p:nvPr/>
          </p:nvSpPr>
          <p:spPr>
            <a:xfrm>
              <a:off x="3546450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8"/>
            <p:cNvSpPr/>
            <p:nvPr/>
          </p:nvSpPr>
          <p:spPr>
            <a:xfrm>
              <a:off x="3546450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48"/>
            <p:cNvSpPr/>
            <p:nvPr/>
          </p:nvSpPr>
          <p:spPr>
            <a:xfrm>
              <a:off x="3546450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48"/>
            <p:cNvSpPr/>
            <p:nvPr/>
          </p:nvSpPr>
          <p:spPr>
            <a:xfrm>
              <a:off x="3546450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48"/>
            <p:cNvSpPr/>
            <p:nvPr/>
          </p:nvSpPr>
          <p:spPr>
            <a:xfrm>
              <a:off x="3546450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48"/>
            <p:cNvSpPr/>
            <p:nvPr/>
          </p:nvSpPr>
          <p:spPr>
            <a:xfrm>
              <a:off x="3546450" y="3740900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8"/>
            <p:cNvSpPr/>
            <p:nvPr/>
          </p:nvSpPr>
          <p:spPr>
            <a:xfrm>
              <a:off x="3546450" y="5094575"/>
              <a:ext cx="4600" cy="53650"/>
            </a:xfrm>
            <a:custGeom>
              <a:rect b="b" l="l" r="r" t="t"/>
              <a:pathLst>
                <a:path extrusionOk="0" h="2146" w="184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8"/>
            <p:cNvSpPr/>
            <p:nvPr/>
          </p:nvSpPr>
          <p:spPr>
            <a:xfrm>
              <a:off x="3546450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8"/>
            <p:cNvSpPr/>
            <p:nvPr/>
          </p:nvSpPr>
          <p:spPr>
            <a:xfrm>
              <a:off x="3546450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8"/>
            <p:cNvSpPr/>
            <p:nvPr/>
          </p:nvSpPr>
          <p:spPr>
            <a:xfrm>
              <a:off x="3653125" y="5094575"/>
              <a:ext cx="4800" cy="50025"/>
            </a:xfrm>
            <a:custGeom>
              <a:rect b="b" l="l" r="r" t="t"/>
              <a:pathLst>
                <a:path extrusionOk="0" h="2001" w="192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8"/>
            <p:cNvSpPr/>
            <p:nvPr/>
          </p:nvSpPr>
          <p:spPr>
            <a:xfrm>
              <a:off x="36531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8"/>
            <p:cNvSpPr/>
            <p:nvPr/>
          </p:nvSpPr>
          <p:spPr>
            <a:xfrm>
              <a:off x="36531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8"/>
            <p:cNvSpPr/>
            <p:nvPr/>
          </p:nvSpPr>
          <p:spPr>
            <a:xfrm>
              <a:off x="36531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8"/>
            <p:cNvSpPr/>
            <p:nvPr/>
          </p:nvSpPr>
          <p:spPr>
            <a:xfrm>
              <a:off x="36531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8"/>
            <p:cNvSpPr/>
            <p:nvPr/>
          </p:nvSpPr>
          <p:spPr>
            <a:xfrm>
              <a:off x="36531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8"/>
            <p:cNvSpPr/>
            <p:nvPr/>
          </p:nvSpPr>
          <p:spPr>
            <a:xfrm>
              <a:off x="36531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8"/>
            <p:cNvSpPr/>
            <p:nvPr/>
          </p:nvSpPr>
          <p:spPr>
            <a:xfrm>
              <a:off x="3653125" y="3740125"/>
              <a:ext cx="4800" cy="128925"/>
            </a:xfrm>
            <a:custGeom>
              <a:rect b="b" l="l" r="r" t="t"/>
              <a:pathLst>
                <a:path extrusionOk="0" h="5157" w="192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8"/>
            <p:cNvSpPr/>
            <p:nvPr/>
          </p:nvSpPr>
          <p:spPr>
            <a:xfrm>
              <a:off x="36531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8"/>
            <p:cNvSpPr/>
            <p:nvPr/>
          </p:nvSpPr>
          <p:spPr>
            <a:xfrm>
              <a:off x="36531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8"/>
            <p:cNvSpPr/>
            <p:nvPr/>
          </p:nvSpPr>
          <p:spPr>
            <a:xfrm>
              <a:off x="36531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8"/>
            <p:cNvSpPr/>
            <p:nvPr/>
          </p:nvSpPr>
          <p:spPr>
            <a:xfrm>
              <a:off x="36531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8"/>
            <p:cNvSpPr/>
            <p:nvPr/>
          </p:nvSpPr>
          <p:spPr>
            <a:xfrm>
              <a:off x="3759225" y="3739550"/>
              <a:ext cx="5375" cy="129500"/>
            </a:xfrm>
            <a:custGeom>
              <a:rect b="b" l="l" r="r" t="t"/>
              <a:pathLst>
                <a:path extrusionOk="0" h="5180" w="215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8"/>
            <p:cNvSpPr/>
            <p:nvPr/>
          </p:nvSpPr>
          <p:spPr>
            <a:xfrm>
              <a:off x="3759225" y="5094575"/>
              <a:ext cx="5375" cy="41400"/>
            </a:xfrm>
            <a:custGeom>
              <a:rect b="b" l="l" r="r" t="t"/>
              <a:pathLst>
                <a:path extrusionOk="0" h="1656" w="215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8"/>
            <p:cNvSpPr/>
            <p:nvPr/>
          </p:nvSpPr>
          <p:spPr>
            <a:xfrm>
              <a:off x="37592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8"/>
            <p:cNvSpPr/>
            <p:nvPr/>
          </p:nvSpPr>
          <p:spPr>
            <a:xfrm>
              <a:off x="37592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8"/>
            <p:cNvSpPr/>
            <p:nvPr/>
          </p:nvSpPr>
          <p:spPr>
            <a:xfrm>
              <a:off x="37592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8"/>
            <p:cNvSpPr/>
            <p:nvPr/>
          </p:nvSpPr>
          <p:spPr>
            <a:xfrm>
              <a:off x="37592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8"/>
            <p:cNvSpPr/>
            <p:nvPr/>
          </p:nvSpPr>
          <p:spPr>
            <a:xfrm>
              <a:off x="37592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8"/>
            <p:cNvSpPr/>
            <p:nvPr/>
          </p:nvSpPr>
          <p:spPr>
            <a:xfrm>
              <a:off x="37592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8"/>
            <p:cNvSpPr/>
            <p:nvPr/>
          </p:nvSpPr>
          <p:spPr>
            <a:xfrm>
              <a:off x="37592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8"/>
            <p:cNvSpPr/>
            <p:nvPr/>
          </p:nvSpPr>
          <p:spPr>
            <a:xfrm>
              <a:off x="37592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8"/>
            <p:cNvSpPr/>
            <p:nvPr/>
          </p:nvSpPr>
          <p:spPr>
            <a:xfrm>
              <a:off x="37592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48"/>
            <p:cNvSpPr/>
            <p:nvPr/>
          </p:nvSpPr>
          <p:spPr>
            <a:xfrm>
              <a:off x="37592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48"/>
            <p:cNvSpPr/>
            <p:nvPr/>
          </p:nvSpPr>
          <p:spPr>
            <a:xfrm>
              <a:off x="1097225" y="5089400"/>
              <a:ext cx="2770625" cy="5200"/>
            </a:xfrm>
            <a:custGeom>
              <a:rect b="b" l="l" r="r" t="t"/>
              <a:pathLst>
                <a:path extrusionOk="0" h="208" w="110825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8"/>
            <p:cNvSpPr/>
            <p:nvPr/>
          </p:nvSpPr>
          <p:spPr>
            <a:xfrm>
              <a:off x="1098575" y="4967225"/>
              <a:ext cx="2768125" cy="5950"/>
            </a:xfrm>
            <a:custGeom>
              <a:rect b="b" l="l" r="r" t="t"/>
              <a:pathLst>
                <a:path extrusionOk="0" h="238" w="110725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8"/>
            <p:cNvSpPr/>
            <p:nvPr/>
          </p:nvSpPr>
          <p:spPr>
            <a:xfrm>
              <a:off x="1099150" y="4845025"/>
              <a:ext cx="2766975" cy="5975"/>
            </a:xfrm>
            <a:custGeom>
              <a:rect b="b" l="l" r="r" t="t"/>
              <a:pathLst>
                <a:path extrusionOk="0" h="239" w="110679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8"/>
            <p:cNvSpPr/>
            <p:nvPr/>
          </p:nvSpPr>
          <p:spPr>
            <a:xfrm>
              <a:off x="1100300" y="4723600"/>
              <a:ext cx="2764675" cy="5200"/>
            </a:xfrm>
            <a:custGeom>
              <a:rect b="b" l="l" r="r" t="t"/>
              <a:pathLst>
                <a:path extrusionOk="0" h="208" w="110587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8"/>
            <p:cNvSpPr/>
            <p:nvPr/>
          </p:nvSpPr>
          <p:spPr>
            <a:xfrm>
              <a:off x="1100875" y="4601400"/>
              <a:ext cx="2763325" cy="5200"/>
            </a:xfrm>
            <a:custGeom>
              <a:rect b="b" l="l" r="r" t="t"/>
              <a:pathLst>
                <a:path extrusionOk="0" h="208" w="110533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8"/>
            <p:cNvSpPr/>
            <p:nvPr/>
          </p:nvSpPr>
          <p:spPr>
            <a:xfrm>
              <a:off x="1102025" y="4479225"/>
              <a:ext cx="2761025" cy="5175"/>
            </a:xfrm>
            <a:custGeom>
              <a:rect b="b" l="l" r="r" t="t"/>
              <a:pathLst>
                <a:path extrusionOk="0" h="207" w="110441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8"/>
            <p:cNvSpPr/>
            <p:nvPr/>
          </p:nvSpPr>
          <p:spPr>
            <a:xfrm>
              <a:off x="1102600" y="4357025"/>
              <a:ext cx="2759875" cy="5200"/>
            </a:xfrm>
            <a:custGeom>
              <a:rect b="b" l="l" r="r" t="t"/>
              <a:pathLst>
                <a:path extrusionOk="0" h="208" w="110395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8"/>
            <p:cNvSpPr/>
            <p:nvPr/>
          </p:nvSpPr>
          <p:spPr>
            <a:xfrm>
              <a:off x="1103750" y="4234825"/>
              <a:ext cx="2758150" cy="5975"/>
            </a:xfrm>
            <a:custGeom>
              <a:rect b="b" l="l" r="r" t="t"/>
              <a:pathLst>
                <a:path extrusionOk="0" h="239" w="110326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8"/>
            <p:cNvSpPr/>
            <p:nvPr/>
          </p:nvSpPr>
          <p:spPr>
            <a:xfrm>
              <a:off x="1104325" y="4112650"/>
              <a:ext cx="2756425" cy="5950"/>
            </a:xfrm>
            <a:custGeom>
              <a:rect b="b" l="l" r="r" t="t"/>
              <a:pathLst>
                <a:path extrusionOk="0" h="238" w="110257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8"/>
            <p:cNvSpPr/>
            <p:nvPr/>
          </p:nvSpPr>
          <p:spPr>
            <a:xfrm>
              <a:off x="1105650" y="3991225"/>
              <a:ext cx="2754350" cy="5175"/>
            </a:xfrm>
            <a:custGeom>
              <a:rect b="b" l="l" r="r" t="t"/>
              <a:pathLst>
                <a:path extrusionOk="0" h="207" w="110174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8"/>
            <p:cNvSpPr/>
            <p:nvPr/>
          </p:nvSpPr>
          <p:spPr>
            <a:xfrm>
              <a:off x="1106225" y="3869025"/>
              <a:ext cx="2752625" cy="5200"/>
            </a:xfrm>
            <a:custGeom>
              <a:rect b="b" l="l" r="r" t="t"/>
              <a:pathLst>
                <a:path extrusionOk="0" h="208" w="110105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8"/>
            <p:cNvSpPr/>
            <p:nvPr/>
          </p:nvSpPr>
          <p:spPr>
            <a:xfrm>
              <a:off x="1296800" y="5079650"/>
              <a:ext cx="400" cy="400"/>
            </a:xfrm>
            <a:custGeom>
              <a:rect b="b" l="l" r="r" t="t"/>
              <a:pathLst>
                <a:path extrusionOk="0" h="16" w="16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0" name="Google Shape;3500;p48"/>
          <p:cNvGrpSpPr/>
          <p:nvPr/>
        </p:nvGrpSpPr>
        <p:grpSpPr>
          <a:xfrm flipH="1">
            <a:off x="9881788" y="127731"/>
            <a:ext cx="2031649" cy="1420232"/>
            <a:chOff x="551250" y="1010950"/>
            <a:chExt cx="438700" cy="306675"/>
          </a:xfrm>
        </p:grpSpPr>
        <p:sp>
          <p:nvSpPr>
            <p:cNvPr id="3501" name="Google Shape;3501;p48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8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8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8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8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8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8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8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8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8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8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8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8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8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8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8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8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8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8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8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8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8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8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8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8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8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8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8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8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8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8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8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8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8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8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8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8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8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8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8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8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8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8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8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8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8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8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8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8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8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8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8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8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8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8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8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8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8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8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8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8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8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8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8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8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8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8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8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8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8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8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8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8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8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8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8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8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8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8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8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8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8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8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8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8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8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8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8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8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8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8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8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8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8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8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8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8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8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8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8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8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8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8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8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8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8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48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8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8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8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8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8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8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8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8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8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8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8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8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8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8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8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8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8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8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8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8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8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8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8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8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8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8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8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8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8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8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8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8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8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8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8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8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8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8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8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8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8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8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8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8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8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8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8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8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8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8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8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8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8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8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8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8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8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8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8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8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8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8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8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8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8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8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8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8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6" name="Google Shape;3676;p48"/>
          <p:cNvGrpSpPr/>
          <p:nvPr/>
        </p:nvGrpSpPr>
        <p:grpSpPr>
          <a:xfrm rot="-874913">
            <a:off x="-707574" y="136972"/>
            <a:ext cx="2671151" cy="2569720"/>
            <a:chOff x="3795825" y="3576625"/>
            <a:chExt cx="273225" cy="262850"/>
          </a:xfrm>
        </p:grpSpPr>
        <p:sp>
          <p:nvSpPr>
            <p:cNvPr id="3677" name="Google Shape;3677;p48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8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8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8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8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8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8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8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8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8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87" name="Google Shape;3687;p48"/>
          <p:cNvGrpSpPr/>
          <p:nvPr/>
        </p:nvGrpSpPr>
        <p:grpSpPr>
          <a:xfrm rot="-245349">
            <a:off x="164618" y="5253561"/>
            <a:ext cx="1890495" cy="1346607"/>
            <a:chOff x="1174150" y="1093100"/>
            <a:chExt cx="360450" cy="256750"/>
          </a:xfrm>
        </p:grpSpPr>
        <p:sp>
          <p:nvSpPr>
            <p:cNvPr id="3688" name="Google Shape;3688;p48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8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8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8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8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93" name="Google Shape;3693;p48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3694" name="Google Shape;3694;p48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8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8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8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8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8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8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8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8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8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04" name="Google Shape;3704;p48"/>
          <p:cNvGrpSpPr/>
          <p:nvPr/>
        </p:nvGrpSpPr>
        <p:grpSpPr>
          <a:xfrm rot="-5400000">
            <a:off x="10319523" y="4360712"/>
            <a:ext cx="3081119" cy="2536193"/>
            <a:chOff x="3857825" y="4400025"/>
            <a:chExt cx="287500" cy="236650"/>
          </a:xfrm>
        </p:grpSpPr>
        <p:sp>
          <p:nvSpPr>
            <p:cNvPr id="3705" name="Google Shape;3705;p48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8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8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8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8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8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8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8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8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8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15" name="Google Shape;3715;p48"/>
          <p:cNvSpPr txBox="1"/>
          <p:nvPr>
            <p:ph type="title"/>
          </p:nvPr>
        </p:nvSpPr>
        <p:spPr>
          <a:xfrm>
            <a:off x="5371900" y="2086800"/>
            <a:ext cx="5307600" cy="112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3716" name="Google Shape;3716;p48"/>
          <p:cNvSpPr txBox="1"/>
          <p:nvPr>
            <p:ph idx="1" type="subTitle"/>
          </p:nvPr>
        </p:nvSpPr>
        <p:spPr>
          <a:xfrm>
            <a:off x="5371900" y="3209200"/>
            <a:ext cx="5307600" cy="15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3717" name="Google Shape;3717;p48"/>
          <p:cNvSpPr/>
          <p:nvPr>
            <p:ph idx="2" type="pic"/>
          </p:nvPr>
        </p:nvSpPr>
        <p:spPr>
          <a:xfrm>
            <a:off x="1512500" y="1165000"/>
            <a:ext cx="3263600" cy="4528000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0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" name="Google Shape;23;p30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" name="Google Shape;24;p30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30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30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">
    <p:spTree>
      <p:nvGrpSpPr>
        <p:cNvPr id="3718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9" name="Google Shape;3719;p49"/>
          <p:cNvSpPr txBox="1"/>
          <p:nvPr>
            <p:ph type="title"/>
          </p:nvPr>
        </p:nvSpPr>
        <p:spPr>
          <a:xfrm>
            <a:off x="960000" y="4908300"/>
            <a:ext cx="10272000" cy="1004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3720" name="Google Shape;3720;p49"/>
          <p:cNvGrpSpPr/>
          <p:nvPr/>
        </p:nvGrpSpPr>
        <p:grpSpPr>
          <a:xfrm flipH="1">
            <a:off x="10024221" y="4129497"/>
            <a:ext cx="2031649" cy="1420232"/>
            <a:chOff x="551250" y="1010950"/>
            <a:chExt cx="438700" cy="306675"/>
          </a:xfrm>
        </p:grpSpPr>
        <p:sp>
          <p:nvSpPr>
            <p:cNvPr id="3721" name="Google Shape;3721;p49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9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9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9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9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9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9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9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9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9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9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9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9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9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9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9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9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9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9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9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9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9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9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9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9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9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9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9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9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9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9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9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9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9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9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9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9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9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9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9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9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9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9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9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9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9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9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9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9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9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9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9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9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9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9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9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9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9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9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9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9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9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9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9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9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9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9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9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9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9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9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9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9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9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9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9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9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9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9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9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9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9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9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9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9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9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9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9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9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9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9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9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9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9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9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9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9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9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9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9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9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9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9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49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9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9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9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9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9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9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9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9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9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9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9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49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9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9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9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9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9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9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9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9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9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9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49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49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9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9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9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49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49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9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9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9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49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49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9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49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49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9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9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49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49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49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9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9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9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49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49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9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49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49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9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9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9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9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9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49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49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9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9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9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9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9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9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49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49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9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9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9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49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49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9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6" name="Google Shape;3896;p49"/>
          <p:cNvGrpSpPr/>
          <p:nvPr/>
        </p:nvGrpSpPr>
        <p:grpSpPr>
          <a:xfrm rot="6957809">
            <a:off x="-960138" y="-909657"/>
            <a:ext cx="3081127" cy="2536197"/>
            <a:chOff x="3857825" y="4400025"/>
            <a:chExt cx="287500" cy="236650"/>
          </a:xfrm>
        </p:grpSpPr>
        <p:sp>
          <p:nvSpPr>
            <p:cNvPr id="3897" name="Google Shape;3897;p49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9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9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49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49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9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9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49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49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9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07" name="Google Shape;3907;p49"/>
          <p:cNvGrpSpPr/>
          <p:nvPr/>
        </p:nvGrpSpPr>
        <p:grpSpPr>
          <a:xfrm rot="7391939">
            <a:off x="-220833" y="3698052"/>
            <a:ext cx="1733813" cy="1369867"/>
            <a:chOff x="1745100" y="1681650"/>
            <a:chExt cx="1300475" cy="1027490"/>
          </a:xfrm>
        </p:grpSpPr>
        <p:sp>
          <p:nvSpPr>
            <p:cNvPr id="3908" name="Google Shape;3908;p49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9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10" name="Google Shape;3910;p49"/>
          <p:cNvGrpSpPr/>
          <p:nvPr/>
        </p:nvGrpSpPr>
        <p:grpSpPr>
          <a:xfrm rot="6957809">
            <a:off x="10125629" y="-1129791"/>
            <a:ext cx="3081127" cy="2536197"/>
            <a:chOff x="3857825" y="4400025"/>
            <a:chExt cx="287500" cy="236650"/>
          </a:xfrm>
        </p:grpSpPr>
        <p:sp>
          <p:nvSpPr>
            <p:cNvPr id="3911" name="Google Shape;3911;p49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9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49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49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9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9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9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9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9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9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 number">
    <p:spTree>
      <p:nvGrpSpPr>
        <p:cNvPr id="3921" name="Shape 3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2" name="Google Shape;3922;p5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3" name="Google Shape;3923;p50"/>
          <p:cNvSpPr/>
          <p:nvPr/>
        </p:nvSpPr>
        <p:spPr>
          <a:xfrm flipH="1" rot="-585416">
            <a:off x="5682606" y="311514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24" name="Google Shape;3924;p50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3925" name="Google Shape;3925;p50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0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0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0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0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0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0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0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0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0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0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0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0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0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0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0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0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0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0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0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0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0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0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0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0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0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0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0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0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0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0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0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0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0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0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0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0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0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50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50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0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0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0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0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0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50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50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0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0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0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0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0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0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0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0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0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0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0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0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0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0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0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0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0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0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0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0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0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0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0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0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0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0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0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50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50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0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0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0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0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0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0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0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0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0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0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0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0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0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0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0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0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0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0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0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0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0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0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0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0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0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0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0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0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0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0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0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0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0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0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0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0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0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0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0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0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0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0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0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0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0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0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0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0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0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0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0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0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0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0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0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0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0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0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0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0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0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0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0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0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0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0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0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0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0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0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0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0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0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0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0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0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0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0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0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0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0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0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0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0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0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0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0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0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0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0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0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0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0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0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0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0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0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0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0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0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0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0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0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0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0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0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0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0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0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0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0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0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0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0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0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0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0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0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0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0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0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0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0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0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0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0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0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0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0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0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0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0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0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0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0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0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0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0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0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0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0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0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0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0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0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0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0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0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0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0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0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0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0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0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0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0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0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0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0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0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0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0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0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0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0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0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0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0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0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0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0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0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0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0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0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0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0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0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0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0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0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0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0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0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0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0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0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0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0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0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0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0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0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0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0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0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0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0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0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0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0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0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0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0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0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0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0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0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0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0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0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0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0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0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0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0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0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0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0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0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0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0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0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0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0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0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0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0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0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0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0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0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0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0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0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0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7" name="Google Shape;4237;p50"/>
          <p:cNvGrpSpPr/>
          <p:nvPr/>
        </p:nvGrpSpPr>
        <p:grpSpPr>
          <a:xfrm flipH="1" rot="1810263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4238" name="Google Shape;4238;p5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8" name="Google Shape;4248;p50"/>
          <p:cNvGrpSpPr/>
          <p:nvPr/>
        </p:nvGrpSpPr>
        <p:grpSpPr>
          <a:xfrm rot="6009458">
            <a:off x="-654593" y="-358983"/>
            <a:ext cx="3081111" cy="2536181"/>
            <a:chOff x="3857825" y="4400025"/>
            <a:chExt cx="287500" cy="236650"/>
          </a:xfrm>
        </p:grpSpPr>
        <p:sp>
          <p:nvSpPr>
            <p:cNvPr id="4249" name="Google Shape;4249;p5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50"/>
          <p:cNvSpPr/>
          <p:nvPr/>
        </p:nvSpPr>
        <p:spPr>
          <a:xfrm flipH="1" rot="373006">
            <a:off x="385552" y="5296689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60" name="Google Shape;4260;p50"/>
          <p:cNvGrpSpPr/>
          <p:nvPr/>
        </p:nvGrpSpPr>
        <p:grpSpPr>
          <a:xfrm flipH="1" rot="-1245072">
            <a:off x="5443267" y="5453688"/>
            <a:ext cx="1733915" cy="1369947"/>
            <a:chOff x="1745100" y="1681650"/>
            <a:chExt cx="1300475" cy="1027490"/>
          </a:xfrm>
        </p:grpSpPr>
        <p:sp>
          <p:nvSpPr>
            <p:cNvPr id="4261" name="Google Shape;4261;p50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0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3" name="Google Shape;4263;p50"/>
          <p:cNvSpPr/>
          <p:nvPr/>
        </p:nvSpPr>
        <p:spPr>
          <a:xfrm flipH="1" rot="373006">
            <a:off x="10237019" y="137738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4" name="Google Shape;4264;p50"/>
          <p:cNvSpPr txBox="1"/>
          <p:nvPr>
            <p:ph type="title"/>
          </p:nvPr>
        </p:nvSpPr>
        <p:spPr>
          <a:xfrm>
            <a:off x="2328600" y="1937633"/>
            <a:ext cx="7534800" cy="232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/>
        </p:txBody>
      </p:sp>
      <p:sp>
        <p:nvSpPr>
          <p:cNvPr id="4265" name="Google Shape;4265;p50"/>
          <p:cNvSpPr txBox="1"/>
          <p:nvPr>
            <p:ph idx="1" type="subTitle"/>
          </p:nvPr>
        </p:nvSpPr>
        <p:spPr>
          <a:xfrm>
            <a:off x="2328600" y="4257567"/>
            <a:ext cx="7534800" cy="6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266" name="Shape 42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able of contents">
    <p:spTree>
      <p:nvGrpSpPr>
        <p:cNvPr id="4267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p5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69" name="Google Shape;4269;p52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4270" name="Google Shape;4270;p52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2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2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2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2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2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2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2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2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2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2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2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2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2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2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2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2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2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2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2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2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2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2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2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2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2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2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2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2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2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2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2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2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2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2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2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2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2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2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2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2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2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2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2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2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2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2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2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2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2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2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2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2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2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2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2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2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2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2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2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2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2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2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2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2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2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2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2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2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2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2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2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2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2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2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2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2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2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2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2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2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2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2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2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2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2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2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2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2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2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2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2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2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2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2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2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2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2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2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2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2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2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2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2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2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2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2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2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2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2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2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2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2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2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2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2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2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2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2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2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2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2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2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2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2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2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2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2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2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2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2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2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2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2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2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2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2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2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2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2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2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2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2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2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2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2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2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2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2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2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2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2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2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2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2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2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2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2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2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2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2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2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2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2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2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2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2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2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2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2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2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2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2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2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2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2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2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2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2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2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2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2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2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2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2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2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2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2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2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2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2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2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2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2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2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2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2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2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2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2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2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2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2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2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2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2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2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2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2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2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2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2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2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2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2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2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2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2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2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2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2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2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2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2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2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2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2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2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2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2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2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2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2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2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2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2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2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2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2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2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2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2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2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2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2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2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2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2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2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2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2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2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2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2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2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2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2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2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2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2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2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2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2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2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2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2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2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2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2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2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2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2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2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2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2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2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2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2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2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2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2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2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2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2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52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52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52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52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52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52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52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52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2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2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2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2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2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2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2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2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2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2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5" name="Google Shape;4585;p52"/>
          <p:cNvGrpSpPr/>
          <p:nvPr/>
        </p:nvGrpSpPr>
        <p:grpSpPr>
          <a:xfrm>
            <a:off x="557951" y="2107283"/>
            <a:ext cx="1148995" cy="1042315"/>
            <a:chOff x="351175" y="1462825"/>
            <a:chExt cx="861746" cy="781736"/>
          </a:xfrm>
        </p:grpSpPr>
        <p:sp>
          <p:nvSpPr>
            <p:cNvPr id="4586" name="Google Shape;4586;p52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2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89" name="Google Shape;4589;p52"/>
          <p:cNvSpPr/>
          <p:nvPr/>
        </p:nvSpPr>
        <p:spPr>
          <a:xfrm>
            <a:off x="10474698" y="5534285"/>
            <a:ext cx="1533009" cy="97730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0" name="Google Shape;4590;p52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91" name="Google Shape;4591;p52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4592" name="Google Shape;4592;p52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2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2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2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2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02" name="Google Shape;4602;p52"/>
          <p:cNvGrpSpPr/>
          <p:nvPr/>
        </p:nvGrpSpPr>
        <p:grpSpPr>
          <a:xfrm rot="-5400000">
            <a:off x="-1057377" y="4233212"/>
            <a:ext cx="3081119" cy="2536193"/>
            <a:chOff x="3857825" y="4400025"/>
            <a:chExt cx="287500" cy="236650"/>
          </a:xfrm>
        </p:grpSpPr>
        <p:sp>
          <p:nvSpPr>
            <p:cNvPr id="4603" name="Google Shape;4603;p52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2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2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13" name="Google Shape;4613;p52"/>
          <p:cNvGrpSpPr/>
          <p:nvPr/>
        </p:nvGrpSpPr>
        <p:grpSpPr>
          <a:xfrm>
            <a:off x="10889319" y="3121214"/>
            <a:ext cx="842397" cy="854105"/>
            <a:chOff x="1611050" y="1662750"/>
            <a:chExt cx="102400" cy="103825"/>
          </a:xfrm>
        </p:grpSpPr>
        <p:sp>
          <p:nvSpPr>
            <p:cNvPr id="4614" name="Google Shape;4614;p52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52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16" name="Google Shape;4616;p52"/>
          <p:cNvSpPr txBox="1"/>
          <p:nvPr>
            <p:ph type="title"/>
          </p:nvPr>
        </p:nvSpPr>
        <p:spPr>
          <a:xfrm>
            <a:off x="3208351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17" name="Google Shape;4617;p52"/>
          <p:cNvSpPr txBox="1"/>
          <p:nvPr>
            <p:ph idx="2" type="title"/>
          </p:nvPr>
        </p:nvSpPr>
        <p:spPr>
          <a:xfrm>
            <a:off x="20163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4618" name="Google Shape;4618;p52"/>
          <p:cNvSpPr txBox="1"/>
          <p:nvPr>
            <p:ph idx="1" type="subTitle"/>
          </p:nvPr>
        </p:nvSpPr>
        <p:spPr>
          <a:xfrm>
            <a:off x="3208351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4619" name="Google Shape;4619;p52"/>
          <p:cNvSpPr txBox="1"/>
          <p:nvPr>
            <p:ph idx="3" type="title"/>
          </p:nvPr>
        </p:nvSpPr>
        <p:spPr>
          <a:xfrm>
            <a:off x="7344449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20" name="Google Shape;4620;p52"/>
          <p:cNvSpPr txBox="1"/>
          <p:nvPr>
            <p:ph idx="4" type="title"/>
          </p:nvPr>
        </p:nvSpPr>
        <p:spPr>
          <a:xfrm>
            <a:off x="61524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4621" name="Google Shape;4621;p52"/>
          <p:cNvSpPr txBox="1"/>
          <p:nvPr>
            <p:ph idx="5" type="subTitle"/>
          </p:nvPr>
        </p:nvSpPr>
        <p:spPr>
          <a:xfrm>
            <a:off x="7344449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4622" name="Google Shape;4622;p52"/>
          <p:cNvSpPr txBox="1"/>
          <p:nvPr>
            <p:ph idx="6" type="title"/>
          </p:nvPr>
        </p:nvSpPr>
        <p:spPr>
          <a:xfrm>
            <a:off x="3208351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23" name="Google Shape;4623;p52"/>
          <p:cNvSpPr txBox="1"/>
          <p:nvPr>
            <p:ph idx="7" type="title"/>
          </p:nvPr>
        </p:nvSpPr>
        <p:spPr>
          <a:xfrm>
            <a:off x="20163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24" name="Google Shape;4624;p52"/>
          <p:cNvSpPr txBox="1"/>
          <p:nvPr>
            <p:ph idx="8" type="subTitle"/>
          </p:nvPr>
        </p:nvSpPr>
        <p:spPr>
          <a:xfrm>
            <a:off x="3208351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4625" name="Google Shape;4625;p52"/>
          <p:cNvSpPr txBox="1"/>
          <p:nvPr>
            <p:ph idx="9" type="title"/>
          </p:nvPr>
        </p:nvSpPr>
        <p:spPr>
          <a:xfrm>
            <a:off x="7344449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26" name="Google Shape;4626;p52"/>
          <p:cNvSpPr txBox="1"/>
          <p:nvPr>
            <p:ph idx="13" type="title"/>
          </p:nvPr>
        </p:nvSpPr>
        <p:spPr>
          <a:xfrm>
            <a:off x="61524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4627" name="Google Shape;4627;p52"/>
          <p:cNvSpPr txBox="1"/>
          <p:nvPr>
            <p:ph idx="14" type="subTitle"/>
          </p:nvPr>
        </p:nvSpPr>
        <p:spPr>
          <a:xfrm>
            <a:off x="7344449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/>
        </p:txBody>
      </p:sp>
      <p:sp>
        <p:nvSpPr>
          <p:cNvPr id="4628" name="Google Shape;4628;p52"/>
          <p:cNvSpPr txBox="1"/>
          <p:nvPr>
            <p:ph idx="15"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Quote">
    <p:spTree>
      <p:nvGrpSpPr>
        <p:cNvPr id="4629" name="Shape 4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Google Shape;4630;p5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1" name="Google Shape;4631;p53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32" name="Google Shape;4632;p53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4633" name="Google Shape;4633;p53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634" name="Google Shape;4634;p53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rect b="b" l="l" r="r" t="t"/>
                <a:pathLst>
                  <a:path extrusionOk="0" h="20028" w="41698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rotWithShape="0" algn="bl" dir="5400000" dist="19050">
                  <a:schemeClr val="dk1">
                    <a:alpha val="49803"/>
                  </a:scheme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53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53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53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rect b="b" l="l" r="r" t="t"/>
                <a:pathLst>
                  <a:path extrusionOk="0" h="1303" w="72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53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53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53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53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53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53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53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53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53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53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rect b="b" l="l" r="r" t="t"/>
                <a:pathLst>
                  <a:path extrusionOk="0" h="1321" w="72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53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53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rect b="b" l="l" r="r" t="t"/>
                <a:pathLst>
                  <a:path extrusionOk="0" h="1606" w="72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53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53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53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53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53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53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53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53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53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53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53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53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53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53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53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53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rect b="b" l="l" r="r" t="t"/>
                <a:pathLst>
                  <a:path extrusionOk="0" h="1330" w="81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53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rect b="b" l="l" r="r" t="t"/>
                <a:pathLst>
                  <a:path extrusionOk="0" h="1615" w="81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53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53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53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53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53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53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53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53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53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53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rect b="b" l="l" r="r" t="t"/>
                <a:pathLst>
                  <a:path extrusionOk="0" h="1624" w="73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53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53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53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rect b="b" l="l" r="r" t="t"/>
                <a:pathLst>
                  <a:path extrusionOk="0" h="1348" w="73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53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53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53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53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rect b="b" l="l" r="r" t="t"/>
                <a:pathLst>
                  <a:path extrusionOk="0" h="1624" w="72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53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53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53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53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53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53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53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53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53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rect b="b" l="l" r="r" t="t"/>
                <a:pathLst>
                  <a:path extrusionOk="0" h="1357" w="72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53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53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53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53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53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53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53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53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53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53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53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53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rect b="b" l="l" r="r" t="t"/>
                <a:pathLst>
                  <a:path extrusionOk="0" h="1366" w="72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53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rect b="b" l="l" r="r" t="t"/>
                <a:pathLst>
                  <a:path extrusionOk="0" h="1633" w="72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53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53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53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53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53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53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53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53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53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53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rect b="b" l="l" r="r" t="t"/>
                <a:pathLst>
                  <a:path extrusionOk="0" h="1642" w="81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53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53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rect b="b" l="l" r="r" t="t"/>
                <a:pathLst>
                  <a:path extrusionOk="0" h="1384" w="81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53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53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53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53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53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53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53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rect b="b" l="l" r="r" t="t"/>
                <a:pathLst>
                  <a:path extrusionOk="0" h="1651" w="81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53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rect b="b" l="l" r="r" t="t"/>
                <a:pathLst>
                  <a:path extrusionOk="0" h="1393" w="81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53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53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53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53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53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53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53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53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53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53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53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rect b="b" l="l" r="r" t="t"/>
                <a:pathLst>
                  <a:path extrusionOk="0" h="1410" w="73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53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rect b="b" l="l" r="r" t="t"/>
                <a:pathLst>
                  <a:path extrusionOk="0" h="1651" w="73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53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53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53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53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53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53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53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53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53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53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rect b="b" l="l" r="r" t="t"/>
                <a:pathLst>
                  <a:path extrusionOk="0" h="1419" w="72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53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53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53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53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53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rect b="b" l="l" r="r" t="t"/>
                <a:pathLst>
                  <a:path extrusionOk="0" h="1660" w="72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53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53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53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53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53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rect b="b" l="l" r="r" t="t"/>
                <a:pathLst>
                  <a:path extrusionOk="0" h="1669" w="72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53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53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53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53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rect b="b" l="l" r="r" t="t"/>
                <a:pathLst>
                  <a:path extrusionOk="0" h="1437" w="72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53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53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53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53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53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53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53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53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rect b="b" l="l" r="r" t="t"/>
                <a:pathLst>
                  <a:path extrusionOk="0" h="1669" w="81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53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53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53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53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53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rect b="b" l="l" r="r" t="t"/>
                <a:pathLst>
                  <a:path extrusionOk="0" h="1446" w="81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53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53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53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53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53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53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53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53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rect b="b" l="l" r="r" t="t"/>
                <a:pathLst>
                  <a:path extrusionOk="0" h="1455" w="72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53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53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53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53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53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rect b="b" l="l" r="r" t="t"/>
                <a:pathLst>
                  <a:path extrusionOk="0" h="1678" w="72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53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53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53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53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53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rect b="b" l="l" r="r" t="t"/>
                <a:pathLst>
                  <a:path extrusionOk="0" h="1473" w="73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53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53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rect b="b" l="l" r="r" t="t"/>
                <a:pathLst>
                  <a:path extrusionOk="0" h="1687" w="73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53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53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53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53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53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53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53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53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53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53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53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53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53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53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53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53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rect b="b" l="l" r="r" t="t"/>
                <a:pathLst>
                  <a:path extrusionOk="0" h="1482" w="73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53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53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rect b="b" l="l" r="r" t="t"/>
                <a:pathLst>
                  <a:path extrusionOk="0" h="1696" w="73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53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53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53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53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53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53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rect b="b" l="l" r="r" t="t"/>
                <a:pathLst>
                  <a:path extrusionOk="0" h="1500" w="81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53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53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53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rect b="b" l="l" r="r" t="t"/>
                <a:pathLst>
                  <a:path extrusionOk="0" h="1696" w="81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53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53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53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53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53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53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rect b="b" l="l" r="r" t="t"/>
                <a:pathLst>
                  <a:path extrusionOk="0" h="1508" w="81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53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53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53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53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53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53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53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53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53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rect b="b" l="l" r="r" t="t"/>
                <a:pathLst>
                  <a:path extrusionOk="0" h="1705" w="81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53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53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53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53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53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53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rect b="b" l="l" r="r" t="t"/>
                <a:pathLst>
                  <a:path extrusionOk="0" h="1714" w="72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53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53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53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53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53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53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53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53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rect b="b" l="l" r="r" t="t"/>
                <a:pathLst>
                  <a:path extrusionOk="0" h="1517" w="72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53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53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53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53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53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53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53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53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53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rect b="b" l="l" r="r" t="t"/>
                <a:pathLst>
                  <a:path extrusionOk="0" h="1535" w="73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53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53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rect b="b" l="l" r="r" t="t"/>
                <a:pathLst>
                  <a:path extrusionOk="0" h="1714" w="73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53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53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53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53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rect b="b" l="l" r="r" t="t"/>
                <a:pathLst>
                  <a:path extrusionOk="0" h="1544" w="73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53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53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53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53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53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53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53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rect b="b" l="l" r="r" t="t"/>
                <a:pathLst>
                  <a:path extrusionOk="0" h="1722" w="73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53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53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53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53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53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53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53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rect b="b" l="l" r="r" t="t"/>
                <a:pathLst>
                  <a:path extrusionOk="0" h="1731" w="81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53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rect b="b" l="l" r="r" t="t"/>
                <a:pathLst>
                  <a:path extrusionOk="0" h="1562" w="81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53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53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53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53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rect b="b" l="l" r="r" t="t"/>
                <a:pathLst>
                  <a:path extrusionOk="0" h="1580" w="81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53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rect b="b" l="l" r="r" t="t"/>
                <a:pathLst>
                  <a:path extrusionOk="0" h="1588" w="81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53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rect b="b" l="l" r="r" t="t"/>
                <a:pathLst>
                  <a:path extrusionOk="0" h="1589" w="81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53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53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53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53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53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53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53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53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53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53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53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53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rect b="b" l="l" r="r" t="t"/>
                <a:pathLst>
                  <a:path extrusionOk="0" h="1571" w="72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53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rect b="b" l="l" r="r" t="t"/>
                <a:pathLst>
                  <a:path extrusionOk="0" h="1588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53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53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53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53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53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53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53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53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rect b="b" l="l" r="r" t="t"/>
                <a:pathLst>
                  <a:path extrusionOk="0" h="1740" w="72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53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53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rect b="b" l="l" r="r" t="t"/>
                <a:pathLst>
                  <a:path extrusionOk="0" h="1580" w="72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53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rect b="b" l="l" r="r" t="t"/>
                <a:pathLst>
                  <a:path extrusionOk="0" h="1589" w="72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53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rect b="b" l="l" r="r" t="t"/>
                <a:pathLst>
                  <a:path extrusionOk="0" h="1598" w="73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53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rect b="b" l="l" r="r" t="t"/>
                <a:pathLst>
                  <a:path extrusionOk="0" h="1588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53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53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53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53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53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53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rect b="b" l="l" r="r" t="t"/>
                <a:pathLst>
                  <a:path extrusionOk="0" h="1749" w="73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53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53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53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rect b="b" l="l" r="r" t="t"/>
                <a:pathLst>
                  <a:path extrusionOk="0" h="1589" w="73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53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rect b="b" l="l" r="r" t="t"/>
                <a:pathLst>
                  <a:path extrusionOk="0" h="1580" w="73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53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rect b="b" l="l" r="r" t="t"/>
                <a:pathLst>
                  <a:path extrusionOk="0" h="1758" w="82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53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rect b="b" l="l" r="r" t="t"/>
                <a:pathLst>
                  <a:path extrusionOk="0" h="1607" w="82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53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53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53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53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53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53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53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rect b="b" l="l" r="r" t="t"/>
                <a:pathLst>
                  <a:path extrusionOk="0" h="1588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53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53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rect b="b" l="l" r="r" t="t"/>
                <a:pathLst>
                  <a:path extrusionOk="0" h="1580" w="82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53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rect b="b" l="l" r="r" t="t"/>
                <a:pathLst>
                  <a:path extrusionOk="0" h="1589" w="82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53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rect b="b" l="l" r="r" t="t"/>
                <a:pathLst>
                  <a:path extrusionOk="0" h="73" w="4168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53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rect b="b" l="l" r="r" t="t"/>
                <a:pathLst>
                  <a:path extrusionOk="0" h="81" w="41644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53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rect b="b" l="l" r="r" t="t"/>
                <a:pathLst>
                  <a:path extrusionOk="0" h="81" w="41627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53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rect b="b" l="l" r="r" t="t"/>
                <a:pathLst>
                  <a:path extrusionOk="0" h="73" w="41591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53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rect b="b" l="l" r="r" t="t"/>
                <a:pathLst>
                  <a:path extrusionOk="0" h="73" w="41573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53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rect b="b" l="l" r="r" t="t"/>
                <a:pathLst>
                  <a:path extrusionOk="0" h="72" w="41537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53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rect b="b" l="l" r="r" t="t"/>
                <a:pathLst>
                  <a:path extrusionOk="0" h="72" w="4152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53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rect b="b" l="l" r="r" t="t"/>
                <a:pathLst>
                  <a:path extrusionOk="0" h="82" w="41493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53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rect b="b" l="l" r="r" t="t"/>
                <a:pathLst>
                  <a:path extrusionOk="0" h="81" w="41466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53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rect b="b" l="l" r="r" t="t"/>
                <a:pathLst>
                  <a:path extrusionOk="0" h="72" w="41439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53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rect b="b" l="l" r="r" t="t"/>
                <a:pathLst>
                  <a:path extrusionOk="0" h="73" w="41412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r>
                  <a:t/>
                </a: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46" name="Google Shape;4946;p53"/>
            <p:cNvSpPr/>
            <p:nvPr/>
          </p:nvSpPr>
          <p:spPr>
            <a:xfrm>
              <a:off x="771196" y="669220"/>
              <a:ext cx="23550" cy="3889706"/>
            </a:xfrm>
            <a:custGeom>
              <a:rect b="b" l="l" r="r" t="t"/>
              <a:pathLst>
                <a:path extrusionOk="0" h="21259" w="143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47" name="Google Shape;4947;p53"/>
          <p:cNvGrpSpPr/>
          <p:nvPr/>
        </p:nvGrpSpPr>
        <p:grpSpPr>
          <a:xfrm>
            <a:off x="414821" y="101797"/>
            <a:ext cx="2031649" cy="1420232"/>
            <a:chOff x="551250" y="1010950"/>
            <a:chExt cx="438700" cy="306675"/>
          </a:xfrm>
        </p:grpSpPr>
        <p:sp>
          <p:nvSpPr>
            <p:cNvPr id="4948" name="Google Shape;4948;p53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53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53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53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53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53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53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53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53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53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53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53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53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53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53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53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53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53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53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53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3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3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3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3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3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3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3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3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3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3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3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3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3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53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53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3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3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3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3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3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3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3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3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3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3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3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3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3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3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3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3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3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3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3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3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3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3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3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3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3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3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3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3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3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3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3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3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3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3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3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3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3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3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3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3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3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3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3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3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3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3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3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3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3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3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3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3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3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3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3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3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3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3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3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3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3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3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3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3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3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3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3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3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3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3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3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3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3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3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3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3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3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3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3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3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53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53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53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53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3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3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3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3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3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3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3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53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53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53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3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3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3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3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3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3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3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3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3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53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53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3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3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3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3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3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3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3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3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3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53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53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3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3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3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3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3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3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3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3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3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3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3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3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3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3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3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3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3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3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3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3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3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3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3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3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23" name="Google Shape;5123;p53"/>
          <p:cNvGrpSpPr/>
          <p:nvPr/>
        </p:nvGrpSpPr>
        <p:grpSpPr>
          <a:xfrm>
            <a:off x="5504003" y="291211"/>
            <a:ext cx="1183976" cy="1041412"/>
            <a:chOff x="422550" y="971175"/>
            <a:chExt cx="192050" cy="168925"/>
          </a:xfrm>
        </p:grpSpPr>
        <p:sp>
          <p:nvSpPr>
            <p:cNvPr id="5124" name="Google Shape;5124;p53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3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3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3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3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3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3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3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3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3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3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35" name="Google Shape;5135;p53"/>
          <p:cNvGrpSpPr/>
          <p:nvPr/>
        </p:nvGrpSpPr>
        <p:grpSpPr>
          <a:xfrm flipH="1" rot="-8100000">
            <a:off x="10777865" y="-708121"/>
            <a:ext cx="2671147" cy="2569717"/>
            <a:chOff x="3795825" y="3576625"/>
            <a:chExt cx="273225" cy="262850"/>
          </a:xfrm>
        </p:grpSpPr>
        <p:sp>
          <p:nvSpPr>
            <p:cNvPr id="5136" name="Google Shape;5136;p53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3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3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3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3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3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3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3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3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3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46" name="Google Shape;5146;p53"/>
          <p:cNvGrpSpPr/>
          <p:nvPr/>
        </p:nvGrpSpPr>
        <p:grpSpPr>
          <a:xfrm rot="-5400000">
            <a:off x="10461990" y="4451345"/>
            <a:ext cx="3081119" cy="2536193"/>
            <a:chOff x="3857825" y="4400025"/>
            <a:chExt cx="287500" cy="236650"/>
          </a:xfrm>
        </p:grpSpPr>
        <p:sp>
          <p:nvSpPr>
            <p:cNvPr id="5147" name="Google Shape;5147;p5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5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57" name="Google Shape;5157;p53"/>
          <p:cNvSpPr/>
          <p:nvPr/>
        </p:nvSpPr>
        <p:spPr>
          <a:xfrm rot="5400000">
            <a:off x="80437" y="5224830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8" name="Google Shape;5158;p53"/>
          <p:cNvSpPr txBox="1"/>
          <p:nvPr>
            <p:ph type="title"/>
          </p:nvPr>
        </p:nvSpPr>
        <p:spPr>
          <a:xfrm>
            <a:off x="1693867" y="3819235"/>
            <a:ext cx="7048000" cy="85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5159" name="Google Shape;5159;p53"/>
          <p:cNvSpPr txBox="1"/>
          <p:nvPr>
            <p:ph idx="1" type="subTitle"/>
          </p:nvPr>
        </p:nvSpPr>
        <p:spPr>
          <a:xfrm>
            <a:off x="1693867" y="2181933"/>
            <a:ext cx="7048000" cy="17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5160" name="Google Shape;5160;p53"/>
          <p:cNvSpPr/>
          <p:nvPr>
            <p:ph idx="2" type="pic"/>
          </p:nvPr>
        </p:nvSpPr>
        <p:spPr>
          <a:xfrm rot="561093">
            <a:off x="8929935" y="1388519"/>
            <a:ext cx="2789067" cy="4029164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 and text">
    <p:spTree>
      <p:nvGrpSpPr>
        <p:cNvPr id="516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2" name="Google Shape;5162;p5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63" name="Google Shape;5163;p54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5164" name="Google Shape;5164;p54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54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54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54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54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54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54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54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54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54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54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54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54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54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54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54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54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54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54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54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54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54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54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54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54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54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4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4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4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4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4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4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4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4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4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4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4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4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4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4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4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4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4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4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4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4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4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4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4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4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4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4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4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4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4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4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4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4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4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4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4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4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4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4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4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4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4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4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4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4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4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4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4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4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4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4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4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4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4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4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4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4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4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4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4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4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4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4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4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4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4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4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4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4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4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4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4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4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4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4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4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4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4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4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4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4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4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4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4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4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4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54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4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4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4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4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4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4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4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4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4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4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4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4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4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4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4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4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54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54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54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54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4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4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4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4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4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4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4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4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4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54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54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4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4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54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54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4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54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54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4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54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54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4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4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4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4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4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54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54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4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54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54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54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54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54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54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54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54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54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54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54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54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54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54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54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4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4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4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4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4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4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4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4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4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4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4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4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4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4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4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4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4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4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4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4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4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4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54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54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54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54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54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54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54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4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4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4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4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54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54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4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4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54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54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54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54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54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54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54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54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54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54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54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54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54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54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54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54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54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54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54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54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54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54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54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54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54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54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54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54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54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54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54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54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54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54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54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54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54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54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54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54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54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54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54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54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54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54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54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54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4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4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4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4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4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4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4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4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4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4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4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4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4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4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4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4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4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4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4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4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4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4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4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4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4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4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4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4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4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4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4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4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4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4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4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4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4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4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4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4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4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4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4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4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4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4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4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4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4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4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4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54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5477" name="Google Shape;5477;p54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4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4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4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4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82" name="Google Shape;5482;p54"/>
          <p:cNvGrpSpPr/>
          <p:nvPr/>
        </p:nvGrpSpPr>
        <p:grpSpPr>
          <a:xfrm rot="8100000">
            <a:off x="10232117" y="-565668"/>
            <a:ext cx="2671147" cy="2569717"/>
            <a:chOff x="3795825" y="3576625"/>
            <a:chExt cx="273225" cy="262850"/>
          </a:xfrm>
        </p:grpSpPr>
        <p:sp>
          <p:nvSpPr>
            <p:cNvPr id="5483" name="Google Shape;5483;p54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4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4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4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4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4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4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4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4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4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93" name="Google Shape;5493;p54"/>
          <p:cNvGrpSpPr/>
          <p:nvPr/>
        </p:nvGrpSpPr>
        <p:grpSpPr>
          <a:xfrm flipH="1">
            <a:off x="10712532" y="2818811"/>
            <a:ext cx="1183976" cy="1041412"/>
            <a:chOff x="422550" y="971175"/>
            <a:chExt cx="192050" cy="168925"/>
          </a:xfrm>
        </p:grpSpPr>
        <p:sp>
          <p:nvSpPr>
            <p:cNvPr id="5494" name="Google Shape;5494;p54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4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4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4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4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4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4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4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4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4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4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05" name="Google Shape;5505;p54"/>
          <p:cNvSpPr/>
          <p:nvPr/>
        </p:nvSpPr>
        <p:spPr>
          <a:xfrm rot="-373006">
            <a:off x="10237019" y="5408271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6" name="Google Shape;5506;p54"/>
          <p:cNvSpPr txBox="1"/>
          <p:nvPr>
            <p:ph type="title"/>
          </p:nvPr>
        </p:nvSpPr>
        <p:spPr>
          <a:xfrm>
            <a:off x="5373067" y="1545067"/>
            <a:ext cx="5272400" cy="242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507" name="Google Shape;5507;p54"/>
          <p:cNvSpPr txBox="1"/>
          <p:nvPr>
            <p:ph idx="1" type="subTitle"/>
          </p:nvPr>
        </p:nvSpPr>
        <p:spPr>
          <a:xfrm>
            <a:off x="5373067" y="3973333"/>
            <a:ext cx="5272400" cy="1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5508" name="Google Shape;5508;p54"/>
          <p:cNvSpPr/>
          <p:nvPr>
            <p:ph idx="2" type="pic"/>
          </p:nvPr>
        </p:nvSpPr>
        <p:spPr>
          <a:xfrm rot="-210244">
            <a:off x="1226947" y="1086374"/>
            <a:ext cx="3462072" cy="4685137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Title and text 1">
    <p:spTree>
      <p:nvGrpSpPr>
        <p:cNvPr id="5509" name="Shape 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0" name="Google Shape;5510;p55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11" name="Google Shape;5511;p55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5512" name="Google Shape;5512;p55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5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5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5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5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5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5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5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5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5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5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5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5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5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5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5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5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5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5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5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5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5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5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5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5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5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5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5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5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5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5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5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5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5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5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5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5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5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5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5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5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5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5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5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5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5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5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5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5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5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5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5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5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5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5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5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5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5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5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5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5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5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5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5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5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5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5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5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5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5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5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5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5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5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5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5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5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5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5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5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5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5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5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5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5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5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5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5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55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55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5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5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5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5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5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5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5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5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5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5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5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5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5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5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5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5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5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5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5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5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5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5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5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5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5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5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5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5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5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5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5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5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5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5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5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5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5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5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5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5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5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5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5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5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5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5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5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5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5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5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5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5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5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5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5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5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5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5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5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5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5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5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5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5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5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5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5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5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5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5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5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5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5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5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5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5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5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5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5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5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5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5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5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5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5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5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5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5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5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5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5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5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5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5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5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5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5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5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5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5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5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5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5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5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5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5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5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5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5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5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5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5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5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5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5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5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5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5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5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5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5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5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5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5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5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5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5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5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5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5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5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5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5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5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5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5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5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5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5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5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5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5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5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5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5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5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5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5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5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5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5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5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5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5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5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5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5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5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5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5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5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5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5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5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5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5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5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5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5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5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5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5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5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5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55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5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5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5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5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5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5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5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5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5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5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5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5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5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5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5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5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5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5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5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5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5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5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5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5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5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5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5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5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5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5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5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5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5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5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5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5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5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5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5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5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5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5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5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5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5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5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5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5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5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5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27" name="Google Shape;5827;p55"/>
          <p:cNvGrpSpPr/>
          <p:nvPr/>
        </p:nvGrpSpPr>
        <p:grpSpPr>
          <a:xfrm>
            <a:off x="3303484" y="5617633"/>
            <a:ext cx="1148995" cy="1042315"/>
            <a:chOff x="351175" y="1462825"/>
            <a:chExt cx="861746" cy="781736"/>
          </a:xfrm>
        </p:grpSpPr>
        <p:sp>
          <p:nvSpPr>
            <p:cNvPr id="5828" name="Google Shape;5828;p55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5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5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31" name="Google Shape;5831;p55"/>
          <p:cNvSpPr/>
          <p:nvPr/>
        </p:nvSpPr>
        <p:spPr>
          <a:xfrm>
            <a:off x="10474698" y="5534285"/>
            <a:ext cx="1533009" cy="97730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2" name="Google Shape;5832;p55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33" name="Google Shape;5833;p55"/>
          <p:cNvGrpSpPr/>
          <p:nvPr/>
        </p:nvGrpSpPr>
        <p:grpSpPr>
          <a:xfrm flipH="1" rot="-7130480">
            <a:off x="10511405" y="-640570"/>
            <a:ext cx="2671160" cy="2569729"/>
            <a:chOff x="3795825" y="3576625"/>
            <a:chExt cx="273225" cy="262850"/>
          </a:xfrm>
        </p:grpSpPr>
        <p:sp>
          <p:nvSpPr>
            <p:cNvPr id="5834" name="Google Shape;5834;p55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5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5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5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5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5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5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5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5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5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44" name="Google Shape;5844;p55"/>
          <p:cNvGrpSpPr/>
          <p:nvPr/>
        </p:nvGrpSpPr>
        <p:grpSpPr>
          <a:xfrm rot="-5400000">
            <a:off x="-979677" y="4754862"/>
            <a:ext cx="3081119" cy="2536193"/>
            <a:chOff x="3857825" y="4400025"/>
            <a:chExt cx="287500" cy="236650"/>
          </a:xfrm>
        </p:grpSpPr>
        <p:sp>
          <p:nvSpPr>
            <p:cNvPr id="5845" name="Google Shape;5845;p55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5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5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5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5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5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5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5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5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5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55" name="Google Shape;5855;p55"/>
          <p:cNvGrpSpPr/>
          <p:nvPr/>
        </p:nvGrpSpPr>
        <p:grpSpPr>
          <a:xfrm>
            <a:off x="4077252" y="424430"/>
            <a:ext cx="842397" cy="854105"/>
            <a:chOff x="1611050" y="1662750"/>
            <a:chExt cx="102400" cy="103825"/>
          </a:xfrm>
        </p:grpSpPr>
        <p:sp>
          <p:nvSpPr>
            <p:cNvPr id="5856" name="Google Shape;5856;p55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5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58" name="Google Shape;5858;p55"/>
          <p:cNvSpPr txBox="1"/>
          <p:nvPr>
            <p:ph type="title"/>
          </p:nvPr>
        </p:nvSpPr>
        <p:spPr>
          <a:xfrm>
            <a:off x="1287916" y="2189800"/>
            <a:ext cx="39956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859" name="Google Shape;5859;p55"/>
          <p:cNvSpPr txBox="1"/>
          <p:nvPr>
            <p:ph idx="1" type="subTitle"/>
          </p:nvPr>
        </p:nvSpPr>
        <p:spPr>
          <a:xfrm>
            <a:off x="1287916" y="2953400"/>
            <a:ext cx="3995600" cy="173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 and two columns 1">
    <p:spTree>
      <p:nvGrpSpPr>
        <p:cNvPr id="5860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p56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2" name="Google Shape;5862;p56"/>
          <p:cNvSpPr/>
          <p:nvPr/>
        </p:nvSpPr>
        <p:spPr>
          <a:xfrm flipH="1" rot="-585416">
            <a:off x="469239" y="2885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63" name="Google Shape;5863;p56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5864" name="Google Shape;5864;p56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76" name="Google Shape;6176;p56"/>
          <p:cNvGrpSpPr/>
          <p:nvPr/>
        </p:nvGrpSpPr>
        <p:grpSpPr>
          <a:xfrm rot="-4790542">
            <a:off x="-959824" y="4329151"/>
            <a:ext cx="3081111" cy="2536181"/>
            <a:chOff x="3857825" y="4400025"/>
            <a:chExt cx="287500" cy="236650"/>
          </a:xfrm>
        </p:grpSpPr>
        <p:sp>
          <p:nvSpPr>
            <p:cNvPr id="6177" name="Google Shape;6177;p56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87" name="Google Shape;6187;p56"/>
          <p:cNvGrpSpPr/>
          <p:nvPr/>
        </p:nvGrpSpPr>
        <p:grpSpPr>
          <a:xfrm flipH="1" rot="1810263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6188" name="Google Shape;6188;p56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98" name="Google Shape;6198;p56"/>
          <p:cNvGrpSpPr/>
          <p:nvPr/>
        </p:nvGrpSpPr>
        <p:grpSpPr>
          <a:xfrm flipH="1">
            <a:off x="10557132" y="1964078"/>
            <a:ext cx="1183976" cy="1041412"/>
            <a:chOff x="422550" y="971175"/>
            <a:chExt cx="192050" cy="168925"/>
          </a:xfrm>
        </p:grpSpPr>
        <p:sp>
          <p:nvSpPr>
            <p:cNvPr id="6199" name="Google Shape;6199;p56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10" name="Google Shape;6210;p56"/>
          <p:cNvSpPr/>
          <p:nvPr/>
        </p:nvSpPr>
        <p:spPr>
          <a:xfrm flipH="1" rot="373006">
            <a:off x="10237019" y="137738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11" name="Google Shape;6211;p56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6212" name="Google Shape;6212;p56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17" name="Google Shape;6217;p56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218" name="Google Shape;6218;p56"/>
          <p:cNvSpPr txBox="1"/>
          <p:nvPr>
            <p:ph idx="2" type="title"/>
          </p:nvPr>
        </p:nvSpPr>
        <p:spPr>
          <a:xfrm>
            <a:off x="2599191" y="2279800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6219" name="Google Shape;6219;p56"/>
          <p:cNvSpPr txBox="1"/>
          <p:nvPr>
            <p:ph idx="1" type="subTitle"/>
          </p:nvPr>
        </p:nvSpPr>
        <p:spPr>
          <a:xfrm>
            <a:off x="2599191" y="2727400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6220" name="Google Shape;6220;p56"/>
          <p:cNvSpPr txBox="1"/>
          <p:nvPr>
            <p:ph idx="3" type="title"/>
          </p:nvPr>
        </p:nvSpPr>
        <p:spPr>
          <a:xfrm>
            <a:off x="2599209" y="4308633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6221" name="Google Shape;6221;p56"/>
          <p:cNvSpPr txBox="1"/>
          <p:nvPr>
            <p:ph idx="4" type="subTitle"/>
          </p:nvPr>
        </p:nvSpPr>
        <p:spPr>
          <a:xfrm>
            <a:off x="2599209" y="4756233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 and two columns 2">
    <p:spTree>
      <p:nvGrpSpPr>
        <p:cNvPr id="6222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p57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24" name="Google Shape;6224;p57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6225" name="Google Shape;6225;p57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7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7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7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7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7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7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7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7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7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7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7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7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7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7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7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7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7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7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7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7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7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7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7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7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7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7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7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7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7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7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7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7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7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7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7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7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7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7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7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7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7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7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7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7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7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7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7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7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7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7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7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7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7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7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7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7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7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7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7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7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7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7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7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7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7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7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7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7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7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7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7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7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7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7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7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7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7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7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7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7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7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7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7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7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7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7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7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7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7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7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7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7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7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7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7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7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7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7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7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7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7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7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7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7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7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7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7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7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7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7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7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7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7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7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7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7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7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7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7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7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7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7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7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7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7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7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7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7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7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7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7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7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7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7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7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7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7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7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7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7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7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7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7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7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7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7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7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7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7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7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7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7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7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7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7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7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7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7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7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7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7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7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7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7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7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7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7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7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7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7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7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7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7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7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7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7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7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7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7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7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7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7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7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7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7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7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7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7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7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7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7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7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7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7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7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7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7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7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7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7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7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7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7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7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7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7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7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7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7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7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7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7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7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7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7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7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7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7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7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7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57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57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7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7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7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7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7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7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7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7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7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7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7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57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7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7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7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7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7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57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7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7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7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7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7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7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7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7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7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7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7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7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7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7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7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7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7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7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7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7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7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7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7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7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7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7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7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7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7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7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7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7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7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7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7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7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7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7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7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7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7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7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7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7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7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7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7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7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7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7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7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7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7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7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7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7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7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7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7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7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7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7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7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7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7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7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7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7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7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7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7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537" name="Google Shape;6537;p57"/>
          <p:cNvSpPr txBox="1"/>
          <p:nvPr>
            <p:ph idx="1" type="body"/>
          </p:nvPr>
        </p:nvSpPr>
        <p:spPr>
          <a:xfrm>
            <a:off x="1693867" y="2612700"/>
            <a:ext cx="4515600" cy="32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67"/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6538" name="Google Shape;6538;p57"/>
          <p:cNvSpPr txBox="1"/>
          <p:nvPr>
            <p:ph idx="2" type="body"/>
          </p:nvPr>
        </p:nvSpPr>
        <p:spPr>
          <a:xfrm>
            <a:off x="6096000" y="2612667"/>
            <a:ext cx="5145200" cy="322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b="1" sz="3333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indent="-304800" lvl="2" marL="1371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indent="-304800" lvl="3" marL="1828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indent="-304800" lvl="4" marL="22860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indent="-304800" lvl="5" marL="27432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indent="-304800" lvl="6" marL="32004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indent="-304800" lvl="7" marL="36576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indent="-304800" lvl="8" marL="411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6539" name="Google Shape;6539;p57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6540" name="Google Shape;6540;p57"/>
          <p:cNvGrpSpPr/>
          <p:nvPr/>
        </p:nvGrpSpPr>
        <p:grpSpPr>
          <a:xfrm rot="-243275">
            <a:off x="9993223" y="5130134"/>
            <a:ext cx="1733797" cy="1369853"/>
            <a:chOff x="1745100" y="1681650"/>
            <a:chExt cx="1300475" cy="1027490"/>
          </a:xfrm>
        </p:grpSpPr>
        <p:sp>
          <p:nvSpPr>
            <p:cNvPr id="6541" name="Google Shape;6541;p57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7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57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6544" name="Google Shape;6544;p57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7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7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7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7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7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7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7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7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7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554" name="Google Shape;6554;p57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555" name="Google Shape;6555;p57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6556" name="Google Shape;6556;p57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7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7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7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7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7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7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7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7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7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7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7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7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7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7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7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7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7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7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7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7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7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7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7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7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7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7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7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7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7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7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7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7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7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7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7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7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7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7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7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7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7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7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7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7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7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7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7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7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7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7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7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7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7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7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7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7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7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7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7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7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7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7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7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7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7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7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7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7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7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7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7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7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7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7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7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7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7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7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7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7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7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7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7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7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7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7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7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7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7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7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7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7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7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7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7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7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7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7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7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7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7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7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7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7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7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7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7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7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7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7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7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7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7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7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7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7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7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7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7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7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7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7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7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7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7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7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7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7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7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7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7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7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7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7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7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7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7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7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7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7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7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7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7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7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7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7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7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7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7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7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7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7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7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7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7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7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7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7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7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7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7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7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7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7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7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7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7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7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7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7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7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7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7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7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31" name="Google Shape;6731;p57"/>
          <p:cNvGrpSpPr/>
          <p:nvPr/>
        </p:nvGrpSpPr>
        <p:grpSpPr>
          <a:xfrm rot="-5400000">
            <a:off x="-589759" y="5639345"/>
            <a:ext cx="3081119" cy="2536193"/>
            <a:chOff x="3857825" y="4400025"/>
            <a:chExt cx="287500" cy="236650"/>
          </a:xfrm>
        </p:grpSpPr>
        <p:sp>
          <p:nvSpPr>
            <p:cNvPr id="6732" name="Google Shape;6732;p57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7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7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7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7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7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7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7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7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7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Title and three columns">
    <p:spTree>
      <p:nvGrpSpPr>
        <p:cNvPr id="6742" name="Shape 6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3" name="Google Shape;6743;p58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4" name="Google Shape;6744;p58"/>
          <p:cNvSpPr/>
          <p:nvPr/>
        </p:nvSpPr>
        <p:spPr>
          <a:xfrm flipH="1" rot="-585416">
            <a:off x="364453" y="1354348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45" name="Google Shape;6745;p58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6746" name="Google Shape;6746;p58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8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8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8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8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8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8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8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8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8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8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8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8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8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8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8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8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8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8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8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8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8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8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8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8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8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8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8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8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8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8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8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8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8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8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58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8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8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8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8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8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8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8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8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8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8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8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8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8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8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8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8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8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8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8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58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58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58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8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8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8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8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8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8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8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8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8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8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8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8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8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8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8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8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8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8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8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8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8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8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8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8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8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8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8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8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8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8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8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8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8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8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8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8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8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8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8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8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8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8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8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8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8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8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8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8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8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8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8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8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8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8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8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8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8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8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8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8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8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8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8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8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8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8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8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8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8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8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8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8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8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8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8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8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8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8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8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8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8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8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8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8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8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8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8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8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8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8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8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8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8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8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8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8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8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8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8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8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8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8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8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8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8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8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8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8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8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8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8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8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8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8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8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8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8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8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8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8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8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8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8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8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8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8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8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8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8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8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8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8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8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8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8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8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8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8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8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8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8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8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8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8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8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8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8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8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8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8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8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8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8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8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8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8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8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8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8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8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8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8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8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8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8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8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8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8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8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8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8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8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8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8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8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8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8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8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8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8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8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8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8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8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8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8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8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8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8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8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8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8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8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8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8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8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8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8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8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8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8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8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8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8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8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8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8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8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8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8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8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8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8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8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8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8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8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8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8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8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8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8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8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8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8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8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8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8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8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8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8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8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8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8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8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8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8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8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8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8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8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8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8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8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8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8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8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8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8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8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8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8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8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8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58" name="Google Shape;7058;p58"/>
          <p:cNvSpPr/>
          <p:nvPr/>
        </p:nvSpPr>
        <p:spPr>
          <a:xfrm flipH="1" rot="691970">
            <a:off x="10692024" y="393703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9" name="Google Shape;7059;p58"/>
          <p:cNvSpPr/>
          <p:nvPr/>
        </p:nvSpPr>
        <p:spPr>
          <a:xfrm flipH="1" rot="691970">
            <a:off x="264791" y="5637070"/>
            <a:ext cx="1372029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60" name="Google Shape;7060;p58"/>
          <p:cNvGrpSpPr/>
          <p:nvPr/>
        </p:nvGrpSpPr>
        <p:grpSpPr>
          <a:xfrm rot="7130480">
            <a:off x="-774075" y="-433370"/>
            <a:ext cx="2671160" cy="2569729"/>
            <a:chOff x="3795825" y="3576625"/>
            <a:chExt cx="273225" cy="262850"/>
          </a:xfrm>
        </p:grpSpPr>
        <p:sp>
          <p:nvSpPr>
            <p:cNvPr id="7061" name="Google Shape;7061;p58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8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8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8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8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8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8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8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8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8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71" name="Google Shape;7071;p58"/>
          <p:cNvGrpSpPr/>
          <p:nvPr/>
        </p:nvGrpSpPr>
        <p:grpSpPr>
          <a:xfrm rot="-3842191">
            <a:off x="10143822" y="5164210"/>
            <a:ext cx="3081127" cy="2536197"/>
            <a:chOff x="3857825" y="4400025"/>
            <a:chExt cx="287500" cy="236650"/>
          </a:xfrm>
        </p:grpSpPr>
        <p:sp>
          <p:nvSpPr>
            <p:cNvPr id="7072" name="Google Shape;7072;p58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8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8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8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8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8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8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8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8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8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82" name="Google Shape;7082;p58"/>
          <p:cNvGrpSpPr/>
          <p:nvPr/>
        </p:nvGrpSpPr>
        <p:grpSpPr>
          <a:xfrm>
            <a:off x="126365" y="3586403"/>
            <a:ext cx="998361" cy="905668"/>
            <a:chOff x="351175" y="1462825"/>
            <a:chExt cx="861746" cy="781736"/>
          </a:xfrm>
        </p:grpSpPr>
        <p:sp>
          <p:nvSpPr>
            <p:cNvPr id="7083" name="Google Shape;7083;p58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8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8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86" name="Google Shape;7086;p58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87" name="Google Shape;7087;p58"/>
          <p:cNvGrpSpPr/>
          <p:nvPr/>
        </p:nvGrpSpPr>
        <p:grpSpPr>
          <a:xfrm>
            <a:off x="5732119" y="5785948"/>
            <a:ext cx="842397" cy="854105"/>
            <a:chOff x="1611050" y="1662750"/>
            <a:chExt cx="102400" cy="103825"/>
          </a:xfrm>
        </p:grpSpPr>
        <p:sp>
          <p:nvSpPr>
            <p:cNvPr id="7088" name="Google Shape;7088;p58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8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90" name="Google Shape;7090;p58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091" name="Google Shape;7091;p58"/>
          <p:cNvSpPr txBox="1"/>
          <p:nvPr>
            <p:ph idx="2" type="title"/>
          </p:nvPr>
        </p:nvSpPr>
        <p:spPr>
          <a:xfrm>
            <a:off x="1486800" y="33941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092" name="Google Shape;7092;p58"/>
          <p:cNvSpPr txBox="1"/>
          <p:nvPr>
            <p:ph idx="1" type="subTitle"/>
          </p:nvPr>
        </p:nvSpPr>
        <p:spPr>
          <a:xfrm>
            <a:off x="1486800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093" name="Google Shape;7093;p58"/>
          <p:cNvSpPr txBox="1"/>
          <p:nvPr>
            <p:ph idx="3" type="title"/>
          </p:nvPr>
        </p:nvSpPr>
        <p:spPr>
          <a:xfrm>
            <a:off x="4704800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094" name="Google Shape;7094;p58"/>
          <p:cNvSpPr txBox="1"/>
          <p:nvPr>
            <p:ph idx="4" type="subTitle"/>
          </p:nvPr>
        </p:nvSpPr>
        <p:spPr>
          <a:xfrm>
            <a:off x="4704795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095" name="Google Shape;7095;p58"/>
          <p:cNvSpPr txBox="1"/>
          <p:nvPr>
            <p:ph idx="5" type="title"/>
          </p:nvPr>
        </p:nvSpPr>
        <p:spPr>
          <a:xfrm>
            <a:off x="7922799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096" name="Google Shape;7096;p58"/>
          <p:cNvSpPr txBox="1"/>
          <p:nvPr>
            <p:ph idx="6" type="subTitle"/>
          </p:nvPr>
        </p:nvSpPr>
        <p:spPr>
          <a:xfrm>
            <a:off x="7922799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097" name="Google Shape;7097;p58"/>
          <p:cNvGrpSpPr/>
          <p:nvPr/>
        </p:nvGrpSpPr>
        <p:grpSpPr>
          <a:xfrm rot="-626345">
            <a:off x="10579810" y="1988602"/>
            <a:ext cx="1322783" cy="942257"/>
            <a:chOff x="1174150" y="1093100"/>
            <a:chExt cx="360450" cy="256750"/>
          </a:xfrm>
        </p:grpSpPr>
        <p:sp>
          <p:nvSpPr>
            <p:cNvPr id="7098" name="Google Shape;7098;p58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8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8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8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8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1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" name="Google Shape;29;p31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" name="Google Shape;30;p31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Title and three columns 1">
    <p:spTree>
      <p:nvGrpSpPr>
        <p:cNvPr id="7103" name="Shape 7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4" name="Google Shape;7104;p59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05" name="Google Shape;7105;p59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7106" name="Google Shape;7106;p59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9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9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9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9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9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9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9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9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9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9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9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9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9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9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9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9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9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9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9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9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9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9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9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9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9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9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9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9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9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9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9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9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9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9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9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9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9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9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9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9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9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9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9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9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9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9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9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9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9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9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9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9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9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9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9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9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9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9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9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9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9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9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9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9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9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9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9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9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9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9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9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9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9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9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9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9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9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9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9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9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9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9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9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9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9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9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9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9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9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9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9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9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9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9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9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9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9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9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9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9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9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9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9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9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9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9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9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9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9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9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9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9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9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9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9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9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9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9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9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9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9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9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9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9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9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9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9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9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9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9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9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9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9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9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9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9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9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9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9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9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9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9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9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9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9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9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9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9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9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9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9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9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9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9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9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9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9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9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9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9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9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9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9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9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9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9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9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9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9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9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9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9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9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9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9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9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9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9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9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9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9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9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9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9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9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9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59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9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9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9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9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9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9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9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9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9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9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9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9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9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9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9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9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9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9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9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9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9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9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9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9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9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9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59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59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9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9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9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9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9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9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9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9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9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9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9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59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59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9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9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9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9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9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9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9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9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9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9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9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9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9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9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9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9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9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9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9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9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9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9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9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9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9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9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9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9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9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9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9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9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9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9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9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9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9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9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9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9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9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9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9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9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9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9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9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9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9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9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9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9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9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9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9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9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9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9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9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9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9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9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9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9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9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9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9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9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9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9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9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9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9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9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9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9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9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9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9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9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9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9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9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9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9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20" name="Google Shape;7420;p59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21" name="Google Shape;7421;p59"/>
          <p:cNvGrpSpPr/>
          <p:nvPr/>
        </p:nvGrpSpPr>
        <p:grpSpPr>
          <a:xfrm rot="-4014088">
            <a:off x="10374252" y="813195"/>
            <a:ext cx="1733907" cy="1369940"/>
            <a:chOff x="1745100" y="1681650"/>
            <a:chExt cx="1300475" cy="1027490"/>
          </a:xfrm>
        </p:grpSpPr>
        <p:sp>
          <p:nvSpPr>
            <p:cNvPr id="7422" name="Google Shape;7422;p59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9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24" name="Google Shape;7424;p59"/>
          <p:cNvGrpSpPr/>
          <p:nvPr/>
        </p:nvGrpSpPr>
        <p:grpSpPr>
          <a:xfrm flipH="1" rot="-297666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7425" name="Google Shape;7425;p59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9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9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9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9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9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9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9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9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9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35" name="Google Shape;7435;p59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436" name="Google Shape;7436;p59"/>
          <p:cNvSpPr txBox="1"/>
          <p:nvPr>
            <p:ph idx="2" type="title"/>
          </p:nvPr>
        </p:nvSpPr>
        <p:spPr>
          <a:xfrm>
            <a:off x="1693873" y="1679667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437" name="Google Shape;7437;p59"/>
          <p:cNvSpPr txBox="1"/>
          <p:nvPr>
            <p:ph idx="1" type="subTitle"/>
          </p:nvPr>
        </p:nvSpPr>
        <p:spPr>
          <a:xfrm>
            <a:off x="1693867" y="2223967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438" name="Google Shape;7438;p59"/>
          <p:cNvSpPr txBox="1"/>
          <p:nvPr>
            <p:ph idx="3" type="title"/>
          </p:nvPr>
        </p:nvSpPr>
        <p:spPr>
          <a:xfrm>
            <a:off x="1693873" y="3069684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439" name="Google Shape;7439;p59"/>
          <p:cNvSpPr txBox="1"/>
          <p:nvPr>
            <p:ph idx="4" type="subTitle"/>
          </p:nvPr>
        </p:nvSpPr>
        <p:spPr>
          <a:xfrm>
            <a:off x="1693867" y="3614084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440" name="Google Shape;7440;p59"/>
          <p:cNvSpPr txBox="1"/>
          <p:nvPr>
            <p:ph idx="5" type="title"/>
          </p:nvPr>
        </p:nvSpPr>
        <p:spPr>
          <a:xfrm>
            <a:off x="1693868" y="4459800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441" name="Google Shape;7441;p59"/>
          <p:cNvSpPr txBox="1"/>
          <p:nvPr>
            <p:ph idx="6" type="subTitle"/>
          </p:nvPr>
        </p:nvSpPr>
        <p:spPr>
          <a:xfrm>
            <a:off x="1693867" y="5004200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442" name="Google Shape;7442;p59"/>
          <p:cNvSpPr/>
          <p:nvPr>
            <p:ph idx="7" type="pic"/>
          </p:nvPr>
        </p:nvSpPr>
        <p:spPr>
          <a:xfrm rot="212818">
            <a:off x="6881705" y="2091370"/>
            <a:ext cx="3601299" cy="3811289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Title and four columns">
    <p:spTree>
      <p:nvGrpSpPr>
        <p:cNvPr id="7443" name="Shape 7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" name="Google Shape;7444;p60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5" name="Google Shape;7445;p60"/>
          <p:cNvSpPr/>
          <p:nvPr/>
        </p:nvSpPr>
        <p:spPr>
          <a:xfrm rot="585416">
            <a:off x="7438586" y="4366797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46" name="Google Shape;7446;p60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7447" name="Google Shape;7447;p60"/>
            <p:cNvSpPr/>
            <p:nvPr/>
          </p:nvSpPr>
          <p:spPr>
            <a:xfrm>
              <a:off x="1096650" y="3738975"/>
              <a:ext cx="2771775" cy="1474575"/>
            </a:xfrm>
            <a:custGeom>
              <a:rect b="b" l="l" r="r" t="t"/>
              <a:pathLst>
                <a:path extrusionOk="0" h="58983" w="110871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60"/>
            <p:cNvSpPr/>
            <p:nvPr/>
          </p:nvSpPr>
          <p:spPr>
            <a:xfrm>
              <a:off x="1201050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60"/>
            <p:cNvSpPr/>
            <p:nvPr/>
          </p:nvSpPr>
          <p:spPr>
            <a:xfrm>
              <a:off x="12010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60"/>
            <p:cNvSpPr/>
            <p:nvPr/>
          </p:nvSpPr>
          <p:spPr>
            <a:xfrm>
              <a:off x="1201050" y="5094575"/>
              <a:ext cx="4800" cy="46775"/>
            </a:xfrm>
            <a:custGeom>
              <a:rect b="b" l="l" r="r" t="t"/>
              <a:pathLst>
                <a:path extrusionOk="0" h="1871" w="192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60"/>
            <p:cNvSpPr/>
            <p:nvPr/>
          </p:nvSpPr>
          <p:spPr>
            <a:xfrm>
              <a:off x="12010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60"/>
            <p:cNvSpPr/>
            <p:nvPr/>
          </p:nvSpPr>
          <p:spPr>
            <a:xfrm>
              <a:off x="12010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60"/>
            <p:cNvSpPr/>
            <p:nvPr/>
          </p:nvSpPr>
          <p:spPr>
            <a:xfrm>
              <a:off x="12010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60"/>
            <p:cNvSpPr/>
            <p:nvPr/>
          </p:nvSpPr>
          <p:spPr>
            <a:xfrm>
              <a:off x="12010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60"/>
            <p:cNvSpPr/>
            <p:nvPr/>
          </p:nvSpPr>
          <p:spPr>
            <a:xfrm>
              <a:off x="12010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60"/>
            <p:cNvSpPr/>
            <p:nvPr/>
          </p:nvSpPr>
          <p:spPr>
            <a:xfrm>
              <a:off x="12010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60"/>
            <p:cNvSpPr/>
            <p:nvPr/>
          </p:nvSpPr>
          <p:spPr>
            <a:xfrm>
              <a:off x="12010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60"/>
            <p:cNvSpPr/>
            <p:nvPr/>
          </p:nvSpPr>
          <p:spPr>
            <a:xfrm>
              <a:off x="12010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60"/>
            <p:cNvSpPr/>
            <p:nvPr/>
          </p:nvSpPr>
          <p:spPr>
            <a:xfrm>
              <a:off x="12010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60"/>
            <p:cNvSpPr/>
            <p:nvPr/>
          </p:nvSpPr>
          <p:spPr>
            <a:xfrm>
              <a:off x="1307900" y="5094575"/>
              <a:ext cx="4625" cy="62475"/>
            </a:xfrm>
            <a:custGeom>
              <a:rect b="b" l="l" r="r" t="t"/>
              <a:pathLst>
                <a:path extrusionOk="0" h="2499" w="185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60"/>
            <p:cNvSpPr/>
            <p:nvPr/>
          </p:nvSpPr>
          <p:spPr>
            <a:xfrm>
              <a:off x="13077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60"/>
            <p:cNvSpPr/>
            <p:nvPr/>
          </p:nvSpPr>
          <p:spPr>
            <a:xfrm>
              <a:off x="1307725" y="3750650"/>
              <a:ext cx="4800" cy="118400"/>
            </a:xfrm>
            <a:custGeom>
              <a:rect b="b" l="l" r="r" t="t"/>
              <a:pathLst>
                <a:path extrusionOk="0" h="4736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60"/>
            <p:cNvSpPr/>
            <p:nvPr/>
          </p:nvSpPr>
          <p:spPr>
            <a:xfrm>
              <a:off x="13077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60"/>
            <p:cNvSpPr/>
            <p:nvPr/>
          </p:nvSpPr>
          <p:spPr>
            <a:xfrm>
              <a:off x="13077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60"/>
            <p:cNvSpPr/>
            <p:nvPr/>
          </p:nvSpPr>
          <p:spPr>
            <a:xfrm>
              <a:off x="13077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60"/>
            <p:cNvSpPr/>
            <p:nvPr/>
          </p:nvSpPr>
          <p:spPr>
            <a:xfrm>
              <a:off x="13077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60"/>
            <p:cNvSpPr/>
            <p:nvPr/>
          </p:nvSpPr>
          <p:spPr>
            <a:xfrm>
              <a:off x="13077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60"/>
            <p:cNvSpPr/>
            <p:nvPr/>
          </p:nvSpPr>
          <p:spPr>
            <a:xfrm>
              <a:off x="13077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60"/>
            <p:cNvSpPr/>
            <p:nvPr/>
          </p:nvSpPr>
          <p:spPr>
            <a:xfrm>
              <a:off x="13077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60"/>
            <p:cNvSpPr/>
            <p:nvPr/>
          </p:nvSpPr>
          <p:spPr>
            <a:xfrm>
              <a:off x="13077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60"/>
            <p:cNvSpPr/>
            <p:nvPr/>
          </p:nvSpPr>
          <p:spPr>
            <a:xfrm>
              <a:off x="13077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60"/>
            <p:cNvSpPr/>
            <p:nvPr/>
          </p:nvSpPr>
          <p:spPr>
            <a:xfrm>
              <a:off x="1414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60"/>
            <p:cNvSpPr/>
            <p:nvPr/>
          </p:nvSpPr>
          <p:spPr>
            <a:xfrm>
              <a:off x="1414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60"/>
            <p:cNvSpPr/>
            <p:nvPr/>
          </p:nvSpPr>
          <p:spPr>
            <a:xfrm>
              <a:off x="1414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60"/>
            <p:cNvSpPr/>
            <p:nvPr/>
          </p:nvSpPr>
          <p:spPr>
            <a:xfrm>
              <a:off x="1414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60"/>
            <p:cNvSpPr/>
            <p:nvPr/>
          </p:nvSpPr>
          <p:spPr>
            <a:xfrm>
              <a:off x="1414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60"/>
            <p:cNvSpPr/>
            <p:nvPr/>
          </p:nvSpPr>
          <p:spPr>
            <a:xfrm>
              <a:off x="1414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60"/>
            <p:cNvSpPr/>
            <p:nvPr/>
          </p:nvSpPr>
          <p:spPr>
            <a:xfrm>
              <a:off x="1414025" y="5094575"/>
              <a:ext cx="5375" cy="66875"/>
            </a:xfrm>
            <a:custGeom>
              <a:rect b="b" l="l" r="r" t="t"/>
              <a:pathLst>
                <a:path extrusionOk="0" h="2675" w="215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60"/>
            <p:cNvSpPr/>
            <p:nvPr/>
          </p:nvSpPr>
          <p:spPr>
            <a:xfrm>
              <a:off x="1414025" y="3750075"/>
              <a:ext cx="5375" cy="118975"/>
            </a:xfrm>
            <a:custGeom>
              <a:rect b="b" l="l" r="r" t="t"/>
              <a:pathLst>
                <a:path extrusionOk="0" h="4759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60"/>
            <p:cNvSpPr/>
            <p:nvPr/>
          </p:nvSpPr>
          <p:spPr>
            <a:xfrm>
              <a:off x="1414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60"/>
            <p:cNvSpPr/>
            <p:nvPr/>
          </p:nvSpPr>
          <p:spPr>
            <a:xfrm>
              <a:off x="1414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60"/>
            <p:cNvSpPr/>
            <p:nvPr/>
          </p:nvSpPr>
          <p:spPr>
            <a:xfrm>
              <a:off x="1414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60"/>
            <p:cNvSpPr/>
            <p:nvPr/>
          </p:nvSpPr>
          <p:spPr>
            <a:xfrm>
              <a:off x="1414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60"/>
            <p:cNvSpPr/>
            <p:nvPr/>
          </p:nvSpPr>
          <p:spPr>
            <a:xfrm>
              <a:off x="152070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60"/>
            <p:cNvSpPr/>
            <p:nvPr/>
          </p:nvSpPr>
          <p:spPr>
            <a:xfrm>
              <a:off x="152070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60"/>
            <p:cNvSpPr/>
            <p:nvPr/>
          </p:nvSpPr>
          <p:spPr>
            <a:xfrm>
              <a:off x="152070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60"/>
            <p:cNvSpPr/>
            <p:nvPr/>
          </p:nvSpPr>
          <p:spPr>
            <a:xfrm>
              <a:off x="152070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60"/>
            <p:cNvSpPr/>
            <p:nvPr/>
          </p:nvSpPr>
          <p:spPr>
            <a:xfrm>
              <a:off x="152070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60"/>
            <p:cNvSpPr/>
            <p:nvPr/>
          </p:nvSpPr>
          <p:spPr>
            <a:xfrm>
              <a:off x="1520700" y="3749500"/>
              <a:ext cx="4800" cy="119550"/>
            </a:xfrm>
            <a:custGeom>
              <a:rect b="b" l="l" r="r" t="t"/>
              <a:pathLst>
                <a:path extrusionOk="0" h="4782" w="192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60"/>
            <p:cNvSpPr/>
            <p:nvPr/>
          </p:nvSpPr>
          <p:spPr>
            <a:xfrm>
              <a:off x="152070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60"/>
            <p:cNvSpPr/>
            <p:nvPr/>
          </p:nvSpPr>
          <p:spPr>
            <a:xfrm>
              <a:off x="152070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60"/>
            <p:cNvSpPr/>
            <p:nvPr/>
          </p:nvSpPr>
          <p:spPr>
            <a:xfrm>
              <a:off x="1520700" y="5094575"/>
              <a:ext cx="4800" cy="75875"/>
            </a:xfrm>
            <a:custGeom>
              <a:rect b="b" l="l" r="r" t="t"/>
              <a:pathLst>
                <a:path extrusionOk="0" h="3035" w="192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60"/>
            <p:cNvSpPr/>
            <p:nvPr/>
          </p:nvSpPr>
          <p:spPr>
            <a:xfrm>
              <a:off x="152070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60"/>
            <p:cNvSpPr/>
            <p:nvPr/>
          </p:nvSpPr>
          <p:spPr>
            <a:xfrm>
              <a:off x="152070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60"/>
            <p:cNvSpPr/>
            <p:nvPr/>
          </p:nvSpPr>
          <p:spPr>
            <a:xfrm>
              <a:off x="152070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60"/>
            <p:cNvSpPr/>
            <p:nvPr/>
          </p:nvSpPr>
          <p:spPr>
            <a:xfrm>
              <a:off x="1627575" y="3749500"/>
              <a:ext cx="4600" cy="119550"/>
            </a:xfrm>
            <a:custGeom>
              <a:rect b="b" l="l" r="r" t="t"/>
              <a:pathLst>
                <a:path extrusionOk="0" h="4782" w="184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60"/>
            <p:cNvSpPr/>
            <p:nvPr/>
          </p:nvSpPr>
          <p:spPr>
            <a:xfrm>
              <a:off x="1627575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60"/>
            <p:cNvSpPr/>
            <p:nvPr/>
          </p:nvSpPr>
          <p:spPr>
            <a:xfrm>
              <a:off x="1627575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60"/>
            <p:cNvSpPr/>
            <p:nvPr/>
          </p:nvSpPr>
          <p:spPr>
            <a:xfrm>
              <a:off x="1627575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60"/>
            <p:cNvSpPr/>
            <p:nvPr/>
          </p:nvSpPr>
          <p:spPr>
            <a:xfrm>
              <a:off x="1627575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60"/>
            <p:cNvSpPr/>
            <p:nvPr/>
          </p:nvSpPr>
          <p:spPr>
            <a:xfrm>
              <a:off x="1627575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60"/>
            <p:cNvSpPr/>
            <p:nvPr/>
          </p:nvSpPr>
          <p:spPr>
            <a:xfrm>
              <a:off x="1627575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60"/>
            <p:cNvSpPr/>
            <p:nvPr/>
          </p:nvSpPr>
          <p:spPr>
            <a:xfrm>
              <a:off x="1627575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60"/>
            <p:cNvSpPr/>
            <p:nvPr/>
          </p:nvSpPr>
          <p:spPr>
            <a:xfrm>
              <a:off x="1627575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60"/>
            <p:cNvSpPr/>
            <p:nvPr/>
          </p:nvSpPr>
          <p:spPr>
            <a:xfrm>
              <a:off x="1627575" y="5094575"/>
              <a:ext cx="4600" cy="80100"/>
            </a:xfrm>
            <a:custGeom>
              <a:rect b="b" l="l" r="r" t="t"/>
              <a:pathLst>
                <a:path extrusionOk="0" h="3204" w="184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60"/>
            <p:cNvSpPr/>
            <p:nvPr/>
          </p:nvSpPr>
          <p:spPr>
            <a:xfrm>
              <a:off x="1627575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60"/>
            <p:cNvSpPr/>
            <p:nvPr/>
          </p:nvSpPr>
          <p:spPr>
            <a:xfrm>
              <a:off x="1627575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60"/>
            <p:cNvSpPr/>
            <p:nvPr/>
          </p:nvSpPr>
          <p:spPr>
            <a:xfrm>
              <a:off x="1734250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60"/>
            <p:cNvSpPr/>
            <p:nvPr/>
          </p:nvSpPr>
          <p:spPr>
            <a:xfrm>
              <a:off x="1734250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60"/>
            <p:cNvSpPr/>
            <p:nvPr/>
          </p:nvSpPr>
          <p:spPr>
            <a:xfrm>
              <a:off x="1734250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60"/>
            <p:cNvSpPr/>
            <p:nvPr/>
          </p:nvSpPr>
          <p:spPr>
            <a:xfrm>
              <a:off x="1734250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60"/>
            <p:cNvSpPr/>
            <p:nvPr/>
          </p:nvSpPr>
          <p:spPr>
            <a:xfrm>
              <a:off x="1734250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60"/>
            <p:cNvSpPr/>
            <p:nvPr/>
          </p:nvSpPr>
          <p:spPr>
            <a:xfrm>
              <a:off x="1734250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60"/>
            <p:cNvSpPr/>
            <p:nvPr/>
          </p:nvSpPr>
          <p:spPr>
            <a:xfrm>
              <a:off x="1734250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60"/>
            <p:cNvSpPr/>
            <p:nvPr/>
          </p:nvSpPr>
          <p:spPr>
            <a:xfrm>
              <a:off x="1734250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60"/>
            <p:cNvSpPr/>
            <p:nvPr/>
          </p:nvSpPr>
          <p:spPr>
            <a:xfrm>
              <a:off x="1734250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60"/>
            <p:cNvSpPr/>
            <p:nvPr/>
          </p:nvSpPr>
          <p:spPr>
            <a:xfrm>
              <a:off x="1734250" y="5094575"/>
              <a:ext cx="4800" cy="90250"/>
            </a:xfrm>
            <a:custGeom>
              <a:rect b="b" l="l" r="r" t="t"/>
              <a:pathLst>
                <a:path extrusionOk="0" h="3610" w="192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60"/>
            <p:cNvSpPr/>
            <p:nvPr/>
          </p:nvSpPr>
          <p:spPr>
            <a:xfrm>
              <a:off x="1734250" y="3748750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60"/>
            <p:cNvSpPr/>
            <p:nvPr/>
          </p:nvSpPr>
          <p:spPr>
            <a:xfrm>
              <a:off x="1734250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60"/>
            <p:cNvSpPr/>
            <p:nvPr/>
          </p:nvSpPr>
          <p:spPr>
            <a:xfrm>
              <a:off x="184035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60"/>
            <p:cNvSpPr/>
            <p:nvPr/>
          </p:nvSpPr>
          <p:spPr>
            <a:xfrm>
              <a:off x="184035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60"/>
            <p:cNvSpPr/>
            <p:nvPr/>
          </p:nvSpPr>
          <p:spPr>
            <a:xfrm>
              <a:off x="184035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60"/>
            <p:cNvSpPr/>
            <p:nvPr/>
          </p:nvSpPr>
          <p:spPr>
            <a:xfrm>
              <a:off x="184035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60"/>
            <p:cNvSpPr/>
            <p:nvPr/>
          </p:nvSpPr>
          <p:spPr>
            <a:xfrm>
              <a:off x="184035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60"/>
            <p:cNvSpPr/>
            <p:nvPr/>
          </p:nvSpPr>
          <p:spPr>
            <a:xfrm>
              <a:off x="184035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60"/>
            <p:cNvSpPr/>
            <p:nvPr/>
          </p:nvSpPr>
          <p:spPr>
            <a:xfrm>
              <a:off x="184035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60"/>
            <p:cNvSpPr/>
            <p:nvPr/>
          </p:nvSpPr>
          <p:spPr>
            <a:xfrm>
              <a:off x="184035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60"/>
            <p:cNvSpPr/>
            <p:nvPr/>
          </p:nvSpPr>
          <p:spPr>
            <a:xfrm>
              <a:off x="1840350" y="3748175"/>
              <a:ext cx="5375" cy="120875"/>
            </a:xfrm>
            <a:custGeom>
              <a:rect b="b" l="l" r="r" t="t"/>
              <a:pathLst>
                <a:path extrusionOk="0" h="4835" w="215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60"/>
            <p:cNvSpPr/>
            <p:nvPr/>
          </p:nvSpPr>
          <p:spPr>
            <a:xfrm>
              <a:off x="184035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60"/>
            <p:cNvSpPr/>
            <p:nvPr/>
          </p:nvSpPr>
          <p:spPr>
            <a:xfrm>
              <a:off x="1840350" y="5094575"/>
              <a:ext cx="5375" cy="99425"/>
            </a:xfrm>
            <a:custGeom>
              <a:rect b="b" l="l" r="r" t="t"/>
              <a:pathLst>
                <a:path extrusionOk="0" h="3977" w="215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60"/>
            <p:cNvSpPr/>
            <p:nvPr/>
          </p:nvSpPr>
          <p:spPr>
            <a:xfrm>
              <a:off x="184035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60"/>
            <p:cNvSpPr/>
            <p:nvPr/>
          </p:nvSpPr>
          <p:spPr>
            <a:xfrm>
              <a:off x="19470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60"/>
            <p:cNvSpPr/>
            <p:nvPr/>
          </p:nvSpPr>
          <p:spPr>
            <a:xfrm>
              <a:off x="19470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60"/>
            <p:cNvSpPr/>
            <p:nvPr/>
          </p:nvSpPr>
          <p:spPr>
            <a:xfrm>
              <a:off x="19470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60"/>
            <p:cNvSpPr/>
            <p:nvPr/>
          </p:nvSpPr>
          <p:spPr>
            <a:xfrm>
              <a:off x="19470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60"/>
            <p:cNvSpPr/>
            <p:nvPr/>
          </p:nvSpPr>
          <p:spPr>
            <a:xfrm>
              <a:off x="19470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60"/>
            <p:cNvSpPr/>
            <p:nvPr/>
          </p:nvSpPr>
          <p:spPr>
            <a:xfrm>
              <a:off x="1947025" y="3747400"/>
              <a:ext cx="5375" cy="121650"/>
            </a:xfrm>
            <a:custGeom>
              <a:rect b="b" l="l" r="r" t="t"/>
              <a:pathLst>
                <a:path extrusionOk="0" h="4866" w="215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60"/>
            <p:cNvSpPr/>
            <p:nvPr/>
          </p:nvSpPr>
          <p:spPr>
            <a:xfrm>
              <a:off x="1947025" y="5094575"/>
              <a:ext cx="5375" cy="102500"/>
            </a:xfrm>
            <a:custGeom>
              <a:rect b="b" l="l" r="r" t="t"/>
              <a:pathLst>
                <a:path extrusionOk="0" h="4100" w="215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60"/>
            <p:cNvSpPr/>
            <p:nvPr/>
          </p:nvSpPr>
          <p:spPr>
            <a:xfrm>
              <a:off x="19470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60"/>
            <p:cNvSpPr/>
            <p:nvPr/>
          </p:nvSpPr>
          <p:spPr>
            <a:xfrm>
              <a:off x="19470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60"/>
            <p:cNvSpPr/>
            <p:nvPr/>
          </p:nvSpPr>
          <p:spPr>
            <a:xfrm>
              <a:off x="19470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60"/>
            <p:cNvSpPr/>
            <p:nvPr/>
          </p:nvSpPr>
          <p:spPr>
            <a:xfrm>
              <a:off x="19470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60"/>
            <p:cNvSpPr/>
            <p:nvPr/>
          </p:nvSpPr>
          <p:spPr>
            <a:xfrm>
              <a:off x="19470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60"/>
            <p:cNvSpPr/>
            <p:nvPr/>
          </p:nvSpPr>
          <p:spPr>
            <a:xfrm>
              <a:off x="20539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60"/>
            <p:cNvSpPr/>
            <p:nvPr/>
          </p:nvSpPr>
          <p:spPr>
            <a:xfrm>
              <a:off x="20539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60"/>
            <p:cNvSpPr/>
            <p:nvPr/>
          </p:nvSpPr>
          <p:spPr>
            <a:xfrm>
              <a:off x="20539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60"/>
            <p:cNvSpPr/>
            <p:nvPr/>
          </p:nvSpPr>
          <p:spPr>
            <a:xfrm>
              <a:off x="20539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60"/>
            <p:cNvSpPr/>
            <p:nvPr/>
          </p:nvSpPr>
          <p:spPr>
            <a:xfrm>
              <a:off x="20539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60"/>
            <p:cNvSpPr/>
            <p:nvPr/>
          </p:nvSpPr>
          <p:spPr>
            <a:xfrm>
              <a:off x="2053900" y="509457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60"/>
            <p:cNvSpPr/>
            <p:nvPr/>
          </p:nvSpPr>
          <p:spPr>
            <a:xfrm>
              <a:off x="2053900" y="3747400"/>
              <a:ext cx="4625" cy="121650"/>
            </a:xfrm>
            <a:custGeom>
              <a:rect b="b" l="l" r="r" t="t"/>
              <a:pathLst>
                <a:path extrusionOk="0" h="4866" w="185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60"/>
            <p:cNvSpPr/>
            <p:nvPr/>
          </p:nvSpPr>
          <p:spPr>
            <a:xfrm>
              <a:off x="20539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60"/>
            <p:cNvSpPr/>
            <p:nvPr/>
          </p:nvSpPr>
          <p:spPr>
            <a:xfrm>
              <a:off x="20539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60"/>
            <p:cNvSpPr/>
            <p:nvPr/>
          </p:nvSpPr>
          <p:spPr>
            <a:xfrm>
              <a:off x="20539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60"/>
            <p:cNvSpPr/>
            <p:nvPr/>
          </p:nvSpPr>
          <p:spPr>
            <a:xfrm>
              <a:off x="20539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60"/>
            <p:cNvSpPr/>
            <p:nvPr/>
          </p:nvSpPr>
          <p:spPr>
            <a:xfrm>
              <a:off x="20539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60"/>
            <p:cNvSpPr/>
            <p:nvPr/>
          </p:nvSpPr>
          <p:spPr>
            <a:xfrm>
              <a:off x="2160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60"/>
            <p:cNvSpPr/>
            <p:nvPr/>
          </p:nvSpPr>
          <p:spPr>
            <a:xfrm>
              <a:off x="2160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60"/>
            <p:cNvSpPr/>
            <p:nvPr/>
          </p:nvSpPr>
          <p:spPr>
            <a:xfrm>
              <a:off x="2160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60"/>
            <p:cNvSpPr/>
            <p:nvPr/>
          </p:nvSpPr>
          <p:spPr>
            <a:xfrm>
              <a:off x="2160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60"/>
            <p:cNvSpPr/>
            <p:nvPr/>
          </p:nvSpPr>
          <p:spPr>
            <a:xfrm>
              <a:off x="2160575" y="5094575"/>
              <a:ext cx="4800" cy="104600"/>
            </a:xfrm>
            <a:custGeom>
              <a:rect b="b" l="l" r="r" t="t"/>
              <a:pathLst>
                <a:path extrusionOk="0" h="4184" w="192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60"/>
            <p:cNvSpPr/>
            <p:nvPr/>
          </p:nvSpPr>
          <p:spPr>
            <a:xfrm>
              <a:off x="2160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60"/>
            <p:cNvSpPr/>
            <p:nvPr/>
          </p:nvSpPr>
          <p:spPr>
            <a:xfrm>
              <a:off x="2160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60"/>
            <p:cNvSpPr/>
            <p:nvPr/>
          </p:nvSpPr>
          <p:spPr>
            <a:xfrm>
              <a:off x="2160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60"/>
            <p:cNvSpPr/>
            <p:nvPr/>
          </p:nvSpPr>
          <p:spPr>
            <a:xfrm>
              <a:off x="2160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60"/>
            <p:cNvSpPr/>
            <p:nvPr/>
          </p:nvSpPr>
          <p:spPr>
            <a:xfrm>
              <a:off x="2160575" y="3746825"/>
              <a:ext cx="4800" cy="122225"/>
            </a:xfrm>
            <a:custGeom>
              <a:rect b="b" l="l" r="r" t="t"/>
              <a:pathLst>
                <a:path extrusionOk="0" h="4889" w="192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60"/>
            <p:cNvSpPr/>
            <p:nvPr/>
          </p:nvSpPr>
          <p:spPr>
            <a:xfrm>
              <a:off x="2160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60"/>
            <p:cNvSpPr/>
            <p:nvPr/>
          </p:nvSpPr>
          <p:spPr>
            <a:xfrm>
              <a:off x="2160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60"/>
            <p:cNvSpPr/>
            <p:nvPr/>
          </p:nvSpPr>
          <p:spPr>
            <a:xfrm>
              <a:off x="22672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60"/>
            <p:cNvSpPr/>
            <p:nvPr/>
          </p:nvSpPr>
          <p:spPr>
            <a:xfrm>
              <a:off x="22672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60"/>
            <p:cNvSpPr/>
            <p:nvPr/>
          </p:nvSpPr>
          <p:spPr>
            <a:xfrm>
              <a:off x="2267250" y="3746250"/>
              <a:ext cx="4825" cy="122800"/>
            </a:xfrm>
            <a:custGeom>
              <a:rect b="b" l="l" r="r" t="t"/>
              <a:pathLst>
                <a:path extrusionOk="0" h="4912" w="193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60"/>
            <p:cNvSpPr/>
            <p:nvPr/>
          </p:nvSpPr>
          <p:spPr>
            <a:xfrm>
              <a:off x="22672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60"/>
            <p:cNvSpPr/>
            <p:nvPr/>
          </p:nvSpPr>
          <p:spPr>
            <a:xfrm>
              <a:off x="22672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60"/>
            <p:cNvSpPr/>
            <p:nvPr/>
          </p:nvSpPr>
          <p:spPr>
            <a:xfrm>
              <a:off x="22672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60"/>
            <p:cNvSpPr/>
            <p:nvPr/>
          </p:nvSpPr>
          <p:spPr>
            <a:xfrm>
              <a:off x="2267250" y="5094575"/>
              <a:ext cx="4825" cy="105950"/>
            </a:xfrm>
            <a:custGeom>
              <a:rect b="b" l="l" r="r" t="t"/>
              <a:pathLst>
                <a:path extrusionOk="0" h="4238" w="193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60"/>
            <p:cNvSpPr/>
            <p:nvPr/>
          </p:nvSpPr>
          <p:spPr>
            <a:xfrm>
              <a:off x="22672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60"/>
            <p:cNvSpPr/>
            <p:nvPr/>
          </p:nvSpPr>
          <p:spPr>
            <a:xfrm>
              <a:off x="22672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60"/>
            <p:cNvSpPr/>
            <p:nvPr/>
          </p:nvSpPr>
          <p:spPr>
            <a:xfrm>
              <a:off x="22672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60"/>
            <p:cNvSpPr/>
            <p:nvPr/>
          </p:nvSpPr>
          <p:spPr>
            <a:xfrm>
              <a:off x="22672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60"/>
            <p:cNvSpPr/>
            <p:nvPr/>
          </p:nvSpPr>
          <p:spPr>
            <a:xfrm>
              <a:off x="22672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60"/>
            <p:cNvSpPr/>
            <p:nvPr/>
          </p:nvSpPr>
          <p:spPr>
            <a:xfrm>
              <a:off x="237335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60"/>
            <p:cNvSpPr/>
            <p:nvPr/>
          </p:nvSpPr>
          <p:spPr>
            <a:xfrm>
              <a:off x="237335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60"/>
            <p:cNvSpPr/>
            <p:nvPr/>
          </p:nvSpPr>
          <p:spPr>
            <a:xfrm>
              <a:off x="2373350" y="3746250"/>
              <a:ext cx="5400" cy="122800"/>
            </a:xfrm>
            <a:custGeom>
              <a:rect b="b" l="l" r="r" t="t"/>
              <a:pathLst>
                <a:path extrusionOk="0" h="4912" w="216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60"/>
            <p:cNvSpPr/>
            <p:nvPr/>
          </p:nvSpPr>
          <p:spPr>
            <a:xfrm>
              <a:off x="237335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60"/>
            <p:cNvSpPr/>
            <p:nvPr/>
          </p:nvSpPr>
          <p:spPr>
            <a:xfrm>
              <a:off x="237335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60"/>
            <p:cNvSpPr/>
            <p:nvPr/>
          </p:nvSpPr>
          <p:spPr>
            <a:xfrm>
              <a:off x="237335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60"/>
            <p:cNvSpPr/>
            <p:nvPr/>
          </p:nvSpPr>
          <p:spPr>
            <a:xfrm>
              <a:off x="237335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60"/>
            <p:cNvSpPr/>
            <p:nvPr/>
          </p:nvSpPr>
          <p:spPr>
            <a:xfrm>
              <a:off x="2373350" y="5094575"/>
              <a:ext cx="5400" cy="106525"/>
            </a:xfrm>
            <a:custGeom>
              <a:rect b="b" l="l" r="r" t="t"/>
              <a:pathLst>
                <a:path extrusionOk="0" h="4261" w="216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60"/>
            <p:cNvSpPr/>
            <p:nvPr/>
          </p:nvSpPr>
          <p:spPr>
            <a:xfrm>
              <a:off x="237335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60"/>
            <p:cNvSpPr/>
            <p:nvPr/>
          </p:nvSpPr>
          <p:spPr>
            <a:xfrm>
              <a:off x="237335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60"/>
            <p:cNvSpPr/>
            <p:nvPr/>
          </p:nvSpPr>
          <p:spPr>
            <a:xfrm>
              <a:off x="237335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60"/>
            <p:cNvSpPr/>
            <p:nvPr/>
          </p:nvSpPr>
          <p:spPr>
            <a:xfrm>
              <a:off x="237335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60"/>
            <p:cNvSpPr/>
            <p:nvPr/>
          </p:nvSpPr>
          <p:spPr>
            <a:xfrm>
              <a:off x="248022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60"/>
            <p:cNvSpPr/>
            <p:nvPr/>
          </p:nvSpPr>
          <p:spPr>
            <a:xfrm>
              <a:off x="248022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60"/>
            <p:cNvSpPr/>
            <p:nvPr/>
          </p:nvSpPr>
          <p:spPr>
            <a:xfrm>
              <a:off x="248022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60"/>
            <p:cNvSpPr/>
            <p:nvPr/>
          </p:nvSpPr>
          <p:spPr>
            <a:xfrm>
              <a:off x="2480225" y="5094575"/>
              <a:ext cx="4625" cy="107100"/>
            </a:xfrm>
            <a:custGeom>
              <a:rect b="b" l="l" r="r" t="t"/>
              <a:pathLst>
                <a:path extrusionOk="0" h="4284" w="185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60"/>
            <p:cNvSpPr/>
            <p:nvPr/>
          </p:nvSpPr>
          <p:spPr>
            <a:xfrm>
              <a:off x="248022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60"/>
            <p:cNvSpPr/>
            <p:nvPr/>
          </p:nvSpPr>
          <p:spPr>
            <a:xfrm>
              <a:off x="248022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60"/>
            <p:cNvSpPr/>
            <p:nvPr/>
          </p:nvSpPr>
          <p:spPr>
            <a:xfrm>
              <a:off x="248022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60"/>
            <p:cNvSpPr/>
            <p:nvPr/>
          </p:nvSpPr>
          <p:spPr>
            <a:xfrm>
              <a:off x="248022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60"/>
            <p:cNvSpPr/>
            <p:nvPr/>
          </p:nvSpPr>
          <p:spPr>
            <a:xfrm>
              <a:off x="2480225" y="3745500"/>
              <a:ext cx="4625" cy="123550"/>
            </a:xfrm>
            <a:custGeom>
              <a:rect b="b" l="l" r="r" t="t"/>
              <a:pathLst>
                <a:path extrusionOk="0" h="4942" w="185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60"/>
            <p:cNvSpPr/>
            <p:nvPr/>
          </p:nvSpPr>
          <p:spPr>
            <a:xfrm>
              <a:off x="248022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60"/>
            <p:cNvSpPr/>
            <p:nvPr/>
          </p:nvSpPr>
          <p:spPr>
            <a:xfrm>
              <a:off x="248022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60"/>
            <p:cNvSpPr/>
            <p:nvPr/>
          </p:nvSpPr>
          <p:spPr>
            <a:xfrm>
              <a:off x="248022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60"/>
            <p:cNvSpPr/>
            <p:nvPr/>
          </p:nvSpPr>
          <p:spPr>
            <a:xfrm>
              <a:off x="258690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60"/>
            <p:cNvSpPr/>
            <p:nvPr/>
          </p:nvSpPr>
          <p:spPr>
            <a:xfrm>
              <a:off x="2586900" y="5094575"/>
              <a:ext cx="4825" cy="108425"/>
            </a:xfrm>
            <a:custGeom>
              <a:rect b="b" l="l" r="r" t="t"/>
              <a:pathLst>
                <a:path extrusionOk="0" h="4337" w="193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60"/>
            <p:cNvSpPr/>
            <p:nvPr/>
          </p:nvSpPr>
          <p:spPr>
            <a:xfrm>
              <a:off x="258690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60"/>
            <p:cNvSpPr/>
            <p:nvPr/>
          </p:nvSpPr>
          <p:spPr>
            <a:xfrm>
              <a:off x="2586900" y="3744925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60"/>
            <p:cNvSpPr/>
            <p:nvPr/>
          </p:nvSpPr>
          <p:spPr>
            <a:xfrm>
              <a:off x="258690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60"/>
            <p:cNvSpPr/>
            <p:nvPr/>
          </p:nvSpPr>
          <p:spPr>
            <a:xfrm>
              <a:off x="258690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60"/>
            <p:cNvSpPr/>
            <p:nvPr/>
          </p:nvSpPr>
          <p:spPr>
            <a:xfrm>
              <a:off x="258690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60"/>
            <p:cNvSpPr/>
            <p:nvPr/>
          </p:nvSpPr>
          <p:spPr>
            <a:xfrm>
              <a:off x="258690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60"/>
            <p:cNvSpPr/>
            <p:nvPr/>
          </p:nvSpPr>
          <p:spPr>
            <a:xfrm>
              <a:off x="258690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60"/>
            <p:cNvSpPr/>
            <p:nvPr/>
          </p:nvSpPr>
          <p:spPr>
            <a:xfrm>
              <a:off x="258690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60"/>
            <p:cNvSpPr/>
            <p:nvPr/>
          </p:nvSpPr>
          <p:spPr>
            <a:xfrm>
              <a:off x="258690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60"/>
            <p:cNvSpPr/>
            <p:nvPr/>
          </p:nvSpPr>
          <p:spPr>
            <a:xfrm>
              <a:off x="258690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60"/>
            <p:cNvSpPr/>
            <p:nvPr/>
          </p:nvSpPr>
          <p:spPr>
            <a:xfrm>
              <a:off x="2693775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60"/>
            <p:cNvSpPr/>
            <p:nvPr/>
          </p:nvSpPr>
          <p:spPr>
            <a:xfrm>
              <a:off x="2693775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60"/>
            <p:cNvSpPr/>
            <p:nvPr/>
          </p:nvSpPr>
          <p:spPr>
            <a:xfrm>
              <a:off x="2693775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60"/>
            <p:cNvSpPr/>
            <p:nvPr/>
          </p:nvSpPr>
          <p:spPr>
            <a:xfrm>
              <a:off x="2693775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60"/>
            <p:cNvSpPr/>
            <p:nvPr/>
          </p:nvSpPr>
          <p:spPr>
            <a:xfrm>
              <a:off x="2693775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60"/>
            <p:cNvSpPr/>
            <p:nvPr/>
          </p:nvSpPr>
          <p:spPr>
            <a:xfrm>
              <a:off x="2693775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60"/>
            <p:cNvSpPr/>
            <p:nvPr/>
          </p:nvSpPr>
          <p:spPr>
            <a:xfrm>
              <a:off x="2693775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60"/>
            <p:cNvSpPr/>
            <p:nvPr/>
          </p:nvSpPr>
          <p:spPr>
            <a:xfrm>
              <a:off x="2693775" y="5094575"/>
              <a:ext cx="4625" cy="105550"/>
            </a:xfrm>
            <a:custGeom>
              <a:rect b="b" l="l" r="r" t="t"/>
              <a:pathLst>
                <a:path extrusionOk="0" h="4222" w="185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60"/>
            <p:cNvSpPr/>
            <p:nvPr/>
          </p:nvSpPr>
          <p:spPr>
            <a:xfrm>
              <a:off x="2693775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60"/>
            <p:cNvSpPr/>
            <p:nvPr/>
          </p:nvSpPr>
          <p:spPr>
            <a:xfrm>
              <a:off x="2693775" y="3744150"/>
              <a:ext cx="4625" cy="124900"/>
            </a:xfrm>
            <a:custGeom>
              <a:rect b="b" l="l" r="r" t="t"/>
              <a:pathLst>
                <a:path extrusionOk="0" h="4996" w="185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60"/>
            <p:cNvSpPr/>
            <p:nvPr/>
          </p:nvSpPr>
          <p:spPr>
            <a:xfrm>
              <a:off x="2693775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60"/>
            <p:cNvSpPr/>
            <p:nvPr/>
          </p:nvSpPr>
          <p:spPr>
            <a:xfrm>
              <a:off x="2693775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60"/>
            <p:cNvSpPr/>
            <p:nvPr/>
          </p:nvSpPr>
          <p:spPr>
            <a:xfrm>
              <a:off x="2799875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60"/>
            <p:cNvSpPr/>
            <p:nvPr/>
          </p:nvSpPr>
          <p:spPr>
            <a:xfrm>
              <a:off x="2799875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60"/>
            <p:cNvSpPr/>
            <p:nvPr/>
          </p:nvSpPr>
          <p:spPr>
            <a:xfrm>
              <a:off x="2799875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60"/>
            <p:cNvSpPr/>
            <p:nvPr/>
          </p:nvSpPr>
          <p:spPr>
            <a:xfrm>
              <a:off x="2799875" y="5094575"/>
              <a:ext cx="5400" cy="90625"/>
            </a:xfrm>
            <a:custGeom>
              <a:rect b="b" l="l" r="r" t="t"/>
              <a:pathLst>
                <a:path extrusionOk="0" h="3625" w="216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60"/>
            <p:cNvSpPr/>
            <p:nvPr/>
          </p:nvSpPr>
          <p:spPr>
            <a:xfrm>
              <a:off x="2799875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60"/>
            <p:cNvSpPr/>
            <p:nvPr/>
          </p:nvSpPr>
          <p:spPr>
            <a:xfrm>
              <a:off x="2799875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60"/>
            <p:cNvSpPr/>
            <p:nvPr/>
          </p:nvSpPr>
          <p:spPr>
            <a:xfrm>
              <a:off x="2799875" y="3744150"/>
              <a:ext cx="5400" cy="124900"/>
            </a:xfrm>
            <a:custGeom>
              <a:rect b="b" l="l" r="r" t="t"/>
              <a:pathLst>
                <a:path extrusionOk="0" h="4996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60"/>
            <p:cNvSpPr/>
            <p:nvPr/>
          </p:nvSpPr>
          <p:spPr>
            <a:xfrm>
              <a:off x="2799875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60"/>
            <p:cNvSpPr/>
            <p:nvPr/>
          </p:nvSpPr>
          <p:spPr>
            <a:xfrm>
              <a:off x="2799875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60"/>
            <p:cNvSpPr/>
            <p:nvPr/>
          </p:nvSpPr>
          <p:spPr>
            <a:xfrm>
              <a:off x="2799875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60"/>
            <p:cNvSpPr/>
            <p:nvPr/>
          </p:nvSpPr>
          <p:spPr>
            <a:xfrm>
              <a:off x="2799875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60"/>
            <p:cNvSpPr/>
            <p:nvPr/>
          </p:nvSpPr>
          <p:spPr>
            <a:xfrm>
              <a:off x="2799875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60"/>
            <p:cNvSpPr/>
            <p:nvPr/>
          </p:nvSpPr>
          <p:spPr>
            <a:xfrm>
              <a:off x="2906550" y="5094575"/>
              <a:ext cx="5400" cy="81050"/>
            </a:xfrm>
            <a:custGeom>
              <a:rect b="b" l="l" r="r" t="t"/>
              <a:pathLst>
                <a:path extrusionOk="0" h="3242" w="216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60"/>
            <p:cNvSpPr/>
            <p:nvPr/>
          </p:nvSpPr>
          <p:spPr>
            <a:xfrm>
              <a:off x="2906550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60"/>
            <p:cNvSpPr/>
            <p:nvPr/>
          </p:nvSpPr>
          <p:spPr>
            <a:xfrm>
              <a:off x="2906550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60"/>
            <p:cNvSpPr/>
            <p:nvPr/>
          </p:nvSpPr>
          <p:spPr>
            <a:xfrm>
              <a:off x="2906550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60"/>
            <p:cNvSpPr/>
            <p:nvPr/>
          </p:nvSpPr>
          <p:spPr>
            <a:xfrm>
              <a:off x="2906550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60"/>
            <p:cNvSpPr/>
            <p:nvPr/>
          </p:nvSpPr>
          <p:spPr>
            <a:xfrm>
              <a:off x="2906550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60"/>
            <p:cNvSpPr/>
            <p:nvPr/>
          </p:nvSpPr>
          <p:spPr>
            <a:xfrm>
              <a:off x="2906550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60"/>
            <p:cNvSpPr/>
            <p:nvPr/>
          </p:nvSpPr>
          <p:spPr>
            <a:xfrm>
              <a:off x="2906550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60"/>
            <p:cNvSpPr/>
            <p:nvPr/>
          </p:nvSpPr>
          <p:spPr>
            <a:xfrm>
              <a:off x="2906550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60"/>
            <p:cNvSpPr/>
            <p:nvPr/>
          </p:nvSpPr>
          <p:spPr>
            <a:xfrm>
              <a:off x="2906550" y="3743575"/>
              <a:ext cx="5400" cy="125475"/>
            </a:xfrm>
            <a:custGeom>
              <a:rect b="b" l="l" r="r" t="t"/>
              <a:pathLst>
                <a:path extrusionOk="0" h="5019" w="216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60"/>
            <p:cNvSpPr/>
            <p:nvPr/>
          </p:nvSpPr>
          <p:spPr>
            <a:xfrm>
              <a:off x="2906550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60"/>
            <p:cNvSpPr/>
            <p:nvPr/>
          </p:nvSpPr>
          <p:spPr>
            <a:xfrm>
              <a:off x="2906550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60"/>
            <p:cNvSpPr/>
            <p:nvPr/>
          </p:nvSpPr>
          <p:spPr>
            <a:xfrm>
              <a:off x="3013225" y="38742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60"/>
            <p:cNvSpPr/>
            <p:nvPr/>
          </p:nvSpPr>
          <p:spPr>
            <a:xfrm>
              <a:off x="3013225" y="485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60"/>
            <p:cNvSpPr/>
            <p:nvPr/>
          </p:nvSpPr>
          <p:spPr>
            <a:xfrm>
              <a:off x="3013225" y="497315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60"/>
            <p:cNvSpPr/>
            <p:nvPr/>
          </p:nvSpPr>
          <p:spPr>
            <a:xfrm>
              <a:off x="3013225" y="3742800"/>
              <a:ext cx="4825" cy="126250"/>
            </a:xfrm>
            <a:custGeom>
              <a:rect b="b" l="l" r="r" t="t"/>
              <a:pathLst>
                <a:path extrusionOk="0" h="5050" w="193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60"/>
            <p:cNvSpPr/>
            <p:nvPr/>
          </p:nvSpPr>
          <p:spPr>
            <a:xfrm>
              <a:off x="3013225" y="39963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60"/>
            <p:cNvSpPr/>
            <p:nvPr/>
          </p:nvSpPr>
          <p:spPr>
            <a:xfrm>
              <a:off x="3013225" y="46065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60"/>
            <p:cNvSpPr/>
            <p:nvPr/>
          </p:nvSpPr>
          <p:spPr>
            <a:xfrm>
              <a:off x="3013225" y="43622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60"/>
            <p:cNvSpPr/>
            <p:nvPr/>
          </p:nvSpPr>
          <p:spPr>
            <a:xfrm>
              <a:off x="3013225" y="4240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60"/>
            <p:cNvSpPr/>
            <p:nvPr/>
          </p:nvSpPr>
          <p:spPr>
            <a:xfrm>
              <a:off x="3013225" y="41185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60"/>
            <p:cNvSpPr/>
            <p:nvPr/>
          </p:nvSpPr>
          <p:spPr>
            <a:xfrm>
              <a:off x="3013225" y="448437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60"/>
            <p:cNvSpPr/>
            <p:nvPr/>
          </p:nvSpPr>
          <p:spPr>
            <a:xfrm>
              <a:off x="3013225" y="47287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60"/>
            <p:cNvSpPr/>
            <p:nvPr/>
          </p:nvSpPr>
          <p:spPr>
            <a:xfrm>
              <a:off x="3013225" y="5094575"/>
              <a:ext cx="4825" cy="74925"/>
            </a:xfrm>
            <a:custGeom>
              <a:rect b="b" l="l" r="r" t="t"/>
              <a:pathLst>
                <a:path extrusionOk="0" h="2997" w="193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60"/>
            <p:cNvSpPr/>
            <p:nvPr/>
          </p:nvSpPr>
          <p:spPr>
            <a:xfrm>
              <a:off x="3120100" y="485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60"/>
            <p:cNvSpPr/>
            <p:nvPr/>
          </p:nvSpPr>
          <p:spPr>
            <a:xfrm>
              <a:off x="3120100" y="38742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60"/>
            <p:cNvSpPr/>
            <p:nvPr/>
          </p:nvSpPr>
          <p:spPr>
            <a:xfrm>
              <a:off x="3120100" y="43622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60"/>
            <p:cNvSpPr/>
            <p:nvPr/>
          </p:nvSpPr>
          <p:spPr>
            <a:xfrm>
              <a:off x="3120100" y="4240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60"/>
            <p:cNvSpPr/>
            <p:nvPr/>
          </p:nvSpPr>
          <p:spPr>
            <a:xfrm>
              <a:off x="3120100" y="46065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60"/>
            <p:cNvSpPr/>
            <p:nvPr/>
          </p:nvSpPr>
          <p:spPr>
            <a:xfrm>
              <a:off x="3120100" y="497315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60"/>
            <p:cNvSpPr/>
            <p:nvPr/>
          </p:nvSpPr>
          <p:spPr>
            <a:xfrm>
              <a:off x="3120100" y="41185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60"/>
            <p:cNvSpPr/>
            <p:nvPr/>
          </p:nvSpPr>
          <p:spPr>
            <a:xfrm>
              <a:off x="3120100" y="47287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60"/>
            <p:cNvSpPr/>
            <p:nvPr/>
          </p:nvSpPr>
          <p:spPr>
            <a:xfrm>
              <a:off x="3120100" y="5094575"/>
              <a:ext cx="4625" cy="77600"/>
            </a:xfrm>
            <a:custGeom>
              <a:rect b="b" l="l" r="r" t="t"/>
              <a:pathLst>
                <a:path extrusionOk="0" h="3104" w="185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60"/>
            <p:cNvSpPr/>
            <p:nvPr/>
          </p:nvSpPr>
          <p:spPr>
            <a:xfrm>
              <a:off x="3120100" y="39963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60"/>
            <p:cNvSpPr/>
            <p:nvPr/>
          </p:nvSpPr>
          <p:spPr>
            <a:xfrm>
              <a:off x="3120100" y="3742800"/>
              <a:ext cx="4625" cy="126250"/>
            </a:xfrm>
            <a:custGeom>
              <a:rect b="b" l="l" r="r" t="t"/>
              <a:pathLst>
                <a:path extrusionOk="0" h="5050" w="185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60"/>
            <p:cNvSpPr/>
            <p:nvPr/>
          </p:nvSpPr>
          <p:spPr>
            <a:xfrm>
              <a:off x="3120100" y="448437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60"/>
            <p:cNvSpPr/>
            <p:nvPr/>
          </p:nvSpPr>
          <p:spPr>
            <a:xfrm>
              <a:off x="3226200" y="41185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60"/>
            <p:cNvSpPr/>
            <p:nvPr/>
          </p:nvSpPr>
          <p:spPr>
            <a:xfrm>
              <a:off x="3226200" y="39963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60"/>
            <p:cNvSpPr/>
            <p:nvPr/>
          </p:nvSpPr>
          <p:spPr>
            <a:xfrm>
              <a:off x="3226775" y="5094575"/>
              <a:ext cx="4825" cy="69350"/>
            </a:xfrm>
            <a:custGeom>
              <a:rect b="b" l="l" r="r" t="t"/>
              <a:pathLst>
                <a:path extrusionOk="0" h="2774" w="193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60"/>
            <p:cNvSpPr/>
            <p:nvPr/>
          </p:nvSpPr>
          <p:spPr>
            <a:xfrm>
              <a:off x="3226200" y="38742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60"/>
            <p:cNvSpPr/>
            <p:nvPr/>
          </p:nvSpPr>
          <p:spPr>
            <a:xfrm>
              <a:off x="3226200" y="44843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60"/>
            <p:cNvSpPr/>
            <p:nvPr/>
          </p:nvSpPr>
          <p:spPr>
            <a:xfrm>
              <a:off x="3226200" y="497315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60"/>
            <p:cNvSpPr/>
            <p:nvPr/>
          </p:nvSpPr>
          <p:spPr>
            <a:xfrm>
              <a:off x="3226200" y="4240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60"/>
            <p:cNvSpPr/>
            <p:nvPr/>
          </p:nvSpPr>
          <p:spPr>
            <a:xfrm>
              <a:off x="3226200" y="460657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60"/>
            <p:cNvSpPr/>
            <p:nvPr/>
          </p:nvSpPr>
          <p:spPr>
            <a:xfrm>
              <a:off x="3226200" y="43622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60"/>
            <p:cNvSpPr/>
            <p:nvPr/>
          </p:nvSpPr>
          <p:spPr>
            <a:xfrm>
              <a:off x="3226775" y="3742225"/>
              <a:ext cx="4825" cy="126825"/>
            </a:xfrm>
            <a:custGeom>
              <a:rect b="b" l="l" r="r" t="t"/>
              <a:pathLst>
                <a:path extrusionOk="0" h="5073" w="193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60"/>
            <p:cNvSpPr/>
            <p:nvPr/>
          </p:nvSpPr>
          <p:spPr>
            <a:xfrm>
              <a:off x="3226200" y="47287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60"/>
            <p:cNvSpPr/>
            <p:nvPr/>
          </p:nvSpPr>
          <p:spPr>
            <a:xfrm>
              <a:off x="3226200" y="485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60"/>
            <p:cNvSpPr/>
            <p:nvPr/>
          </p:nvSpPr>
          <p:spPr>
            <a:xfrm>
              <a:off x="3332900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60"/>
            <p:cNvSpPr/>
            <p:nvPr/>
          </p:nvSpPr>
          <p:spPr>
            <a:xfrm>
              <a:off x="3332900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60"/>
            <p:cNvSpPr/>
            <p:nvPr/>
          </p:nvSpPr>
          <p:spPr>
            <a:xfrm>
              <a:off x="3332900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60"/>
            <p:cNvSpPr/>
            <p:nvPr/>
          </p:nvSpPr>
          <p:spPr>
            <a:xfrm>
              <a:off x="3332900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60"/>
            <p:cNvSpPr/>
            <p:nvPr/>
          </p:nvSpPr>
          <p:spPr>
            <a:xfrm>
              <a:off x="3332900" y="3741475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60"/>
            <p:cNvSpPr/>
            <p:nvPr/>
          </p:nvSpPr>
          <p:spPr>
            <a:xfrm>
              <a:off x="3332900" y="5094575"/>
              <a:ext cx="5375" cy="59025"/>
            </a:xfrm>
            <a:custGeom>
              <a:rect b="b" l="l" r="r" t="t"/>
              <a:pathLst>
                <a:path extrusionOk="0" h="2361" w="215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60"/>
            <p:cNvSpPr/>
            <p:nvPr/>
          </p:nvSpPr>
          <p:spPr>
            <a:xfrm>
              <a:off x="3332900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60"/>
            <p:cNvSpPr/>
            <p:nvPr/>
          </p:nvSpPr>
          <p:spPr>
            <a:xfrm>
              <a:off x="3332900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60"/>
            <p:cNvSpPr/>
            <p:nvPr/>
          </p:nvSpPr>
          <p:spPr>
            <a:xfrm>
              <a:off x="3332900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60"/>
            <p:cNvSpPr/>
            <p:nvPr/>
          </p:nvSpPr>
          <p:spPr>
            <a:xfrm>
              <a:off x="3332900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60"/>
            <p:cNvSpPr/>
            <p:nvPr/>
          </p:nvSpPr>
          <p:spPr>
            <a:xfrm>
              <a:off x="3332900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60"/>
            <p:cNvSpPr/>
            <p:nvPr/>
          </p:nvSpPr>
          <p:spPr>
            <a:xfrm>
              <a:off x="3332900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60"/>
            <p:cNvSpPr/>
            <p:nvPr/>
          </p:nvSpPr>
          <p:spPr>
            <a:xfrm>
              <a:off x="343957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60"/>
            <p:cNvSpPr/>
            <p:nvPr/>
          </p:nvSpPr>
          <p:spPr>
            <a:xfrm>
              <a:off x="343957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60"/>
            <p:cNvSpPr/>
            <p:nvPr/>
          </p:nvSpPr>
          <p:spPr>
            <a:xfrm>
              <a:off x="343957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60"/>
            <p:cNvSpPr/>
            <p:nvPr/>
          </p:nvSpPr>
          <p:spPr>
            <a:xfrm>
              <a:off x="343957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60"/>
            <p:cNvSpPr/>
            <p:nvPr/>
          </p:nvSpPr>
          <p:spPr>
            <a:xfrm>
              <a:off x="343957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60"/>
            <p:cNvSpPr/>
            <p:nvPr/>
          </p:nvSpPr>
          <p:spPr>
            <a:xfrm>
              <a:off x="343957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60"/>
            <p:cNvSpPr/>
            <p:nvPr/>
          </p:nvSpPr>
          <p:spPr>
            <a:xfrm>
              <a:off x="3439575" y="3740900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60"/>
            <p:cNvSpPr/>
            <p:nvPr/>
          </p:nvSpPr>
          <p:spPr>
            <a:xfrm>
              <a:off x="343957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60"/>
            <p:cNvSpPr/>
            <p:nvPr/>
          </p:nvSpPr>
          <p:spPr>
            <a:xfrm>
              <a:off x="343957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60"/>
            <p:cNvSpPr/>
            <p:nvPr/>
          </p:nvSpPr>
          <p:spPr>
            <a:xfrm>
              <a:off x="343957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60"/>
            <p:cNvSpPr/>
            <p:nvPr/>
          </p:nvSpPr>
          <p:spPr>
            <a:xfrm>
              <a:off x="343957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60"/>
            <p:cNvSpPr/>
            <p:nvPr/>
          </p:nvSpPr>
          <p:spPr>
            <a:xfrm>
              <a:off x="3439575" y="5094575"/>
              <a:ext cx="4800" cy="54225"/>
            </a:xfrm>
            <a:custGeom>
              <a:rect b="b" l="l" r="r" t="t"/>
              <a:pathLst>
                <a:path extrusionOk="0" h="2169" w="192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60"/>
            <p:cNvSpPr/>
            <p:nvPr/>
          </p:nvSpPr>
          <p:spPr>
            <a:xfrm>
              <a:off x="3546450" y="46065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60"/>
            <p:cNvSpPr/>
            <p:nvPr/>
          </p:nvSpPr>
          <p:spPr>
            <a:xfrm>
              <a:off x="3546450" y="4728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60"/>
            <p:cNvSpPr/>
            <p:nvPr/>
          </p:nvSpPr>
          <p:spPr>
            <a:xfrm>
              <a:off x="3546450" y="41185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60"/>
            <p:cNvSpPr/>
            <p:nvPr/>
          </p:nvSpPr>
          <p:spPr>
            <a:xfrm>
              <a:off x="3546450" y="448437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60"/>
            <p:cNvSpPr/>
            <p:nvPr/>
          </p:nvSpPr>
          <p:spPr>
            <a:xfrm>
              <a:off x="3546450" y="497315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60"/>
            <p:cNvSpPr/>
            <p:nvPr/>
          </p:nvSpPr>
          <p:spPr>
            <a:xfrm>
              <a:off x="3546450" y="42407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60"/>
            <p:cNvSpPr/>
            <p:nvPr/>
          </p:nvSpPr>
          <p:spPr>
            <a:xfrm>
              <a:off x="3546450" y="38742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60"/>
            <p:cNvSpPr/>
            <p:nvPr/>
          </p:nvSpPr>
          <p:spPr>
            <a:xfrm>
              <a:off x="3546450" y="485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60"/>
            <p:cNvSpPr/>
            <p:nvPr/>
          </p:nvSpPr>
          <p:spPr>
            <a:xfrm>
              <a:off x="3546450" y="3740900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60"/>
            <p:cNvSpPr/>
            <p:nvPr/>
          </p:nvSpPr>
          <p:spPr>
            <a:xfrm>
              <a:off x="3546450" y="5094575"/>
              <a:ext cx="4600" cy="53650"/>
            </a:xfrm>
            <a:custGeom>
              <a:rect b="b" l="l" r="r" t="t"/>
              <a:pathLst>
                <a:path extrusionOk="0" h="2146" w="184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60"/>
            <p:cNvSpPr/>
            <p:nvPr/>
          </p:nvSpPr>
          <p:spPr>
            <a:xfrm>
              <a:off x="3546450" y="39963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60"/>
            <p:cNvSpPr/>
            <p:nvPr/>
          </p:nvSpPr>
          <p:spPr>
            <a:xfrm>
              <a:off x="3546450" y="43622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60"/>
            <p:cNvSpPr/>
            <p:nvPr/>
          </p:nvSpPr>
          <p:spPr>
            <a:xfrm>
              <a:off x="3653125" y="5094575"/>
              <a:ext cx="4800" cy="50025"/>
            </a:xfrm>
            <a:custGeom>
              <a:rect b="b" l="l" r="r" t="t"/>
              <a:pathLst>
                <a:path extrusionOk="0" h="2001" w="192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60"/>
            <p:cNvSpPr/>
            <p:nvPr/>
          </p:nvSpPr>
          <p:spPr>
            <a:xfrm>
              <a:off x="3653125" y="46065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60"/>
            <p:cNvSpPr/>
            <p:nvPr/>
          </p:nvSpPr>
          <p:spPr>
            <a:xfrm>
              <a:off x="3653125" y="43622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60"/>
            <p:cNvSpPr/>
            <p:nvPr/>
          </p:nvSpPr>
          <p:spPr>
            <a:xfrm>
              <a:off x="3653125" y="4728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60"/>
            <p:cNvSpPr/>
            <p:nvPr/>
          </p:nvSpPr>
          <p:spPr>
            <a:xfrm>
              <a:off x="3653125" y="41185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60"/>
            <p:cNvSpPr/>
            <p:nvPr/>
          </p:nvSpPr>
          <p:spPr>
            <a:xfrm>
              <a:off x="3653125" y="497315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60"/>
            <p:cNvSpPr/>
            <p:nvPr/>
          </p:nvSpPr>
          <p:spPr>
            <a:xfrm>
              <a:off x="3653125" y="485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60"/>
            <p:cNvSpPr/>
            <p:nvPr/>
          </p:nvSpPr>
          <p:spPr>
            <a:xfrm>
              <a:off x="3653125" y="3740125"/>
              <a:ext cx="4800" cy="128925"/>
            </a:xfrm>
            <a:custGeom>
              <a:rect b="b" l="l" r="r" t="t"/>
              <a:pathLst>
                <a:path extrusionOk="0" h="5157" w="192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60"/>
            <p:cNvSpPr/>
            <p:nvPr/>
          </p:nvSpPr>
          <p:spPr>
            <a:xfrm>
              <a:off x="3653125" y="39963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60"/>
            <p:cNvSpPr/>
            <p:nvPr/>
          </p:nvSpPr>
          <p:spPr>
            <a:xfrm>
              <a:off x="3653125" y="448437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60"/>
            <p:cNvSpPr/>
            <p:nvPr/>
          </p:nvSpPr>
          <p:spPr>
            <a:xfrm>
              <a:off x="3653125" y="38742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60"/>
            <p:cNvSpPr/>
            <p:nvPr/>
          </p:nvSpPr>
          <p:spPr>
            <a:xfrm>
              <a:off x="3653125" y="42407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60"/>
            <p:cNvSpPr/>
            <p:nvPr/>
          </p:nvSpPr>
          <p:spPr>
            <a:xfrm>
              <a:off x="3759225" y="3739550"/>
              <a:ext cx="5375" cy="129500"/>
            </a:xfrm>
            <a:custGeom>
              <a:rect b="b" l="l" r="r" t="t"/>
              <a:pathLst>
                <a:path extrusionOk="0" h="5180" w="215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60"/>
            <p:cNvSpPr/>
            <p:nvPr/>
          </p:nvSpPr>
          <p:spPr>
            <a:xfrm>
              <a:off x="3759225" y="5094575"/>
              <a:ext cx="5375" cy="41400"/>
            </a:xfrm>
            <a:custGeom>
              <a:rect b="b" l="l" r="r" t="t"/>
              <a:pathLst>
                <a:path extrusionOk="0" h="1656" w="215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60"/>
            <p:cNvSpPr/>
            <p:nvPr/>
          </p:nvSpPr>
          <p:spPr>
            <a:xfrm>
              <a:off x="3759225" y="4728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60"/>
            <p:cNvSpPr/>
            <p:nvPr/>
          </p:nvSpPr>
          <p:spPr>
            <a:xfrm>
              <a:off x="3759225" y="41185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60"/>
            <p:cNvSpPr/>
            <p:nvPr/>
          </p:nvSpPr>
          <p:spPr>
            <a:xfrm>
              <a:off x="3759225" y="38742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60"/>
            <p:cNvSpPr/>
            <p:nvPr/>
          </p:nvSpPr>
          <p:spPr>
            <a:xfrm>
              <a:off x="3759225" y="44843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60"/>
            <p:cNvSpPr/>
            <p:nvPr/>
          </p:nvSpPr>
          <p:spPr>
            <a:xfrm>
              <a:off x="3759225" y="39963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60"/>
            <p:cNvSpPr/>
            <p:nvPr/>
          </p:nvSpPr>
          <p:spPr>
            <a:xfrm>
              <a:off x="3759225" y="42407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60"/>
            <p:cNvSpPr/>
            <p:nvPr/>
          </p:nvSpPr>
          <p:spPr>
            <a:xfrm>
              <a:off x="3759225" y="460657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60"/>
            <p:cNvSpPr/>
            <p:nvPr/>
          </p:nvSpPr>
          <p:spPr>
            <a:xfrm>
              <a:off x="3759225" y="485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60"/>
            <p:cNvSpPr/>
            <p:nvPr/>
          </p:nvSpPr>
          <p:spPr>
            <a:xfrm>
              <a:off x="3759225" y="497315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60"/>
            <p:cNvSpPr/>
            <p:nvPr/>
          </p:nvSpPr>
          <p:spPr>
            <a:xfrm>
              <a:off x="3759225" y="43622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60"/>
            <p:cNvSpPr/>
            <p:nvPr/>
          </p:nvSpPr>
          <p:spPr>
            <a:xfrm>
              <a:off x="1097225" y="5089400"/>
              <a:ext cx="2770625" cy="5200"/>
            </a:xfrm>
            <a:custGeom>
              <a:rect b="b" l="l" r="r" t="t"/>
              <a:pathLst>
                <a:path extrusionOk="0" h="208" w="110825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60"/>
            <p:cNvSpPr/>
            <p:nvPr/>
          </p:nvSpPr>
          <p:spPr>
            <a:xfrm>
              <a:off x="1098575" y="4967225"/>
              <a:ext cx="2768125" cy="5950"/>
            </a:xfrm>
            <a:custGeom>
              <a:rect b="b" l="l" r="r" t="t"/>
              <a:pathLst>
                <a:path extrusionOk="0" h="238" w="110725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60"/>
            <p:cNvSpPr/>
            <p:nvPr/>
          </p:nvSpPr>
          <p:spPr>
            <a:xfrm>
              <a:off x="1099150" y="4845025"/>
              <a:ext cx="2766975" cy="5975"/>
            </a:xfrm>
            <a:custGeom>
              <a:rect b="b" l="l" r="r" t="t"/>
              <a:pathLst>
                <a:path extrusionOk="0" h="239" w="110679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60"/>
            <p:cNvSpPr/>
            <p:nvPr/>
          </p:nvSpPr>
          <p:spPr>
            <a:xfrm>
              <a:off x="1100300" y="4723600"/>
              <a:ext cx="2764675" cy="5200"/>
            </a:xfrm>
            <a:custGeom>
              <a:rect b="b" l="l" r="r" t="t"/>
              <a:pathLst>
                <a:path extrusionOk="0" h="208" w="110587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60"/>
            <p:cNvSpPr/>
            <p:nvPr/>
          </p:nvSpPr>
          <p:spPr>
            <a:xfrm>
              <a:off x="1100875" y="4601400"/>
              <a:ext cx="2763325" cy="5200"/>
            </a:xfrm>
            <a:custGeom>
              <a:rect b="b" l="l" r="r" t="t"/>
              <a:pathLst>
                <a:path extrusionOk="0" h="208" w="110533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60"/>
            <p:cNvSpPr/>
            <p:nvPr/>
          </p:nvSpPr>
          <p:spPr>
            <a:xfrm>
              <a:off x="1102025" y="4479225"/>
              <a:ext cx="2761025" cy="5175"/>
            </a:xfrm>
            <a:custGeom>
              <a:rect b="b" l="l" r="r" t="t"/>
              <a:pathLst>
                <a:path extrusionOk="0" h="207" w="110441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60"/>
            <p:cNvSpPr/>
            <p:nvPr/>
          </p:nvSpPr>
          <p:spPr>
            <a:xfrm>
              <a:off x="1102600" y="4357025"/>
              <a:ext cx="2759875" cy="5200"/>
            </a:xfrm>
            <a:custGeom>
              <a:rect b="b" l="l" r="r" t="t"/>
              <a:pathLst>
                <a:path extrusionOk="0" h="208" w="110395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60"/>
            <p:cNvSpPr/>
            <p:nvPr/>
          </p:nvSpPr>
          <p:spPr>
            <a:xfrm>
              <a:off x="1103750" y="4234825"/>
              <a:ext cx="2758150" cy="5975"/>
            </a:xfrm>
            <a:custGeom>
              <a:rect b="b" l="l" r="r" t="t"/>
              <a:pathLst>
                <a:path extrusionOk="0" h="239" w="110326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60"/>
            <p:cNvSpPr/>
            <p:nvPr/>
          </p:nvSpPr>
          <p:spPr>
            <a:xfrm>
              <a:off x="1104325" y="4112650"/>
              <a:ext cx="2756425" cy="5950"/>
            </a:xfrm>
            <a:custGeom>
              <a:rect b="b" l="l" r="r" t="t"/>
              <a:pathLst>
                <a:path extrusionOk="0" h="238" w="110257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60"/>
            <p:cNvSpPr/>
            <p:nvPr/>
          </p:nvSpPr>
          <p:spPr>
            <a:xfrm>
              <a:off x="1105650" y="3991225"/>
              <a:ext cx="2754350" cy="5175"/>
            </a:xfrm>
            <a:custGeom>
              <a:rect b="b" l="l" r="r" t="t"/>
              <a:pathLst>
                <a:path extrusionOk="0" h="207" w="110174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60"/>
            <p:cNvSpPr/>
            <p:nvPr/>
          </p:nvSpPr>
          <p:spPr>
            <a:xfrm>
              <a:off x="1106225" y="3869025"/>
              <a:ext cx="2752625" cy="5200"/>
            </a:xfrm>
            <a:custGeom>
              <a:rect b="b" l="l" r="r" t="t"/>
              <a:pathLst>
                <a:path extrusionOk="0" h="208" w="110105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60"/>
            <p:cNvSpPr/>
            <p:nvPr/>
          </p:nvSpPr>
          <p:spPr>
            <a:xfrm>
              <a:off x="1296800" y="5079650"/>
              <a:ext cx="400" cy="400"/>
            </a:xfrm>
            <a:custGeom>
              <a:rect b="b" l="l" r="r" t="t"/>
              <a:pathLst>
                <a:path extrusionOk="0" h="16" w="16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60" name="Google Shape;7760;p60"/>
          <p:cNvGrpSpPr/>
          <p:nvPr/>
        </p:nvGrpSpPr>
        <p:grpSpPr>
          <a:xfrm rot="-1810263">
            <a:off x="-169123" y="4187318"/>
            <a:ext cx="2671164" cy="2569733"/>
            <a:chOff x="3795825" y="3576625"/>
            <a:chExt cx="273225" cy="262850"/>
          </a:xfrm>
        </p:grpSpPr>
        <p:sp>
          <p:nvSpPr>
            <p:cNvPr id="7761" name="Google Shape;7761;p60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60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60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60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60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60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60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60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60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60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71" name="Google Shape;7771;p60"/>
          <p:cNvGrpSpPr/>
          <p:nvPr/>
        </p:nvGrpSpPr>
        <p:grpSpPr>
          <a:xfrm flipH="1" rot="-6009458">
            <a:off x="10177810" y="-358983"/>
            <a:ext cx="3081111" cy="2536181"/>
            <a:chOff x="3857825" y="4400025"/>
            <a:chExt cx="287500" cy="236650"/>
          </a:xfrm>
        </p:grpSpPr>
        <p:sp>
          <p:nvSpPr>
            <p:cNvPr id="7772" name="Google Shape;7772;p60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60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60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60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60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60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60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60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60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60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82" name="Google Shape;7782;p60"/>
          <p:cNvSpPr/>
          <p:nvPr/>
        </p:nvSpPr>
        <p:spPr>
          <a:xfrm rot="-373006">
            <a:off x="10124011" y="5095055"/>
            <a:ext cx="1824197" cy="1162924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3" name="Google Shape;7783;p60"/>
          <p:cNvSpPr/>
          <p:nvPr/>
        </p:nvSpPr>
        <p:spPr>
          <a:xfrm>
            <a:off x="328530" y="35392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84" name="Google Shape;7784;p60"/>
          <p:cNvGrpSpPr/>
          <p:nvPr/>
        </p:nvGrpSpPr>
        <p:grpSpPr>
          <a:xfrm>
            <a:off x="438485" y="2292678"/>
            <a:ext cx="1183976" cy="1041412"/>
            <a:chOff x="422550" y="971175"/>
            <a:chExt cx="192050" cy="168925"/>
          </a:xfrm>
        </p:grpSpPr>
        <p:sp>
          <p:nvSpPr>
            <p:cNvPr id="7785" name="Google Shape;7785;p60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60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60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60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60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60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60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60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60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60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96" name="Google Shape;7796;p60"/>
          <p:cNvGrpSpPr/>
          <p:nvPr/>
        </p:nvGrpSpPr>
        <p:grpSpPr>
          <a:xfrm rot="193993">
            <a:off x="10374223" y="3240248"/>
            <a:ext cx="1733952" cy="1369976"/>
            <a:chOff x="1745100" y="1681650"/>
            <a:chExt cx="1300475" cy="1027490"/>
          </a:xfrm>
        </p:grpSpPr>
        <p:sp>
          <p:nvSpPr>
            <p:cNvPr id="7797" name="Google Shape;7797;p60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99" name="Google Shape;7799;p60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800" name="Google Shape;7800;p60"/>
          <p:cNvSpPr txBox="1"/>
          <p:nvPr>
            <p:ph idx="2" type="title"/>
          </p:nvPr>
        </p:nvSpPr>
        <p:spPr>
          <a:xfrm>
            <a:off x="3233133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801" name="Google Shape;7801;p60"/>
          <p:cNvSpPr txBox="1"/>
          <p:nvPr>
            <p:ph idx="1" type="subTitle"/>
          </p:nvPr>
        </p:nvSpPr>
        <p:spPr>
          <a:xfrm>
            <a:off x="3233133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802" name="Google Shape;7802;p60"/>
          <p:cNvSpPr txBox="1"/>
          <p:nvPr>
            <p:ph idx="3" type="title"/>
          </p:nvPr>
        </p:nvSpPr>
        <p:spPr>
          <a:xfrm>
            <a:off x="6321272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803" name="Google Shape;7803;p60"/>
          <p:cNvSpPr txBox="1"/>
          <p:nvPr>
            <p:ph idx="4" type="subTitle"/>
          </p:nvPr>
        </p:nvSpPr>
        <p:spPr>
          <a:xfrm>
            <a:off x="6321269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804" name="Google Shape;7804;p60"/>
          <p:cNvSpPr txBox="1"/>
          <p:nvPr>
            <p:ph idx="5" type="title"/>
          </p:nvPr>
        </p:nvSpPr>
        <p:spPr>
          <a:xfrm>
            <a:off x="3233133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805" name="Google Shape;7805;p60"/>
          <p:cNvSpPr txBox="1"/>
          <p:nvPr>
            <p:ph idx="6" type="subTitle"/>
          </p:nvPr>
        </p:nvSpPr>
        <p:spPr>
          <a:xfrm>
            <a:off x="3233133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7806" name="Google Shape;7806;p60"/>
          <p:cNvSpPr txBox="1"/>
          <p:nvPr>
            <p:ph idx="7" type="title"/>
          </p:nvPr>
        </p:nvSpPr>
        <p:spPr>
          <a:xfrm>
            <a:off x="6321272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7807" name="Google Shape;7807;p60"/>
          <p:cNvSpPr txBox="1"/>
          <p:nvPr>
            <p:ph idx="8" type="subTitle"/>
          </p:nvPr>
        </p:nvSpPr>
        <p:spPr>
          <a:xfrm>
            <a:off x="6321268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Title and six columns">
    <p:spTree>
      <p:nvGrpSpPr>
        <p:cNvPr id="7808" name="Shape 7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9" name="Google Shape;7809;p61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0" name="Google Shape;7810;p61"/>
          <p:cNvSpPr/>
          <p:nvPr/>
        </p:nvSpPr>
        <p:spPr>
          <a:xfrm rot="-484427">
            <a:off x="4652217" y="171753"/>
            <a:ext cx="1956593" cy="2210700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11" name="Google Shape;7811;p61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7812" name="Google Shape;7812;p61"/>
            <p:cNvSpPr/>
            <p:nvPr/>
          </p:nvSpPr>
          <p:spPr>
            <a:xfrm>
              <a:off x="579125" y="2404850"/>
              <a:ext cx="1042450" cy="500700"/>
            </a:xfrm>
            <a:custGeom>
              <a:rect b="b" l="l" r="r" t="t"/>
              <a:pathLst>
                <a:path extrusionOk="0" h="20028" w="41698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61"/>
            <p:cNvSpPr/>
            <p:nvPr/>
          </p:nvSpPr>
          <p:spPr>
            <a:xfrm>
              <a:off x="61837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61"/>
            <p:cNvSpPr/>
            <p:nvPr/>
          </p:nvSpPr>
          <p:spPr>
            <a:xfrm>
              <a:off x="618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61"/>
            <p:cNvSpPr/>
            <p:nvPr/>
          </p:nvSpPr>
          <p:spPr>
            <a:xfrm>
              <a:off x="618375" y="2864950"/>
              <a:ext cx="1800" cy="32575"/>
            </a:xfrm>
            <a:custGeom>
              <a:rect b="b" l="l" r="r" t="t"/>
              <a:pathLst>
                <a:path extrusionOk="0" h="1303" w="72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61"/>
            <p:cNvSpPr/>
            <p:nvPr/>
          </p:nvSpPr>
          <p:spPr>
            <a:xfrm>
              <a:off x="618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61"/>
            <p:cNvSpPr/>
            <p:nvPr/>
          </p:nvSpPr>
          <p:spPr>
            <a:xfrm>
              <a:off x="618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61"/>
            <p:cNvSpPr/>
            <p:nvPr/>
          </p:nvSpPr>
          <p:spPr>
            <a:xfrm>
              <a:off x="618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61"/>
            <p:cNvSpPr/>
            <p:nvPr/>
          </p:nvSpPr>
          <p:spPr>
            <a:xfrm>
              <a:off x="618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61"/>
            <p:cNvSpPr/>
            <p:nvPr/>
          </p:nvSpPr>
          <p:spPr>
            <a:xfrm>
              <a:off x="618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61"/>
            <p:cNvSpPr/>
            <p:nvPr/>
          </p:nvSpPr>
          <p:spPr>
            <a:xfrm>
              <a:off x="618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61"/>
            <p:cNvSpPr/>
            <p:nvPr/>
          </p:nvSpPr>
          <p:spPr>
            <a:xfrm>
              <a:off x="618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61"/>
            <p:cNvSpPr/>
            <p:nvPr/>
          </p:nvSpPr>
          <p:spPr>
            <a:xfrm>
              <a:off x="618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61"/>
            <p:cNvSpPr/>
            <p:nvPr/>
          </p:nvSpPr>
          <p:spPr>
            <a:xfrm>
              <a:off x="618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61"/>
            <p:cNvSpPr/>
            <p:nvPr/>
          </p:nvSpPr>
          <p:spPr>
            <a:xfrm>
              <a:off x="658525" y="2864950"/>
              <a:ext cx="1800" cy="33025"/>
            </a:xfrm>
            <a:custGeom>
              <a:rect b="b" l="l" r="r" t="t"/>
              <a:pathLst>
                <a:path extrusionOk="0" h="1321" w="72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61"/>
            <p:cNvSpPr/>
            <p:nvPr/>
          </p:nvSpPr>
          <p:spPr>
            <a:xfrm>
              <a:off x="6585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61"/>
            <p:cNvSpPr/>
            <p:nvPr/>
          </p:nvSpPr>
          <p:spPr>
            <a:xfrm>
              <a:off x="658525" y="2408650"/>
              <a:ext cx="1800" cy="40150"/>
            </a:xfrm>
            <a:custGeom>
              <a:rect b="b" l="l" r="r" t="t"/>
              <a:pathLst>
                <a:path extrusionOk="0" h="1606" w="72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61"/>
            <p:cNvSpPr/>
            <p:nvPr/>
          </p:nvSpPr>
          <p:spPr>
            <a:xfrm>
              <a:off x="6585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61"/>
            <p:cNvSpPr/>
            <p:nvPr/>
          </p:nvSpPr>
          <p:spPr>
            <a:xfrm>
              <a:off x="6585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61"/>
            <p:cNvSpPr/>
            <p:nvPr/>
          </p:nvSpPr>
          <p:spPr>
            <a:xfrm>
              <a:off x="6585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61"/>
            <p:cNvSpPr/>
            <p:nvPr/>
          </p:nvSpPr>
          <p:spPr>
            <a:xfrm>
              <a:off x="6585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61"/>
            <p:cNvSpPr/>
            <p:nvPr/>
          </p:nvSpPr>
          <p:spPr>
            <a:xfrm>
              <a:off x="6585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61"/>
            <p:cNvSpPr/>
            <p:nvPr/>
          </p:nvSpPr>
          <p:spPr>
            <a:xfrm>
              <a:off x="6585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61"/>
            <p:cNvSpPr/>
            <p:nvPr/>
          </p:nvSpPr>
          <p:spPr>
            <a:xfrm>
              <a:off x="6585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61"/>
            <p:cNvSpPr/>
            <p:nvPr/>
          </p:nvSpPr>
          <p:spPr>
            <a:xfrm>
              <a:off x="6585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61"/>
            <p:cNvSpPr/>
            <p:nvPr/>
          </p:nvSpPr>
          <p:spPr>
            <a:xfrm>
              <a:off x="6585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61"/>
            <p:cNvSpPr/>
            <p:nvPr/>
          </p:nvSpPr>
          <p:spPr>
            <a:xfrm>
              <a:off x="6984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61"/>
            <p:cNvSpPr/>
            <p:nvPr/>
          </p:nvSpPr>
          <p:spPr>
            <a:xfrm>
              <a:off x="6984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61"/>
            <p:cNvSpPr/>
            <p:nvPr/>
          </p:nvSpPr>
          <p:spPr>
            <a:xfrm>
              <a:off x="6984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61"/>
            <p:cNvSpPr/>
            <p:nvPr/>
          </p:nvSpPr>
          <p:spPr>
            <a:xfrm>
              <a:off x="6984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61"/>
            <p:cNvSpPr/>
            <p:nvPr/>
          </p:nvSpPr>
          <p:spPr>
            <a:xfrm>
              <a:off x="6984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61"/>
            <p:cNvSpPr/>
            <p:nvPr/>
          </p:nvSpPr>
          <p:spPr>
            <a:xfrm>
              <a:off x="6984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61"/>
            <p:cNvSpPr/>
            <p:nvPr/>
          </p:nvSpPr>
          <p:spPr>
            <a:xfrm>
              <a:off x="698450" y="2864950"/>
              <a:ext cx="2025" cy="33250"/>
            </a:xfrm>
            <a:custGeom>
              <a:rect b="b" l="l" r="r" t="t"/>
              <a:pathLst>
                <a:path extrusionOk="0" h="1330" w="81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61"/>
            <p:cNvSpPr/>
            <p:nvPr/>
          </p:nvSpPr>
          <p:spPr>
            <a:xfrm>
              <a:off x="698450" y="2408425"/>
              <a:ext cx="2025" cy="40375"/>
            </a:xfrm>
            <a:custGeom>
              <a:rect b="b" l="l" r="r" t="t"/>
              <a:pathLst>
                <a:path extrusionOk="0" h="1615" w="81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61"/>
            <p:cNvSpPr/>
            <p:nvPr/>
          </p:nvSpPr>
          <p:spPr>
            <a:xfrm>
              <a:off x="6984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61"/>
            <p:cNvSpPr/>
            <p:nvPr/>
          </p:nvSpPr>
          <p:spPr>
            <a:xfrm>
              <a:off x="6984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61"/>
            <p:cNvSpPr/>
            <p:nvPr/>
          </p:nvSpPr>
          <p:spPr>
            <a:xfrm>
              <a:off x="6984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61"/>
            <p:cNvSpPr/>
            <p:nvPr/>
          </p:nvSpPr>
          <p:spPr>
            <a:xfrm>
              <a:off x="6984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61"/>
            <p:cNvSpPr/>
            <p:nvPr/>
          </p:nvSpPr>
          <p:spPr>
            <a:xfrm>
              <a:off x="738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61"/>
            <p:cNvSpPr/>
            <p:nvPr/>
          </p:nvSpPr>
          <p:spPr>
            <a:xfrm>
              <a:off x="738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61"/>
            <p:cNvSpPr/>
            <p:nvPr/>
          </p:nvSpPr>
          <p:spPr>
            <a:xfrm>
              <a:off x="738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61"/>
            <p:cNvSpPr/>
            <p:nvPr/>
          </p:nvSpPr>
          <p:spPr>
            <a:xfrm>
              <a:off x="738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61"/>
            <p:cNvSpPr/>
            <p:nvPr/>
          </p:nvSpPr>
          <p:spPr>
            <a:xfrm>
              <a:off x="738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61"/>
            <p:cNvSpPr/>
            <p:nvPr/>
          </p:nvSpPr>
          <p:spPr>
            <a:xfrm>
              <a:off x="738575" y="2408200"/>
              <a:ext cx="1825" cy="40600"/>
            </a:xfrm>
            <a:custGeom>
              <a:rect b="b" l="l" r="r" t="t"/>
              <a:pathLst>
                <a:path extrusionOk="0" h="1624" w="73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61"/>
            <p:cNvSpPr/>
            <p:nvPr/>
          </p:nvSpPr>
          <p:spPr>
            <a:xfrm>
              <a:off x="738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61"/>
            <p:cNvSpPr/>
            <p:nvPr/>
          </p:nvSpPr>
          <p:spPr>
            <a:xfrm>
              <a:off x="738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61"/>
            <p:cNvSpPr/>
            <p:nvPr/>
          </p:nvSpPr>
          <p:spPr>
            <a:xfrm>
              <a:off x="738575" y="2864950"/>
              <a:ext cx="1825" cy="33700"/>
            </a:xfrm>
            <a:custGeom>
              <a:rect b="b" l="l" r="r" t="t"/>
              <a:pathLst>
                <a:path extrusionOk="0" h="1348" w="73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61"/>
            <p:cNvSpPr/>
            <p:nvPr/>
          </p:nvSpPr>
          <p:spPr>
            <a:xfrm>
              <a:off x="738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61"/>
            <p:cNvSpPr/>
            <p:nvPr/>
          </p:nvSpPr>
          <p:spPr>
            <a:xfrm>
              <a:off x="738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61"/>
            <p:cNvSpPr/>
            <p:nvPr/>
          </p:nvSpPr>
          <p:spPr>
            <a:xfrm>
              <a:off x="738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61"/>
            <p:cNvSpPr/>
            <p:nvPr/>
          </p:nvSpPr>
          <p:spPr>
            <a:xfrm>
              <a:off x="778725" y="2408200"/>
              <a:ext cx="1800" cy="40600"/>
            </a:xfrm>
            <a:custGeom>
              <a:rect b="b" l="l" r="r" t="t"/>
              <a:pathLst>
                <a:path extrusionOk="0" h="1624" w="72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61"/>
            <p:cNvSpPr/>
            <p:nvPr/>
          </p:nvSpPr>
          <p:spPr>
            <a:xfrm>
              <a:off x="7787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61"/>
            <p:cNvSpPr/>
            <p:nvPr/>
          </p:nvSpPr>
          <p:spPr>
            <a:xfrm>
              <a:off x="7787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61"/>
            <p:cNvSpPr/>
            <p:nvPr/>
          </p:nvSpPr>
          <p:spPr>
            <a:xfrm>
              <a:off x="7787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61"/>
            <p:cNvSpPr/>
            <p:nvPr/>
          </p:nvSpPr>
          <p:spPr>
            <a:xfrm>
              <a:off x="7787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61"/>
            <p:cNvSpPr/>
            <p:nvPr/>
          </p:nvSpPr>
          <p:spPr>
            <a:xfrm>
              <a:off x="7787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61"/>
            <p:cNvSpPr/>
            <p:nvPr/>
          </p:nvSpPr>
          <p:spPr>
            <a:xfrm>
              <a:off x="7787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61"/>
            <p:cNvSpPr/>
            <p:nvPr/>
          </p:nvSpPr>
          <p:spPr>
            <a:xfrm>
              <a:off x="7787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61"/>
            <p:cNvSpPr/>
            <p:nvPr/>
          </p:nvSpPr>
          <p:spPr>
            <a:xfrm>
              <a:off x="7787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61"/>
            <p:cNvSpPr/>
            <p:nvPr/>
          </p:nvSpPr>
          <p:spPr>
            <a:xfrm>
              <a:off x="778725" y="2864950"/>
              <a:ext cx="1800" cy="33925"/>
            </a:xfrm>
            <a:custGeom>
              <a:rect b="b" l="l" r="r" t="t"/>
              <a:pathLst>
                <a:path extrusionOk="0" h="1357" w="72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61"/>
            <p:cNvSpPr/>
            <p:nvPr/>
          </p:nvSpPr>
          <p:spPr>
            <a:xfrm>
              <a:off x="7787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61"/>
            <p:cNvSpPr/>
            <p:nvPr/>
          </p:nvSpPr>
          <p:spPr>
            <a:xfrm>
              <a:off x="7787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61"/>
            <p:cNvSpPr/>
            <p:nvPr/>
          </p:nvSpPr>
          <p:spPr>
            <a:xfrm>
              <a:off x="8188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61"/>
            <p:cNvSpPr/>
            <p:nvPr/>
          </p:nvSpPr>
          <p:spPr>
            <a:xfrm>
              <a:off x="8188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61"/>
            <p:cNvSpPr/>
            <p:nvPr/>
          </p:nvSpPr>
          <p:spPr>
            <a:xfrm>
              <a:off x="8188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61"/>
            <p:cNvSpPr/>
            <p:nvPr/>
          </p:nvSpPr>
          <p:spPr>
            <a:xfrm>
              <a:off x="8188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61"/>
            <p:cNvSpPr/>
            <p:nvPr/>
          </p:nvSpPr>
          <p:spPr>
            <a:xfrm>
              <a:off x="8188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61"/>
            <p:cNvSpPr/>
            <p:nvPr/>
          </p:nvSpPr>
          <p:spPr>
            <a:xfrm>
              <a:off x="8188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61"/>
            <p:cNvSpPr/>
            <p:nvPr/>
          </p:nvSpPr>
          <p:spPr>
            <a:xfrm>
              <a:off x="8188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61"/>
            <p:cNvSpPr/>
            <p:nvPr/>
          </p:nvSpPr>
          <p:spPr>
            <a:xfrm>
              <a:off x="8188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61"/>
            <p:cNvSpPr/>
            <p:nvPr/>
          </p:nvSpPr>
          <p:spPr>
            <a:xfrm>
              <a:off x="8188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61"/>
            <p:cNvSpPr/>
            <p:nvPr/>
          </p:nvSpPr>
          <p:spPr>
            <a:xfrm>
              <a:off x="818875" y="2864950"/>
              <a:ext cx="1800" cy="34150"/>
            </a:xfrm>
            <a:custGeom>
              <a:rect b="b" l="l" r="r" t="t"/>
              <a:pathLst>
                <a:path extrusionOk="0" h="1366" w="72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61"/>
            <p:cNvSpPr/>
            <p:nvPr/>
          </p:nvSpPr>
          <p:spPr>
            <a:xfrm>
              <a:off x="818875" y="2407975"/>
              <a:ext cx="1800" cy="40825"/>
            </a:xfrm>
            <a:custGeom>
              <a:rect b="b" l="l" r="r" t="t"/>
              <a:pathLst>
                <a:path extrusionOk="0" h="1633" w="72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61"/>
            <p:cNvSpPr/>
            <p:nvPr/>
          </p:nvSpPr>
          <p:spPr>
            <a:xfrm>
              <a:off x="8188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61"/>
            <p:cNvSpPr/>
            <p:nvPr/>
          </p:nvSpPr>
          <p:spPr>
            <a:xfrm>
              <a:off x="8588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61"/>
            <p:cNvSpPr/>
            <p:nvPr/>
          </p:nvSpPr>
          <p:spPr>
            <a:xfrm>
              <a:off x="8588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61"/>
            <p:cNvSpPr/>
            <p:nvPr/>
          </p:nvSpPr>
          <p:spPr>
            <a:xfrm>
              <a:off x="8588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61"/>
            <p:cNvSpPr/>
            <p:nvPr/>
          </p:nvSpPr>
          <p:spPr>
            <a:xfrm>
              <a:off x="8588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61"/>
            <p:cNvSpPr/>
            <p:nvPr/>
          </p:nvSpPr>
          <p:spPr>
            <a:xfrm>
              <a:off x="8588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61"/>
            <p:cNvSpPr/>
            <p:nvPr/>
          </p:nvSpPr>
          <p:spPr>
            <a:xfrm>
              <a:off x="8588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61"/>
            <p:cNvSpPr/>
            <p:nvPr/>
          </p:nvSpPr>
          <p:spPr>
            <a:xfrm>
              <a:off x="8588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61"/>
            <p:cNvSpPr/>
            <p:nvPr/>
          </p:nvSpPr>
          <p:spPr>
            <a:xfrm>
              <a:off x="8588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61"/>
            <p:cNvSpPr/>
            <p:nvPr/>
          </p:nvSpPr>
          <p:spPr>
            <a:xfrm>
              <a:off x="858800" y="2407750"/>
              <a:ext cx="2025" cy="41050"/>
            </a:xfrm>
            <a:custGeom>
              <a:rect b="b" l="l" r="r" t="t"/>
              <a:pathLst>
                <a:path extrusionOk="0" h="1642" w="81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61"/>
            <p:cNvSpPr/>
            <p:nvPr/>
          </p:nvSpPr>
          <p:spPr>
            <a:xfrm>
              <a:off x="8588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61"/>
            <p:cNvSpPr/>
            <p:nvPr/>
          </p:nvSpPr>
          <p:spPr>
            <a:xfrm>
              <a:off x="858800" y="2864950"/>
              <a:ext cx="2025" cy="34600"/>
            </a:xfrm>
            <a:custGeom>
              <a:rect b="b" l="l" r="r" t="t"/>
              <a:pathLst>
                <a:path extrusionOk="0" h="1384" w="81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61"/>
            <p:cNvSpPr/>
            <p:nvPr/>
          </p:nvSpPr>
          <p:spPr>
            <a:xfrm>
              <a:off x="8588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61"/>
            <p:cNvSpPr/>
            <p:nvPr/>
          </p:nvSpPr>
          <p:spPr>
            <a:xfrm>
              <a:off x="8989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61"/>
            <p:cNvSpPr/>
            <p:nvPr/>
          </p:nvSpPr>
          <p:spPr>
            <a:xfrm>
              <a:off x="8989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61"/>
            <p:cNvSpPr/>
            <p:nvPr/>
          </p:nvSpPr>
          <p:spPr>
            <a:xfrm>
              <a:off x="8989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61"/>
            <p:cNvSpPr/>
            <p:nvPr/>
          </p:nvSpPr>
          <p:spPr>
            <a:xfrm>
              <a:off x="8989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61"/>
            <p:cNvSpPr/>
            <p:nvPr/>
          </p:nvSpPr>
          <p:spPr>
            <a:xfrm>
              <a:off x="8989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61"/>
            <p:cNvSpPr/>
            <p:nvPr/>
          </p:nvSpPr>
          <p:spPr>
            <a:xfrm>
              <a:off x="898950" y="2407525"/>
              <a:ext cx="2025" cy="41275"/>
            </a:xfrm>
            <a:custGeom>
              <a:rect b="b" l="l" r="r" t="t"/>
              <a:pathLst>
                <a:path extrusionOk="0" h="1651" w="81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61"/>
            <p:cNvSpPr/>
            <p:nvPr/>
          </p:nvSpPr>
          <p:spPr>
            <a:xfrm>
              <a:off x="898950" y="2864950"/>
              <a:ext cx="2025" cy="34825"/>
            </a:xfrm>
            <a:custGeom>
              <a:rect b="b" l="l" r="r" t="t"/>
              <a:pathLst>
                <a:path extrusionOk="0" h="1393" w="81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8989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8989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8989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61"/>
            <p:cNvSpPr/>
            <p:nvPr/>
          </p:nvSpPr>
          <p:spPr>
            <a:xfrm>
              <a:off x="8989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61"/>
            <p:cNvSpPr/>
            <p:nvPr/>
          </p:nvSpPr>
          <p:spPr>
            <a:xfrm>
              <a:off x="8989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939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939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939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61"/>
            <p:cNvSpPr/>
            <p:nvPr/>
          </p:nvSpPr>
          <p:spPr>
            <a:xfrm>
              <a:off x="939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61"/>
            <p:cNvSpPr/>
            <p:nvPr/>
          </p:nvSpPr>
          <p:spPr>
            <a:xfrm>
              <a:off x="939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939075" y="2864950"/>
              <a:ext cx="1825" cy="35250"/>
            </a:xfrm>
            <a:custGeom>
              <a:rect b="b" l="l" r="r" t="t"/>
              <a:pathLst>
                <a:path extrusionOk="0" h="1410" w="73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939075" y="2407525"/>
              <a:ext cx="1825" cy="41275"/>
            </a:xfrm>
            <a:custGeom>
              <a:rect b="b" l="l" r="r" t="t"/>
              <a:pathLst>
                <a:path extrusionOk="0" h="1651" w="73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939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939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939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61"/>
            <p:cNvSpPr/>
            <p:nvPr/>
          </p:nvSpPr>
          <p:spPr>
            <a:xfrm>
              <a:off x="939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61"/>
            <p:cNvSpPr/>
            <p:nvPr/>
          </p:nvSpPr>
          <p:spPr>
            <a:xfrm>
              <a:off x="939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97922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97922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61"/>
            <p:cNvSpPr/>
            <p:nvPr/>
          </p:nvSpPr>
          <p:spPr>
            <a:xfrm>
              <a:off x="97922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61"/>
            <p:cNvSpPr/>
            <p:nvPr/>
          </p:nvSpPr>
          <p:spPr>
            <a:xfrm>
              <a:off x="97922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979225" y="2864950"/>
              <a:ext cx="1800" cy="35475"/>
            </a:xfrm>
            <a:custGeom>
              <a:rect b="b" l="l" r="r" t="t"/>
              <a:pathLst>
                <a:path extrusionOk="0" h="1419" w="72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97922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97922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97922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97922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61"/>
            <p:cNvSpPr/>
            <p:nvPr/>
          </p:nvSpPr>
          <p:spPr>
            <a:xfrm>
              <a:off x="979225" y="2407300"/>
              <a:ext cx="1800" cy="41500"/>
            </a:xfrm>
            <a:custGeom>
              <a:rect b="b" l="l" r="r" t="t"/>
              <a:pathLst>
                <a:path extrusionOk="0" h="1660" w="72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61"/>
            <p:cNvSpPr/>
            <p:nvPr/>
          </p:nvSpPr>
          <p:spPr>
            <a:xfrm>
              <a:off x="97922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97922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1019375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1019375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1019375" y="2407075"/>
              <a:ext cx="1800" cy="41725"/>
            </a:xfrm>
            <a:custGeom>
              <a:rect b="b" l="l" r="r" t="t"/>
              <a:pathLst>
                <a:path extrusionOk="0" h="1669" w="72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61"/>
            <p:cNvSpPr/>
            <p:nvPr/>
          </p:nvSpPr>
          <p:spPr>
            <a:xfrm>
              <a:off x="1019375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61"/>
            <p:cNvSpPr/>
            <p:nvPr/>
          </p:nvSpPr>
          <p:spPr>
            <a:xfrm>
              <a:off x="1019375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61"/>
            <p:cNvSpPr/>
            <p:nvPr/>
          </p:nvSpPr>
          <p:spPr>
            <a:xfrm>
              <a:off x="1019375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61"/>
            <p:cNvSpPr/>
            <p:nvPr/>
          </p:nvSpPr>
          <p:spPr>
            <a:xfrm>
              <a:off x="1019375" y="2864950"/>
              <a:ext cx="1800" cy="35925"/>
            </a:xfrm>
            <a:custGeom>
              <a:rect b="b" l="l" r="r" t="t"/>
              <a:pathLst>
                <a:path extrusionOk="0" h="1437" w="72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61"/>
            <p:cNvSpPr/>
            <p:nvPr/>
          </p:nvSpPr>
          <p:spPr>
            <a:xfrm>
              <a:off x="1019375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61"/>
            <p:cNvSpPr/>
            <p:nvPr/>
          </p:nvSpPr>
          <p:spPr>
            <a:xfrm>
              <a:off x="1019375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61"/>
            <p:cNvSpPr/>
            <p:nvPr/>
          </p:nvSpPr>
          <p:spPr>
            <a:xfrm>
              <a:off x="1019375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61"/>
            <p:cNvSpPr/>
            <p:nvPr/>
          </p:nvSpPr>
          <p:spPr>
            <a:xfrm>
              <a:off x="1019375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61"/>
            <p:cNvSpPr/>
            <p:nvPr/>
          </p:nvSpPr>
          <p:spPr>
            <a:xfrm>
              <a:off x="1019375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105930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61"/>
            <p:cNvSpPr/>
            <p:nvPr/>
          </p:nvSpPr>
          <p:spPr>
            <a:xfrm>
              <a:off x="105930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61"/>
            <p:cNvSpPr/>
            <p:nvPr/>
          </p:nvSpPr>
          <p:spPr>
            <a:xfrm>
              <a:off x="1059300" y="2407075"/>
              <a:ext cx="2025" cy="41725"/>
            </a:xfrm>
            <a:custGeom>
              <a:rect b="b" l="l" r="r" t="t"/>
              <a:pathLst>
                <a:path extrusionOk="0" h="1669" w="81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105930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61"/>
            <p:cNvSpPr/>
            <p:nvPr/>
          </p:nvSpPr>
          <p:spPr>
            <a:xfrm>
              <a:off x="105930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61"/>
            <p:cNvSpPr/>
            <p:nvPr/>
          </p:nvSpPr>
          <p:spPr>
            <a:xfrm>
              <a:off x="105930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61"/>
            <p:cNvSpPr/>
            <p:nvPr/>
          </p:nvSpPr>
          <p:spPr>
            <a:xfrm>
              <a:off x="105930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61"/>
            <p:cNvSpPr/>
            <p:nvPr/>
          </p:nvSpPr>
          <p:spPr>
            <a:xfrm>
              <a:off x="1059300" y="2864950"/>
              <a:ext cx="2025" cy="36150"/>
            </a:xfrm>
            <a:custGeom>
              <a:rect b="b" l="l" r="r" t="t"/>
              <a:pathLst>
                <a:path extrusionOk="0" h="1446" w="81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61"/>
            <p:cNvSpPr/>
            <p:nvPr/>
          </p:nvSpPr>
          <p:spPr>
            <a:xfrm>
              <a:off x="105930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105930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61"/>
            <p:cNvSpPr/>
            <p:nvPr/>
          </p:nvSpPr>
          <p:spPr>
            <a:xfrm>
              <a:off x="105930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61"/>
            <p:cNvSpPr/>
            <p:nvPr/>
          </p:nvSpPr>
          <p:spPr>
            <a:xfrm>
              <a:off x="105930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1099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61"/>
            <p:cNvSpPr/>
            <p:nvPr/>
          </p:nvSpPr>
          <p:spPr>
            <a:xfrm>
              <a:off x="1099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61"/>
            <p:cNvSpPr/>
            <p:nvPr/>
          </p:nvSpPr>
          <p:spPr>
            <a:xfrm>
              <a:off x="1099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1099450" y="2864950"/>
              <a:ext cx="1800" cy="36375"/>
            </a:xfrm>
            <a:custGeom>
              <a:rect b="b" l="l" r="r" t="t"/>
              <a:pathLst>
                <a:path extrusionOk="0" h="1455" w="72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61"/>
            <p:cNvSpPr/>
            <p:nvPr/>
          </p:nvSpPr>
          <p:spPr>
            <a:xfrm>
              <a:off x="1099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61"/>
            <p:cNvSpPr/>
            <p:nvPr/>
          </p:nvSpPr>
          <p:spPr>
            <a:xfrm>
              <a:off x="1099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1099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61"/>
            <p:cNvSpPr/>
            <p:nvPr/>
          </p:nvSpPr>
          <p:spPr>
            <a:xfrm>
              <a:off x="1099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61"/>
            <p:cNvSpPr/>
            <p:nvPr/>
          </p:nvSpPr>
          <p:spPr>
            <a:xfrm>
              <a:off x="1099450" y="2406850"/>
              <a:ext cx="1800" cy="41950"/>
            </a:xfrm>
            <a:custGeom>
              <a:rect b="b" l="l" r="r" t="t"/>
              <a:pathLst>
                <a:path extrusionOk="0" h="1678" w="72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1099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61"/>
            <p:cNvSpPr/>
            <p:nvPr/>
          </p:nvSpPr>
          <p:spPr>
            <a:xfrm>
              <a:off x="1099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61"/>
            <p:cNvSpPr/>
            <p:nvPr/>
          </p:nvSpPr>
          <p:spPr>
            <a:xfrm>
              <a:off x="1099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1139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61"/>
            <p:cNvSpPr/>
            <p:nvPr/>
          </p:nvSpPr>
          <p:spPr>
            <a:xfrm>
              <a:off x="1139575" y="2864950"/>
              <a:ext cx="1825" cy="36825"/>
            </a:xfrm>
            <a:custGeom>
              <a:rect b="b" l="l" r="r" t="t"/>
              <a:pathLst>
                <a:path extrusionOk="0" h="1473" w="73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61"/>
            <p:cNvSpPr/>
            <p:nvPr/>
          </p:nvSpPr>
          <p:spPr>
            <a:xfrm>
              <a:off x="1139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61"/>
            <p:cNvSpPr/>
            <p:nvPr/>
          </p:nvSpPr>
          <p:spPr>
            <a:xfrm>
              <a:off x="1139575" y="2406625"/>
              <a:ext cx="1825" cy="42175"/>
            </a:xfrm>
            <a:custGeom>
              <a:rect b="b" l="l" r="r" t="t"/>
              <a:pathLst>
                <a:path extrusionOk="0" h="1687" w="73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61"/>
            <p:cNvSpPr/>
            <p:nvPr/>
          </p:nvSpPr>
          <p:spPr>
            <a:xfrm>
              <a:off x="1139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61"/>
            <p:cNvSpPr/>
            <p:nvPr/>
          </p:nvSpPr>
          <p:spPr>
            <a:xfrm>
              <a:off x="1139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1139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61"/>
            <p:cNvSpPr/>
            <p:nvPr/>
          </p:nvSpPr>
          <p:spPr>
            <a:xfrm>
              <a:off x="1139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61"/>
            <p:cNvSpPr/>
            <p:nvPr/>
          </p:nvSpPr>
          <p:spPr>
            <a:xfrm>
              <a:off x="1139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61"/>
            <p:cNvSpPr/>
            <p:nvPr/>
          </p:nvSpPr>
          <p:spPr>
            <a:xfrm>
              <a:off x="1139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61"/>
            <p:cNvSpPr/>
            <p:nvPr/>
          </p:nvSpPr>
          <p:spPr>
            <a:xfrm>
              <a:off x="1139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61"/>
            <p:cNvSpPr/>
            <p:nvPr/>
          </p:nvSpPr>
          <p:spPr>
            <a:xfrm>
              <a:off x="1139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117972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61"/>
            <p:cNvSpPr/>
            <p:nvPr/>
          </p:nvSpPr>
          <p:spPr>
            <a:xfrm>
              <a:off x="117972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61"/>
            <p:cNvSpPr/>
            <p:nvPr/>
          </p:nvSpPr>
          <p:spPr>
            <a:xfrm>
              <a:off x="117972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61"/>
            <p:cNvSpPr/>
            <p:nvPr/>
          </p:nvSpPr>
          <p:spPr>
            <a:xfrm>
              <a:off x="117972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61"/>
            <p:cNvSpPr/>
            <p:nvPr/>
          </p:nvSpPr>
          <p:spPr>
            <a:xfrm>
              <a:off x="117972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61"/>
            <p:cNvSpPr/>
            <p:nvPr/>
          </p:nvSpPr>
          <p:spPr>
            <a:xfrm>
              <a:off x="117972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117972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61"/>
            <p:cNvSpPr/>
            <p:nvPr/>
          </p:nvSpPr>
          <p:spPr>
            <a:xfrm>
              <a:off x="1179725" y="2864950"/>
              <a:ext cx="1825" cy="37050"/>
            </a:xfrm>
            <a:custGeom>
              <a:rect b="b" l="l" r="r" t="t"/>
              <a:pathLst>
                <a:path extrusionOk="0" h="1482" w="73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61"/>
            <p:cNvSpPr/>
            <p:nvPr/>
          </p:nvSpPr>
          <p:spPr>
            <a:xfrm>
              <a:off x="117972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61"/>
            <p:cNvSpPr/>
            <p:nvPr/>
          </p:nvSpPr>
          <p:spPr>
            <a:xfrm>
              <a:off x="1179725" y="2406400"/>
              <a:ext cx="1825" cy="42400"/>
            </a:xfrm>
            <a:custGeom>
              <a:rect b="b" l="l" r="r" t="t"/>
              <a:pathLst>
                <a:path extrusionOk="0" h="1696" w="73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61"/>
            <p:cNvSpPr/>
            <p:nvPr/>
          </p:nvSpPr>
          <p:spPr>
            <a:xfrm>
              <a:off x="117972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61"/>
            <p:cNvSpPr/>
            <p:nvPr/>
          </p:nvSpPr>
          <p:spPr>
            <a:xfrm>
              <a:off x="117972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61"/>
            <p:cNvSpPr/>
            <p:nvPr/>
          </p:nvSpPr>
          <p:spPr>
            <a:xfrm>
              <a:off x="12196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12196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61"/>
            <p:cNvSpPr/>
            <p:nvPr/>
          </p:nvSpPr>
          <p:spPr>
            <a:xfrm>
              <a:off x="12196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61"/>
            <p:cNvSpPr/>
            <p:nvPr/>
          </p:nvSpPr>
          <p:spPr>
            <a:xfrm>
              <a:off x="1219650" y="2864950"/>
              <a:ext cx="2025" cy="37500"/>
            </a:xfrm>
            <a:custGeom>
              <a:rect b="b" l="l" r="r" t="t"/>
              <a:pathLst>
                <a:path extrusionOk="0" h="1500" w="81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12196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61"/>
            <p:cNvSpPr/>
            <p:nvPr/>
          </p:nvSpPr>
          <p:spPr>
            <a:xfrm>
              <a:off x="12196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61"/>
            <p:cNvSpPr/>
            <p:nvPr/>
          </p:nvSpPr>
          <p:spPr>
            <a:xfrm>
              <a:off x="1219650" y="2406400"/>
              <a:ext cx="2025" cy="42400"/>
            </a:xfrm>
            <a:custGeom>
              <a:rect b="b" l="l" r="r" t="t"/>
              <a:pathLst>
                <a:path extrusionOk="0" h="1696" w="81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12196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61"/>
            <p:cNvSpPr/>
            <p:nvPr/>
          </p:nvSpPr>
          <p:spPr>
            <a:xfrm>
              <a:off x="12196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61"/>
            <p:cNvSpPr/>
            <p:nvPr/>
          </p:nvSpPr>
          <p:spPr>
            <a:xfrm>
              <a:off x="12196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61"/>
            <p:cNvSpPr/>
            <p:nvPr/>
          </p:nvSpPr>
          <p:spPr>
            <a:xfrm>
              <a:off x="12196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61"/>
            <p:cNvSpPr/>
            <p:nvPr/>
          </p:nvSpPr>
          <p:spPr>
            <a:xfrm>
              <a:off x="12196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61"/>
            <p:cNvSpPr/>
            <p:nvPr/>
          </p:nvSpPr>
          <p:spPr>
            <a:xfrm>
              <a:off x="1259800" y="2864950"/>
              <a:ext cx="2025" cy="37700"/>
            </a:xfrm>
            <a:custGeom>
              <a:rect b="b" l="l" r="r" t="t"/>
              <a:pathLst>
                <a:path extrusionOk="0" h="1508" w="81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61"/>
            <p:cNvSpPr/>
            <p:nvPr/>
          </p:nvSpPr>
          <p:spPr>
            <a:xfrm>
              <a:off x="12598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61"/>
            <p:cNvSpPr/>
            <p:nvPr/>
          </p:nvSpPr>
          <p:spPr>
            <a:xfrm>
              <a:off x="12598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61"/>
            <p:cNvSpPr/>
            <p:nvPr/>
          </p:nvSpPr>
          <p:spPr>
            <a:xfrm>
              <a:off x="12598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61"/>
            <p:cNvSpPr/>
            <p:nvPr/>
          </p:nvSpPr>
          <p:spPr>
            <a:xfrm>
              <a:off x="12598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12598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61"/>
            <p:cNvSpPr/>
            <p:nvPr/>
          </p:nvSpPr>
          <p:spPr>
            <a:xfrm>
              <a:off x="12598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61"/>
            <p:cNvSpPr/>
            <p:nvPr/>
          </p:nvSpPr>
          <p:spPr>
            <a:xfrm>
              <a:off x="12598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12598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61"/>
            <p:cNvSpPr/>
            <p:nvPr/>
          </p:nvSpPr>
          <p:spPr>
            <a:xfrm>
              <a:off x="1259800" y="2406175"/>
              <a:ext cx="2025" cy="42625"/>
            </a:xfrm>
            <a:custGeom>
              <a:rect b="b" l="l" r="r" t="t"/>
              <a:pathLst>
                <a:path extrusionOk="0" h="1705" w="81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61"/>
            <p:cNvSpPr/>
            <p:nvPr/>
          </p:nvSpPr>
          <p:spPr>
            <a:xfrm>
              <a:off x="12598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12598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61"/>
            <p:cNvSpPr/>
            <p:nvPr/>
          </p:nvSpPr>
          <p:spPr>
            <a:xfrm>
              <a:off x="12999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61"/>
            <p:cNvSpPr/>
            <p:nvPr/>
          </p:nvSpPr>
          <p:spPr>
            <a:xfrm>
              <a:off x="12999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61"/>
            <p:cNvSpPr/>
            <p:nvPr/>
          </p:nvSpPr>
          <p:spPr>
            <a:xfrm>
              <a:off x="12999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61"/>
            <p:cNvSpPr/>
            <p:nvPr/>
          </p:nvSpPr>
          <p:spPr>
            <a:xfrm>
              <a:off x="1299950" y="2405950"/>
              <a:ext cx="1800" cy="42850"/>
            </a:xfrm>
            <a:custGeom>
              <a:rect b="b" l="l" r="r" t="t"/>
              <a:pathLst>
                <a:path extrusionOk="0" h="1714" w="72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61"/>
            <p:cNvSpPr/>
            <p:nvPr/>
          </p:nvSpPr>
          <p:spPr>
            <a:xfrm>
              <a:off x="12999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61"/>
            <p:cNvSpPr/>
            <p:nvPr/>
          </p:nvSpPr>
          <p:spPr>
            <a:xfrm>
              <a:off x="12999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61"/>
            <p:cNvSpPr/>
            <p:nvPr/>
          </p:nvSpPr>
          <p:spPr>
            <a:xfrm>
              <a:off x="12999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61"/>
            <p:cNvSpPr/>
            <p:nvPr/>
          </p:nvSpPr>
          <p:spPr>
            <a:xfrm>
              <a:off x="12999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61"/>
            <p:cNvSpPr/>
            <p:nvPr/>
          </p:nvSpPr>
          <p:spPr>
            <a:xfrm>
              <a:off x="12999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61"/>
            <p:cNvSpPr/>
            <p:nvPr/>
          </p:nvSpPr>
          <p:spPr>
            <a:xfrm>
              <a:off x="12999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61"/>
            <p:cNvSpPr/>
            <p:nvPr/>
          </p:nvSpPr>
          <p:spPr>
            <a:xfrm>
              <a:off x="12999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61"/>
            <p:cNvSpPr/>
            <p:nvPr/>
          </p:nvSpPr>
          <p:spPr>
            <a:xfrm>
              <a:off x="1299950" y="2864950"/>
              <a:ext cx="1800" cy="37925"/>
            </a:xfrm>
            <a:custGeom>
              <a:rect b="b" l="l" r="r" t="t"/>
              <a:pathLst>
                <a:path extrusionOk="0" h="1517" w="72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61"/>
            <p:cNvSpPr/>
            <p:nvPr/>
          </p:nvSpPr>
          <p:spPr>
            <a:xfrm>
              <a:off x="13400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61"/>
            <p:cNvSpPr/>
            <p:nvPr/>
          </p:nvSpPr>
          <p:spPr>
            <a:xfrm>
              <a:off x="13400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61"/>
            <p:cNvSpPr/>
            <p:nvPr/>
          </p:nvSpPr>
          <p:spPr>
            <a:xfrm>
              <a:off x="13400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61"/>
            <p:cNvSpPr/>
            <p:nvPr/>
          </p:nvSpPr>
          <p:spPr>
            <a:xfrm>
              <a:off x="13400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61"/>
            <p:cNvSpPr/>
            <p:nvPr/>
          </p:nvSpPr>
          <p:spPr>
            <a:xfrm>
              <a:off x="13400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61"/>
            <p:cNvSpPr/>
            <p:nvPr/>
          </p:nvSpPr>
          <p:spPr>
            <a:xfrm>
              <a:off x="13400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61"/>
            <p:cNvSpPr/>
            <p:nvPr/>
          </p:nvSpPr>
          <p:spPr>
            <a:xfrm>
              <a:off x="13400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61"/>
            <p:cNvSpPr/>
            <p:nvPr/>
          </p:nvSpPr>
          <p:spPr>
            <a:xfrm>
              <a:off x="13400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61"/>
            <p:cNvSpPr/>
            <p:nvPr/>
          </p:nvSpPr>
          <p:spPr>
            <a:xfrm>
              <a:off x="1340075" y="2864950"/>
              <a:ext cx="1825" cy="38375"/>
            </a:xfrm>
            <a:custGeom>
              <a:rect b="b" l="l" r="r" t="t"/>
              <a:pathLst>
                <a:path extrusionOk="0" h="1535" w="73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61"/>
            <p:cNvSpPr/>
            <p:nvPr/>
          </p:nvSpPr>
          <p:spPr>
            <a:xfrm>
              <a:off x="13400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61"/>
            <p:cNvSpPr/>
            <p:nvPr/>
          </p:nvSpPr>
          <p:spPr>
            <a:xfrm>
              <a:off x="1340075" y="2405950"/>
              <a:ext cx="1825" cy="42850"/>
            </a:xfrm>
            <a:custGeom>
              <a:rect b="b" l="l" r="r" t="t"/>
              <a:pathLst>
                <a:path extrusionOk="0" h="1714" w="73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61"/>
            <p:cNvSpPr/>
            <p:nvPr/>
          </p:nvSpPr>
          <p:spPr>
            <a:xfrm>
              <a:off x="13400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61"/>
            <p:cNvSpPr/>
            <p:nvPr/>
          </p:nvSpPr>
          <p:spPr>
            <a:xfrm>
              <a:off x="13800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61"/>
            <p:cNvSpPr/>
            <p:nvPr/>
          </p:nvSpPr>
          <p:spPr>
            <a:xfrm>
              <a:off x="13800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61"/>
            <p:cNvSpPr/>
            <p:nvPr/>
          </p:nvSpPr>
          <p:spPr>
            <a:xfrm>
              <a:off x="1380225" y="2864950"/>
              <a:ext cx="1825" cy="38600"/>
            </a:xfrm>
            <a:custGeom>
              <a:rect b="b" l="l" r="r" t="t"/>
              <a:pathLst>
                <a:path extrusionOk="0" h="1544" w="73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61"/>
            <p:cNvSpPr/>
            <p:nvPr/>
          </p:nvSpPr>
          <p:spPr>
            <a:xfrm>
              <a:off x="13800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61"/>
            <p:cNvSpPr/>
            <p:nvPr/>
          </p:nvSpPr>
          <p:spPr>
            <a:xfrm>
              <a:off x="13800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61"/>
            <p:cNvSpPr/>
            <p:nvPr/>
          </p:nvSpPr>
          <p:spPr>
            <a:xfrm>
              <a:off x="13800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61"/>
            <p:cNvSpPr/>
            <p:nvPr/>
          </p:nvSpPr>
          <p:spPr>
            <a:xfrm>
              <a:off x="13800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61"/>
            <p:cNvSpPr/>
            <p:nvPr/>
          </p:nvSpPr>
          <p:spPr>
            <a:xfrm>
              <a:off x="13800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61"/>
            <p:cNvSpPr/>
            <p:nvPr/>
          </p:nvSpPr>
          <p:spPr>
            <a:xfrm>
              <a:off x="13800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61"/>
            <p:cNvSpPr/>
            <p:nvPr/>
          </p:nvSpPr>
          <p:spPr>
            <a:xfrm>
              <a:off x="1380225" y="2405750"/>
              <a:ext cx="1825" cy="43050"/>
            </a:xfrm>
            <a:custGeom>
              <a:rect b="b" l="l" r="r" t="t"/>
              <a:pathLst>
                <a:path extrusionOk="0" h="1722" w="73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61"/>
            <p:cNvSpPr/>
            <p:nvPr/>
          </p:nvSpPr>
          <p:spPr>
            <a:xfrm>
              <a:off x="13800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61"/>
            <p:cNvSpPr/>
            <p:nvPr/>
          </p:nvSpPr>
          <p:spPr>
            <a:xfrm>
              <a:off x="13800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61"/>
            <p:cNvSpPr/>
            <p:nvPr/>
          </p:nvSpPr>
          <p:spPr>
            <a:xfrm>
              <a:off x="1420150" y="24505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61"/>
            <p:cNvSpPr/>
            <p:nvPr/>
          </p:nvSpPr>
          <p:spPr>
            <a:xfrm>
              <a:off x="1420150" y="27407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61"/>
            <p:cNvSpPr/>
            <p:nvPr/>
          </p:nvSpPr>
          <p:spPr>
            <a:xfrm>
              <a:off x="1420150" y="282367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61"/>
            <p:cNvSpPr/>
            <p:nvPr/>
          </p:nvSpPr>
          <p:spPr>
            <a:xfrm>
              <a:off x="1420150" y="249205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61"/>
            <p:cNvSpPr/>
            <p:nvPr/>
          </p:nvSpPr>
          <p:spPr>
            <a:xfrm>
              <a:off x="1420150" y="2405525"/>
              <a:ext cx="2025" cy="43275"/>
            </a:xfrm>
            <a:custGeom>
              <a:rect b="b" l="l" r="r" t="t"/>
              <a:pathLst>
                <a:path extrusionOk="0" h="1731" w="81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61"/>
            <p:cNvSpPr/>
            <p:nvPr/>
          </p:nvSpPr>
          <p:spPr>
            <a:xfrm>
              <a:off x="1420150" y="2864950"/>
              <a:ext cx="2025" cy="39050"/>
            </a:xfrm>
            <a:custGeom>
              <a:rect b="b" l="l" r="r" t="t"/>
              <a:pathLst>
                <a:path extrusionOk="0" h="1562" w="81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61"/>
            <p:cNvSpPr/>
            <p:nvPr/>
          </p:nvSpPr>
          <p:spPr>
            <a:xfrm>
              <a:off x="1420150" y="2782200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61"/>
            <p:cNvSpPr/>
            <p:nvPr/>
          </p:nvSpPr>
          <p:spPr>
            <a:xfrm>
              <a:off x="1420150" y="25335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61"/>
            <p:cNvSpPr/>
            <p:nvPr/>
          </p:nvSpPr>
          <p:spPr>
            <a:xfrm>
              <a:off x="1420150" y="2616275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61"/>
            <p:cNvSpPr/>
            <p:nvPr/>
          </p:nvSpPr>
          <p:spPr>
            <a:xfrm>
              <a:off x="1420150" y="2575025"/>
              <a:ext cx="2025" cy="39500"/>
            </a:xfrm>
            <a:custGeom>
              <a:rect b="b" l="l" r="r" t="t"/>
              <a:pathLst>
                <a:path extrusionOk="0" h="1580" w="81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61"/>
            <p:cNvSpPr/>
            <p:nvPr/>
          </p:nvSpPr>
          <p:spPr>
            <a:xfrm>
              <a:off x="1420150" y="2699250"/>
              <a:ext cx="2025" cy="39700"/>
            </a:xfrm>
            <a:custGeom>
              <a:rect b="b" l="l" r="r" t="t"/>
              <a:pathLst>
                <a:path extrusionOk="0" h="1588" w="81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61"/>
            <p:cNvSpPr/>
            <p:nvPr/>
          </p:nvSpPr>
          <p:spPr>
            <a:xfrm>
              <a:off x="1420150" y="2657750"/>
              <a:ext cx="2025" cy="39725"/>
            </a:xfrm>
            <a:custGeom>
              <a:rect b="b" l="l" r="r" t="t"/>
              <a:pathLst>
                <a:path extrusionOk="0" h="1589" w="81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61"/>
            <p:cNvSpPr/>
            <p:nvPr/>
          </p:nvSpPr>
          <p:spPr>
            <a:xfrm>
              <a:off x="146030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61"/>
            <p:cNvSpPr/>
            <p:nvPr/>
          </p:nvSpPr>
          <p:spPr>
            <a:xfrm>
              <a:off x="146030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61"/>
            <p:cNvSpPr/>
            <p:nvPr/>
          </p:nvSpPr>
          <p:spPr>
            <a:xfrm>
              <a:off x="146030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61"/>
            <p:cNvSpPr/>
            <p:nvPr/>
          </p:nvSpPr>
          <p:spPr>
            <a:xfrm>
              <a:off x="146030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61"/>
            <p:cNvSpPr/>
            <p:nvPr/>
          </p:nvSpPr>
          <p:spPr>
            <a:xfrm>
              <a:off x="146030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61"/>
            <p:cNvSpPr/>
            <p:nvPr/>
          </p:nvSpPr>
          <p:spPr>
            <a:xfrm>
              <a:off x="146030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61"/>
            <p:cNvSpPr/>
            <p:nvPr/>
          </p:nvSpPr>
          <p:spPr>
            <a:xfrm>
              <a:off x="146030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61"/>
            <p:cNvSpPr/>
            <p:nvPr/>
          </p:nvSpPr>
          <p:spPr>
            <a:xfrm>
              <a:off x="146030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61"/>
            <p:cNvSpPr/>
            <p:nvPr/>
          </p:nvSpPr>
          <p:spPr>
            <a:xfrm>
              <a:off x="146030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61"/>
            <p:cNvSpPr/>
            <p:nvPr/>
          </p:nvSpPr>
          <p:spPr>
            <a:xfrm>
              <a:off x="146030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61"/>
            <p:cNvSpPr/>
            <p:nvPr/>
          </p:nvSpPr>
          <p:spPr>
            <a:xfrm>
              <a:off x="146030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61"/>
            <p:cNvSpPr/>
            <p:nvPr/>
          </p:nvSpPr>
          <p:spPr>
            <a:xfrm>
              <a:off x="1460300" y="2864950"/>
              <a:ext cx="1800" cy="39275"/>
            </a:xfrm>
            <a:custGeom>
              <a:rect b="b" l="l" r="r" t="t"/>
              <a:pathLst>
                <a:path extrusionOk="0" h="1571" w="72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61"/>
            <p:cNvSpPr/>
            <p:nvPr/>
          </p:nvSpPr>
          <p:spPr>
            <a:xfrm>
              <a:off x="1500450" y="2699250"/>
              <a:ext cx="1800" cy="39700"/>
            </a:xfrm>
            <a:custGeom>
              <a:rect b="b" l="l" r="r" t="t"/>
              <a:pathLst>
                <a:path extrusionOk="0" h="1588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61"/>
            <p:cNvSpPr/>
            <p:nvPr/>
          </p:nvSpPr>
          <p:spPr>
            <a:xfrm>
              <a:off x="1500450" y="27407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61"/>
            <p:cNvSpPr/>
            <p:nvPr/>
          </p:nvSpPr>
          <p:spPr>
            <a:xfrm>
              <a:off x="1500450" y="25335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61"/>
            <p:cNvSpPr/>
            <p:nvPr/>
          </p:nvSpPr>
          <p:spPr>
            <a:xfrm>
              <a:off x="1500450" y="26577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61"/>
            <p:cNvSpPr/>
            <p:nvPr/>
          </p:nvSpPr>
          <p:spPr>
            <a:xfrm>
              <a:off x="1500450" y="282367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61"/>
            <p:cNvSpPr/>
            <p:nvPr/>
          </p:nvSpPr>
          <p:spPr>
            <a:xfrm>
              <a:off x="1500450" y="2575025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61"/>
            <p:cNvSpPr/>
            <p:nvPr/>
          </p:nvSpPr>
          <p:spPr>
            <a:xfrm>
              <a:off x="1500450" y="24505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61"/>
            <p:cNvSpPr/>
            <p:nvPr/>
          </p:nvSpPr>
          <p:spPr>
            <a:xfrm>
              <a:off x="1500450" y="278220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61"/>
            <p:cNvSpPr/>
            <p:nvPr/>
          </p:nvSpPr>
          <p:spPr>
            <a:xfrm>
              <a:off x="1500450" y="2405300"/>
              <a:ext cx="1800" cy="43500"/>
            </a:xfrm>
            <a:custGeom>
              <a:rect b="b" l="l" r="r" t="t"/>
              <a:pathLst>
                <a:path extrusionOk="0" h="1740" w="72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61"/>
            <p:cNvSpPr/>
            <p:nvPr/>
          </p:nvSpPr>
          <p:spPr>
            <a:xfrm>
              <a:off x="1500450" y="2864950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61"/>
            <p:cNvSpPr/>
            <p:nvPr/>
          </p:nvSpPr>
          <p:spPr>
            <a:xfrm>
              <a:off x="1500450" y="2492050"/>
              <a:ext cx="1800" cy="39500"/>
            </a:xfrm>
            <a:custGeom>
              <a:rect b="b" l="l" r="r" t="t"/>
              <a:pathLst>
                <a:path extrusionOk="0" h="1580" w="72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61"/>
            <p:cNvSpPr/>
            <p:nvPr/>
          </p:nvSpPr>
          <p:spPr>
            <a:xfrm>
              <a:off x="1500450" y="2616275"/>
              <a:ext cx="1800" cy="39725"/>
            </a:xfrm>
            <a:custGeom>
              <a:rect b="b" l="l" r="r" t="t"/>
              <a:pathLst>
                <a:path extrusionOk="0" h="1589" w="72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61"/>
            <p:cNvSpPr/>
            <p:nvPr/>
          </p:nvSpPr>
          <p:spPr>
            <a:xfrm>
              <a:off x="1540575" y="2864950"/>
              <a:ext cx="1825" cy="39950"/>
            </a:xfrm>
            <a:custGeom>
              <a:rect b="b" l="l" r="r" t="t"/>
              <a:pathLst>
                <a:path extrusionOk="0" h="1598" w="73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61"/>
            <p:cNvSpPr/>
            <p:nvPr/>
          </p:nvSpPr>
          <p:spPr>
            <a:xfrm>
              <a:off x="1540575" y="2699250"/>
              <a:ext cx="1825" cy="39700"/>
            </a:xfrm>
            <a:custGeom>
              <a:rect b="b" l="l" r="r" t="t"/>
              <a:pathLst>
                <a:path extrusionOk="0" h="1588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61"/>
            <p:cNvSpPr/>
            <p:nvPr/>
          </p:nvSpPr>
          <p:spPr>
            <a:xfrm>
              <a:off x="1540575" y="26162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61"/>
            <p:cNvSpPr/>
            <p:nvPr/>
          </p:nvSpPr>
          <p:spPr>
            <a:xfrm>
              <a:off x="1540575" y="27407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61"/>
            <p:cNvSpPr/>
            <p:nvPr/>
          </p:nvSpPr>
          <p:spPr>
            <a:xfrm>
              <a:off x="1540575" y="25335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61"/>
            <p:cNvSpPr/>
            <p:nvPr/>
          </p:nvSpPr>
          <p:spPr>
            <a:xfrm>
              <a:off x="1540575" y="282367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61"/>
            <p:cNvSpPr/>
            <p:nvPr/>
          </p:nvSpPr>
          <p:spPr>
            <a:xfrm>
              <a:off x="1540575" y="278220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61"/>
            <p:cNvSpPr/>
            <p:nvPr/>
          </p:nvSpPr>
          <p:spPr>
            <a:xfrm>
              <a:off x="1540575" y="2405075"/>
              <a:ext cx="1825" cy="43725"/>
            </a:xfrm>
            <a:custGeom>
              <a:rect b="b" l="l" r="r" t="t"/>
              <a:pathLst>
                <a:path extrusionOk="0" h="1749" w="73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61"/>
            <p:cNvSpPr/>
            <p:nvPr/>
          </p:nvSpPr>
          <p:spPr>
            <a:xfrm>
              <a:off x="1540575" y="2492050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61"/>
            <p:cNvSpPr/>
            <p:nvPr/>
          </p:nvSpPr>
          <p:spPr>
            <a:xfrm>
              <a:off x="1540575" y="2657750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61"/>
            <p:cNvSpPr/>
            <p:nvPr/>
          </p:nvSpPr>
          <p:spPr>
            <a:xfrm>
              <a:off x="1540575" y="2450575"/>
              <a:ext cx="1825" cy="39725"/>
            </a:xfrm>
            <a:custGeom>
              <a:rect b="b" l="l" r="r" t="t"/>
              <a:pathLst>
                <a:path extrusionOk="0" h="1589" w="73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61"/>
            <p:cNvSpPr/>
            <p:nvPr/>
          </p:nvSpPr>
          <p:spPr>
            <a:xfrm>
              <a:off x="1540575" y="2575025"/>
              <a:ext cx="1825" cy="39500"/>
            </a:xfrm>
            <a:custGeom>
              <a:rect b="b" l="l" r="r" t="t"/>
              <a:pathLst>
                <a:path extrusionOk="0" h="1580" w="73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61"/>
            <p:cNvSpPr/>
            <p:nvPr/>
          </p:nvSpPr>
          <p:spPr>
            <a:xfrm>
              <a:off x="1580500" y="2404850"/>
              <a:ext cx="2050" cy="43950"/>
            </a:xfrm>
            <a:custGeom>
              <a:rect b="b" l="l" r="r" t="t"/>
              <a:pathLst>
                <a:path extrusionOk="0" h="1758" w="82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61"/>
            <p:cNvSpPr/>
            <p:nvPr/>
          </p:nvSpPr>
          <p:spPr>
            <a:xfrm>
              <a:off x="1580500" y="2864950"/>
              <a:ext cx="2050" cy="40175"/>
            </a:xfrm>
            <a:custGeom>
              <a:rect b="b" l="l" r="r" t="t"/>
              <a:pathLst>
                <a:path extrusionOk="0" h="1607" w="82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61"/>
            <p:cNvSpPr/>
            <p:nvPr/>
          </p:nvSpPr>
          <p:spPr>
            <a:xfrm>
              <a:off x="1580500" y="27407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61"/>
            <p:cNvSpPr/>
            <p:nvPr/>
          </p:nvSpPr>
          <p:spPr>
            <a:xfrm>
              <a:off x="1580500" y="25335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61"/>
            <p:cNvSpPr/>
            <p:nvPr/>
          </p:nvSpPr>
          <p:spPr>
            <a:xfrm>
              <a:off x="1580500" y="24505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61"/>
            <p:cNvSpPr/>
            <p:nvPr/>
          </p:nvSpPr>
          <p:spPr>
            <a:xfrm>
              <a:off x="1580500" y="2657750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61"/>
            <p:cNvSpPr/>
            <p:nvPr/>
          </p:nvSpPr>
          <p:spPr>
            <a:xfrm>
              <a:off x="1580500" y="249205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61"/>
            <p:cNvSpPr/>
            <p:nvPr/>
          </p:nvSpPr>
          <p:spPr>
            <a:xfrm>
              <a:off x="1580500" y="257502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61"/>
            <p:cNvSpPr/>
            <p:nvPr/>
          </p:nvSpPr>
          <p:spPr>
            <a:xfrm>
              <a:off x="1580500" y="2699250"/>
              <a:ext cx="2050" cy="39700"/>
            </a:xfrm>
            <a:custGeom>
              <a:rect b="b" l="l" r="r" t="t"/>
              <a:pathLst>
                <a:path extrusionOk="0" h="1588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61"/>
            <p:cNvSpPr/>
            <p:nvPr/>
          </p:nvSpPr>
          <p:spPr>
            <a:xfrm>
              <a:off x="1580500" y="2782200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61"/>
            <p:cNvSpPr/>
            <p:nvPr/>
          </p:nvSpPr>
          <p:spPr>
            <a:xfrm>
              <a:off x="1580500" y="2823675"/>
              <a:ext cx="2050" cy="39500"/>
            </a:xfrm>
            <a:custGeom>
              <a:rect b="b" l="l" r="r" t="t"/>
              <a:pathLst>
                <a:path extrusionOk="0" h="1580" w="82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61"/>
            <p:cNvSpPr/>
            <p:nvPr/>
          </p:nvSpPr>
          <p:spPr>
            <a:xfrm>
              <a:off x="1580500" y="2616275"/>
              <a:ext cx="2050" cy="39725"/>
            </a:xfrm>
            <a:custGeom>
              <a:rect b="b" l="l" r="r" t="t"/>
              <a:pathLst>
                <a:path extrusionOk="0" h="1589" w="82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61"/>
            <p:cNvSpPr/>
            <p:nvPr/>
          </p:nvSpPr>
          <p:spPr>
            <a:xfrm>
              <a:off x="579350" y="2863150"/>
              <a:ext cx="1042000" cy="1825"/>
            </a:xfrm>
            <a:custGeom>
              <a:rect b="b" l="l" r="r" t="t"/>
              <a:pathLst>
                <a:path extrusionOk="0" h="73" w="4168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61"/>
            <p:cNvSpPr/>
            <p:nvPr/>
          </p:nvSpPr>
          <p:spPr>
            <a:xfrm>
              <a:off x="579800" y="2821675"/>
              <a:ext cx="1041100" cy="2025"/>
            </a:xfrm>
            <a:custGeom>
              <a:rect b="b" l="l" r="r" t="t"/>
              <a:pathLst>
                <a:path extrusionOk="0" h="81" w="41644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61"/>
            <p:cNvSpPr/>
            <p:nvPr/>
          </p:nvSpPr>
          <p:spPr>
            <a:xfrm>
              <a:off x="580000" y="2780200"/>
              <a:ext cx="1040675" cy="2025"/>
            </a:xfrm>
            <a:custGeom>
              <a:rect b="b" l="l" r="r" t="t"/>
              <a:pathLst>
                <a:path extrusionOk="0" h="81" w="41627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61"/>
            <p:cNvSpPr/>
            <p:nvPr/>
          </p:nvSpPr>
          <p:spPr>
            <a:xfrm>
              <a:off x="580450" y="2738925"/>
              <a:ext cx="1039775" cy="1825"/>
            </a:xfrm>
            <a:custGeom>
              <a:rect b="b" l="l" r="r" t="t"/>
              <a:pathLst>
                <a:path extrusionOk="0" h="73" w="41591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61"/>
            <p:cNvSpPr/>
            <p:nvPr/>
          </p:nvSpPr>
          <p:spPr>
            <a:xfrm>
              <a:off x="580675" y="2697450"/>
              <a:ext cx="1039325" cy="1825"/>
            </a:xfrm>
            <a:custGeom>
              <a:rect b="b" l="l" r="r" t="t"/>
              <a:pathLst>
                <a:path extrusionOk="0" h="73" w="41573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61"/>
            <p:cNvSpPr/>
            <p:nvPr/>
          </p:nvSpPr>
          <p:spPr>
            <a:xfrm>
              <a:off x="581125" y="2655975"/>
              <a:ext cx="1038425" cy="1800"/>
            </a:xfrm>
            <a:custGeom>
              <a:rect b="b" l="l" r="r" t="t"/>
              <a:pathLst>
                <a:path extrusionOk="0" h="72" w="41537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61"/>
            <p:cNvSpPr/>
            <p:nvPr/>
          </p:nvSpPr>
          <p:spPr>
            <a:xfrm>
              <a:off x="581350" y="2614500"/>
              <a:ext cx="1038000" cy="1800"/>
            </a:xfrm>
            <a:custGeom>
              <a:rect b="b" l="l" r="r" t="t"/>
              <a:pathLst>
                <a:path extrusionOk="0" h="72" w="4152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61"/>
            <p:cNvSpPr/>
            <p:nvPr/>
          </p:nvSpPr>
          <p:spPr>
            <a:xfrm>
              <a:off x="581800" y="2573000"/>
              <a:ext cx="1037325" cy="2050"/>
            </a:xfrm>
            <a:custGeom>
              <a:rect b="b" l="l" r="r" t="t"/>
              <a:pathLst>
                <a:path extrusionOk="0" h="82" w="41493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61"/>
            <p:cNvSpPr/>
            <p:nvPr/>
          </p:nvSpPr>
          <p:spPr>
            <a:xfrm>
              <a:off x="582025" y="2531525"/>
              <a:ext cx="1036650" cy="2025"/>
            </a:xfrm>
            <a:custGeom>
              <a:rect b="b" l="l" r="r" t="t"/>
              <a:pathLst>
                <a:path extrusionOk="0" h="81" w="41466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61"/>
            <p:cNvSpPr/>
            <p:nvPr/>
          </p:nvSpPr>
          <p:spPr>
            <a:xfrm>
              <a:off x="582475" y="2490275"/>
              <a:ext cx="1035975" cy="1800"/>
            </a:xfrm>
            <a:custGeom>
              <a:rect b="b" l="l" r="r" t="t"/>
              <a:pathLst>
                <a:path extrusionOk="0" h="72" w="41439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61"/>
            <p:cNvSpPr/>
            <p:nvPr/>
          </p:nvSpPr>
          <p:spPr>
            <a:xfrm>
              <a:off x="582700" y="2448775"/>
              <a:ext cx="1035300" cy="1825"/>
            </a:xfrm>
            <a:custGeom>
              <a:rect b="b" l="l" r="r" t="t"/>
              <a:pathLst>
                <a:path extrusionOk="0" h="73" w="41412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24" name="Google Shape;8124;p61"/>
          <p:cNvSpPr txBox="1"/>
          <p:nvPr>
            <p:ph idx="1" type="subTitle"/>
          </p:nvPr>
        </p:nvSpPr>
        <p:spPr>
          <a:xfrm>
            <a:off x="80756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125" name="Google Shape;8125;p61"/>
          <p:cNvGrpSpPr/>
          <p:nvPr/>
        </p:nvGrpSpPr>
        <p:grpSpPr>
          <a:xfrm>
            <a:off x="10798417" y="-18"/>
            <a:ext cx="1148995" cy="1042315"/>
            <a:chOff x="351175" y="1462825"/>
            <a:chExt cx="861746" cy="781736"/>
          </a:xfrm>
        </p:grpSpPr>
        <p:sp>
          <p:nvSpPr>
            <p:cNvPr id="8126" name="Google Shape;8126;p61"/>
            <p:cNvSpPr/>
            <p:nvPr/>
          </p:nvSpPr>
          <p:spPr>
            <a:xfrm>
              <a:off x="351175" y="1462825"/>
              <a:ext cx="861746" cy="781736"/>
            </a:xfrm>
            <a:custGeom>
              <a:rect b="b" l="l" r="r" t="t"/>
              <a:pathLst>
                <a:path extrusionOk="0" h="5706" w="629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61"/>
            <p:cNvSpPr/>
            <p:nvPr/>
          </p:nvSpPr>
          <p:spPr>
            <a:xfrm>
              <a:off x="435432" y="1535984"/>
              <a:ext cx="725017" cy="635281"/>
            </a:xfrm>
            <a:custGeom>
              <a:rect b="b" l="l" r="r" t="t"/>
              <a:pathLst>
                <a:path extrusionOk="0" h="4637" w="5292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61"/>
            <p:cNvSpPr/>
            <p:nvPr/>
          </p:nvSpPr>
          <p:spPr>
            <a:xfrm>
              <a:off x="691764" y="1792591"/>
              <a:ext cx="203175" cy="145634"/>
            </a:xfrm>
            <a:custGeom>
              <a:rect b="b" l="l" r="r" t="t"/>
              <a:pathLst>
                <a:path extrusionOk="0" h="1063" w="1483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29" name="Google Shape;8129;p61"/>
          <p:cNvGrpSpPr/>
          <p:nvPr/>
        </p:nvGrpSpPr>
        <p:grpSpPr>
          <a:xfrm>
            <a:off x="11105019" y="2770548"/>
            <a:ext cx="842397" cy="854105"/>
            <a:chOff x="1611050" y="1662750"/>
            <a:chExt cx="102400" cy="103825"/>
          </a:xfrm>
        </p:grpSpPr>
        <p:sp>
          <p:nvSpPr>
            <p:cNvPr id="8130" name="Google Shape;8130;p61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61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32" name="Google Shape;8132;p61"/>
          <p:cNvGrpSpPr/>
          <p:nvPr/>
        </p:nvGrpSpPr>
        <p:grpSpPr>
          <a:xfrm flipH="1" rot="-7130480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8133" name="Google Shape;8133;p61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61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61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61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61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61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61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61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61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61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43" name="Google Shape;8143;p61"/>
          <p:cNvSpPr/>
          <p:nvPr/>
        </p:nvSpPr>
        <p:spPr>
          <a:xfrm rot="3030316">
            <a:off x="264795" y="5770497"/>
            <a:ext cx="1372020" cy="87467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44" name="Google Shape;8144;p61"/>
          <p:cNvGrpSpPr/>
          <p:nvPr/>
        </p:nvGrpSpPr>
        <p:grpSpPr>
          <a:xfrm rot="-3669520">
            <a:off x="10570021" y="4698546"/>
            <a:ext cx="2671160" cy="2569729"/>
            <a:chOff x="3795825" y="3576625"/>
            <a:chExt cx="273225" cy="262850"/>
          </a:xfrm>
        </p:grpSpPr>
        <p:sp>
          <p:nvSpPr>
            <p:cNvPr id="8145" name="Google Shape;8145;p61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61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61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61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61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61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61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61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61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61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55" name="Google Shape;8155;p61"/>
          <p:cNvGrpSpPr/>
          <p:nvPr/>
        </p:nvGrpSpPr>
        <p:grpSpPr>
          <a:xfrm>
            <a:off x="3784019" y="5917581"/>
            <a:ext cx="842397" cy="854105"/>
            <a:chOff x="1611050" y="1662750"/>
            <a:chExt cx="102400" cy="103825"/>
          </a:xfrm>
        </p:grpSpPr>
        <p:sp>
          <p:nvSpPr>
            <p:cNvPr id="8156" name="Google Shape;8156;p61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61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58" name="Google Shape;8158;p61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159" name="Google Shape;8159;p61"/>
          <p:cNvSpPr txBox="1"/>
          <p:nvPr>
            <p:ph idx="2" type="title"/>
          </p:nvPr>
        </p:nvSpPr>
        <p:spPr>
          <a:xfrm>
            <a:off x="14682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160" name="Google Shape;8160;p61"/>
          <p:cNvSpPr txBox="1"/>
          <p:nvPr>
            <p:ph idx="3" type="subTitle"/>
          </p:nvPr>
        </p:nvSpPr>
        <p:spPr>
          <a:xfrm>
            <a:off x="14682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8161" name="Google Shape;8161;p61"/>
          <p:cNvSpPr txBox="1"/>
          <p:nvPr>
            <p:ph idx="4" type="title"/>
          </p:nvPr>
        </p:nvSpPr>
        <p:spPr>
          <a:xfrm>
            <a:off x="4771929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162" name="Google Shape;8162;p61"/>
          <p:cNvSpPr txBox="1"/>
          <p:nvPr>
            <p:ph idx="5" type="subTitle"/>
          </p:nvPr>
        </p:nvSpPr>
        <p:spPr>
          <a:xfrm>
            <a:off x="4772000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8163" name="Google Shape;8163;p61"/>
          <p:cNvSpPr txBox="1"/>
          <p:nvPr>
            <p:ph idx="6" type="title"/>
          </p:nvPr>
        </p:nvSpPr>
        <p:spPr>
          <a:xfrm>
            <a:off x="14682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164" name="Google Shape;8164;p61"/>
          <p:cNvSpPr txBox="1"/>
          <p:nvPr>
            <p:ph idx="7" type="subTitle"/>
          </p:nvPr>
        </p:nvSpPr>
        <p:spPr>
          <a:xfrm>
            <a:off x="14682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8165" name="Google Shape;8165;p61"/>
          <p:cNvSpPr txBox="1"/>
          <p:nvPr>
            <p:ph idx="8" type="title"/>
          </p:nvPr>
        </p:nvSpPr>
        <p:spPr>
          <a:xfrm>
            <a:off x="4771929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166" name="Google Shape;8166;p61"/>
          <p:cNvSpPr txBox="1"/>
          <p:nvPr>
            <p:ph idx="9" type="subTitle"/>
          </p:nvPr>
        </p:nvSpPr>
        <p:spPr>
          <a:xfrm>
            <a:off x="4771929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8167" name="Google Shape;8167;p61"/>
          <p:cNvSpPr txBox="1"/>
          <p:nvPr>
            <p:ph idx="13" type="title"/>
          </p:nvPr>
        </p:nvSpPr>
        <p:spPr>
          <a:xfrm>
            <a:off x="80756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  <p:sp>
        <p:nvSpPr>
          <p:cNvPr id="8168" name="Google Shape;8168;p61"/>
          <p:cNvSpPr txBox="1"/>
          <p:nvPr>
            <p:ph idx="14" type="subTitle"/>
          </p:nvPr>
        </p:nvSpPr>
        <p:spPr>
          <a:xfrm>
            <a:off x="80756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8169" name="Google Shape;8169;p61"/>
          <p:cNvSpPr txBox="1"/>
          <p:nvPr>
            <p:ph idx="15" type="title"/>
          </p:nvPr>
        </p:nvSpPr>
        <p:spPr>
          <a:xfrm>
            <a:off x="80756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Numbers and text">
    <p:spTree>
      <p:nvGrpSpPr>
        <p:cNvPr id="8170" name="Shape 8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" name="Google Shape;8171;p62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72" name="Google Shape;8172;p62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8173" name="Google Shape;8173;p62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62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62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62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62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62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62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62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62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62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62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62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62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62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62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62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62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62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62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62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62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62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62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62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62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62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62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62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62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62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62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62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62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62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62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62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62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62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62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62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62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62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62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62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62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62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62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62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62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62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62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62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62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62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62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62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62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62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62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62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62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62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62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62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62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62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62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62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62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62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62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62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62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62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62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62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62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62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62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62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62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62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62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62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62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62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62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62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62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62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62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62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62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62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62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62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62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62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62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62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62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62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62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62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62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62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62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62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62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62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62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62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62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62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62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62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62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62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62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62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62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62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62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62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62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62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62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62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62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62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62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62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62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62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62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62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62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62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62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62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62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62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62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62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62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62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62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62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62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62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62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62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62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62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62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62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62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62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62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62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62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62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62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62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62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62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62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62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62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62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62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62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62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62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62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62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62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62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62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62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62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62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62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62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62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62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62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62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62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62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62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62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62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62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62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62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62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62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62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62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62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62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62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62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62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62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62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62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62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62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62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62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62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62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62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62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62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62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62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62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62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62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62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62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62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62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62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62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62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62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62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62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62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62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62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62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62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62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62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62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62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62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62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62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62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62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62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62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62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62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62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62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62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62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87" name="Google Shape;8487;p62"/>
          <p:cNvSpPr/>
          <p:nvPr/>
        </p:nvSpPr>
        <p:spPr>
          <a:xfrm flipH="1">
            <a:off x="10159263" y="316271"/>
            <a:ext cx="1824191" cy="1162920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88" name="Google Shape;8488;p62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8489" name="Google Shape;8489;p62"/>
            <p:cNvSpPr/>
            <p:nvPr/>
          </p:nvSpPr>
          <p:spPr>
            <a:xfrm>
              <a:off x="3581500" y="3610075"/>
              <a:ext cx="109300" cy="104225"/>
            </a:xfrm>
            <a:custGeom>
              <a:rect b="b" l="l" r="r" t="t"/>
              <a:pathLst>
                <a:path extrusionOk="0" h="4169" w="4372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62"/>
            <p:cNvSpPr/>
            <p:nvPr/>
          </p:nvSpPr>
          <p:spPr>
            <a:xfrm>
              <a:off x="3616950" y="3610300"/>
              <a:ext cx="73850" cy="103950"/>
            </a:xfrm>
            <a:custGeom>
              <a:rect b="b" l="l" r="r" t="t"/>
              <a:pathLst>
                <a:path extrusionOk="0" h="4158" w="2954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62"/>
            <p:cNvSpPr/>
            <p:nvPr/>
          </p:nvSpPr>
          <p:spPr>
            <a:xfrm>
              <a:off x="3276400" y="3594675"/>
              <a:ext cx="97250" cy="107075"/>
            </a:xfrm>
            <a:custGeom>
              <a:rect b="b" l="l" r="r" t="t"/>
              <a:pathLst>
                <a:path extrusionOk="0" h="4283" w="389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62"/>
            <p:cNvSpPr/>
            <p:nvPr/>
          </p:nvSpPr>
          <p:spPr>
            <a:xfrm>
              <a:off x="3278625" y="3594900"/>
              <a:ext cx="72950" cy="106850"/>
            </a:xfrm>
            <a:custGeom>
              <a:rect b="b" l="l" r="r" t="t"/>
              <a:pathLst>
                <a:path extrusionOk="0" h="4274" w="2918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62"/>
            <p:cNvSpPr/>
            <p:nvPr/>
          </p:nvSpPr>
          <p:spPr>
            <a:xfrm>
              <a:off x="3370525" y="3621450"/>
              <a:ext cx="85200" cy="92800"/>
            </a:xfrm>
            <a:custGeom>
              <a:rect b="b" l="l" r="r" t="t"/>
              <a:pathLst>
                <a:path extrusionOk="0" h="3712" w="3408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62"/>
            <p:cNvSpPr/>
            <p:nvPr/>
          </p:nvSpPr>
          <p:spPr>
            <a:xfrm>
              <a:off x="3371175" y="3621900"/>
              <a:ext cx="84550" cy="92350"/>
            </a:xfrm>
            <a:custGeom>
              <a:rect b="b" l="l" r="r" t="t"/>
              <a:pathLst>
                <a:path extrusionOk="0" h="3694" w="3382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62"/>
            <p:cNvSpPr/>
            <p:nvPr/>
          </p:nvSpPr>
          <p:spPr>
            <a:xfrm>
              <a:off x="3370525" y="3621450"/>
              <a:ext cx="225" cy="250"/>
            </a:xfrm>
            <a:custGeom>
              <a:rect b="b" l="l" r="r" t="t"/>
              <a:pathLst>
                <a:path extrusionOk="0" h="10" w="9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62"/>
            <p:cNvSpPr/>
            <p:nvPr/>
          </p:nvSpPr>
          <p:spPr>
            <a:xfrm>
              <a:off x="3450800" y="3605825"/>
              <a:ext cx="102225" cy="100975"/>
            </a:xfrm>
            <a:custGeom>
              <a:rect b="b" l="l" r="r" t="t"/>
              <a:pathLst>
                <a:path extrusionOk="0" h="4039" w="4089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62"/>
            <p:cNvSpPr/>
            <p:nvPr/>
          </p:nvSpPr>
          <p:spPr>
            <a:xfrm>
              <a:off x="3490950" y="3606950"/>
              <a:ext cx="61750" cy="99875"/>
            </a:xfrm>
            <a:custGeom>
              <a:rect b="b" l="l" r="r" t="t"/>
              <a:pathLst>
                <a:path extrusionOk="0" h="3995" w="247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62"/>
            <p:cNvSpPr/>
            <p:nvPr/>
          </p:nvSpPr>
          <p:spPr>
            <a:xfrm>
              <a:off x="3424275" y="3695925"/>
              <a:ext cx="38600" cy="77275"/>
            </a:xfrm>
            <a:custGeom>
              <a:rect b="b" l="l" r="r" t="t"/>
              <a:pathLst>
                <a:path extrusionOk="0" h="3091" w="1544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62"/>
            <p:cNvSpPr/>
            <p:nvPr/>
          </p:nvSpPr>
          <p:spPr>
            <a:xfrm>
              <a:off x="3340400" y="3683225"/>
              <a:ext cx="122475" cy="89525"/>
            </a:xfrm>
            <a:custGeom>
              <a:rect b="b" l="l" r="r" t="t"/>
              <a:pathLst>
                <a:path extrusionOk="0" h="3581" w="4899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62"/>
            <p:cNvSpPr/>
            <p:nvPr/>
          </p:nvSpPr>
          <p:spPr>
            <a:xfrm>
              <a:off x="3448575" y="3683225"/>
              <a:ext cx="51550" cy="93550"/>
            </a:xfrm>
            <a:custGeom>
              <a:rect b="b" l="l" r="r" t="t"/>
              <a:pathLst>
                <a:path extrusionOk="0" h="3742" w="2062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62"/>
            <p:cNvSpPr/>
            <p:nvPr/>
          </p:nvSpPr>
          <p:spPr>
            <a:xfrm>
              <a:off x="3453250" y="3680775"/>
              <a:ext cx="181125" cy="86900"/>
            </a:xfrm>
            <a:custGeom>
              <a:rect b="b" l="l" r="r" t="t"/>
              <a:pathLst>
                <a:path extrusionOk="0" h="3476" w="7245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02" name="Google Shape;8502;p62"/>
          <p:cNvGrpSpPr/>
          <p:nvPr/>
        </p:nvGrpSpPr>
        <p:grpSpPr>
          <a:xfrm flipH="1" rot="-297666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8503" name="Google Shape;8503;p62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62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62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62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62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62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62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62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62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62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13" name="Google Shape;8513;p62"/>
          <p:cNvGrpSpPr/>
          <p:nvPr/>
        </p:nvGrpSpPr>
        <p:grpSpPr>
          <a:xfrm flipH="1">
            <a:off x="10649216" y="5007478"/>
            <a:ext cx="1183976" cy="1041412"/>
            <a:chOff x="422550" y="971175"/>
            <a:chExt cx="192050" cy="168925"/>
          </a:xfrm>
        </p:grpSpPr>
        <p:sp>
          <p:nvSpPr>
            <p:cNvPr id="8514" name="Google Shape;8514;p62"/>
            <p:cNvSpPr/>
            <p:nvPr/>
          </p:nvSpPr>
          <p:spPr>
            <a:xfrm>
              <a:off x="422550" y="971175"/>
              <a:ext cx="192050" cy="168925"/>
            </a:xfrm>
            <a:custGeom>
              <a:rect b="b" l="l" r="r" t="t"/>
              <a:pathLst>
                <a:path extrusionOk="0" h="6757" w="7682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62"/>
            <p:cNvSpPr/>
            <p:nvPr/>
          </p:nvSpPr>
          <p:spPr>
            <a:xfrm>
              <a:off x="511775" y="1007550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62"/>
            <p:cNvSpPr/>
            <p:nvPr/>
          </p:nvSpPr>
          <p:spPr>
            <a:xfrm>
              <a:off x="552350" y="1083825"/>
              <a:ext cx="42175" cy="41300"/>
            </a:xfrm>
            <a:custGeom>
              <a:rect b="b" l="l" r="r" t="t"/>
              <a:pathLst>
                <a:path extrusionOk="0" h="1652" w="1687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62"/>
            <p:cNvSpPr/>
            <p:nvPr/>
          </p:nvSpPr>
          <p:spPr>
            <a:xfrm>
              <a:off x="504175" y="1050600"/>
              <a:ext cx="25225" cy="25275"/>
            </a:xfrm>
            <a:custGeom>
              <a:rect b="b" l="l" r="r" t="t"/>
              <a:pathLst>
                <a:path extrusionOk="0" h="1011" w="1009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62"/>
            <p:cNvSpPr/>
            <p:nvPr/>
          </p:nvSpPr>
          <p:spPr>
            <a:xfrm>
              <a:off x="542550" y="1061625"/>
              <a:ext cx="17975" cy="14475"/>
            </a:xfrm>
            <a:custGeom>
              <a:rect b="b" l="l" r="r" t="t"/>
              <a:pathLst>
                <a:path extrusionOk="0" h="579" w="719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62"/>
            <p:cNvSpPr/>
            <p:nvPr/>
          </p:nvSpPr>
          <p:spPr>
            <a:xfrm>
              <a:off x="520475" y="986050"/>
              <a:ext cx="17975" cy="14450"/>
            </a:xfrm>
            <a:custGeom>
              <a:rect b="b" l="l" r="r" t="t"/>
              <a:pathLst>
                <a:path extrusionOk="0" h="578" w="719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62"/>
            <p:cNvSpPr/>
            <p:nvPr/>
          </p:nvSpPr>
          <p:spPr>
            <a:xfrm>
              <a:off x="522475" y="1082300"/>
              <a:ext cx="26550" cy="33500"/>
            </a:xfrm>
            <a:custGeom>
              <a:rect b="b" l="l" r="r" t="t"/>
              <a:pathLst>
                <a:path extrusionOk="0" h="1340" w="1062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62"/>
            <p:cNvSpPr/>
            <p:nvPr/>
          </p:nvSpPr>
          <p:spPr>
            <a:xfrm>
              <a:off x="463375" y="1010275"/>
              <a:ext cx="26325" cy="33500"/>
            </a:xfrm>
            <a:custGeom>
              <a:rect b="b" l="l" r="r" t="t"/>
              <a:pathLst>
                <a:path extrusionOk="0" h="1340" w="1053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62"/>
            <p:cNvSpPr/>
            <p:nvPr/>
          </p:nvSpPr>
          <p:spPr>
            <a:xfrm>
              <a:off x="561950" y="1026475"/>
              <a:ext cx="37050" cy="23100"/>
            </a:xfrm>
            <a:custGeom>
              <a:rect b="b" l="l" r="r" t="t"/>
              <a:pathLst>
                <a:path extrusionOk="0" h="924" w="1482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62"/>
            <p:cNvSpPr/>
            <p:nvPr/>
          </p:nvSpPr>
          <p:spPr>
            <a:xfrm>
              <a:off x="438175" y="1055625"/>
              <a:ext cx="41050" cy="33625"/>
            </a:xfrm>
            <a:custGeom>
              <a:rect b="b" l="l" r="r" t="t"/>
              <a:pathLst>
                <a:path extrusionOk="0" h="1345" w="1642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62"/>
            <p:cNvSpPr/>
            <p:nvPr/>
          </p:nvSpPr>
          <p:spPr>
            <a:xfrm>
              <a:off x="476975" y="1093200"/>
              <a:ext cx="25450" cy="25275"/>
            </a:xfrm>
            <a:custGeom>
              <a:rect b="b" l="l" r="r" t="t"/>
              <a:pathLst>
                <a:path extrusionOk="0" h="1011" w="1018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25" name="Google Shape;8525;p62"/>
          <p:cNvGrpSpPr/>
          <p:nvPr/>
        </p:nvGrpSpPr>
        <p:grpSpPr>
          <a:xfrm flipH="1">
            <a:off x="5" y="5428680"/>
            <a:ext cx="2031649" cy="1420232"/>
            <a:chOff x="551250" y="1010950"/>
            <a:chExt cx="438700" cy="306675"/>
          </a:xfrm>
        </p:grpSpPr>
        <p:sp>
          <p:nvSpPr>
            <p:cNvPr id="8526" name="Google Shape;8526;p62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62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62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62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62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62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62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62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62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62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62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62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62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62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62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62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62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62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62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62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62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62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62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62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62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62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62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62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62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62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62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62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62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62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62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62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62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62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62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62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62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62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62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62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62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2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62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62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62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62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62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62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62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2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62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62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62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62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62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62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62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62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62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62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62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62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62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62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62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62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62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62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62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62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62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62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62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62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62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62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62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62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62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62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62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62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62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62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62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62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62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62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62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62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62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62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62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62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62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2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62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62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62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62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62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62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62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62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62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62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2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62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2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62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2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62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62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62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2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62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62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62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62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62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62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62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62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62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62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62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62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62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62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62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62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62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62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01" name="Google Shape;8701;p62"/>
          <p:cNvSpPr txBox="1"/>
          <p:nvPr>
            <p:ph type="title"/>
          </p:nvPr>
        </p:nvSpPr>
        <p:spPr>
          <a:xfrm>
            <a:off x="7198384" y="2427267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8702" name="Google Shape;8702;p62"/>
          <p:cNvSpPr txBox="1"/>
          <p:nvPr>
            <p:ph idx="1" type="subTitle"/>
          </p:nvPr>
        </p:nvSpPr>
        <p:spPr>
          <a:xfrm>
            <a:off x="7198400" y="3652659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8703" name="Google Shape;8703;p62"/>
          <p:cNvSpPr txBox="1"/>
          <p:nvPr>
            <p:ph idx="2" type="title"/>
          </p:nvPr>
        </p:nvSpPr>
        <p:spPr>
          <a:xfrm>
            <a:off x="1802667" y="2427275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/>
        </p:txBody>
      </p:sp>
      <p:sp>
        <p:nvSpPr>
          <p:cNvPr id="8704" name="Google Shape;8704;p62"/>
          <p:cNvSpPr txBox="1"/>
          <p:nvPr>
            <p:ph idx="3" type="subTitle"/>
          </p:nvPr>
        </p:nvSpPr>
        <p:spPr>
          <a:xfrm>
            <a:off x="1802684" y="3652367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 only 1">
    <p:spTree>
      <p:nvGrpSpPr>
        <p:cNvPr id="8705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p63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7" name="Google Shape;8707;p63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08" name="Google Shape;8708;p63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8709" name="Google Shape;8709;p63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63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63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63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63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63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63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63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63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63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63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63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63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63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63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63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63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63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3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3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3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63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63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63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63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63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63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63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63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63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63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63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63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63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3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63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63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3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63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63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63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63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63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63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3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63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63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3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63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63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63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63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3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63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63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63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63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63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63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63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63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63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63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63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63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63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63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63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63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63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63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63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63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63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63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63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3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63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63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63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3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3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3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63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63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63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63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63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63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63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63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63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63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63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63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3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63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63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3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63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63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63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63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3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63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63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3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63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63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63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3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3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3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63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63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63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63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63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3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3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63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63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63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63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3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63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63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3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63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63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63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63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63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63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63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63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63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63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63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63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63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63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63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63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63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63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63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63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63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63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63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63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63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63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63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63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63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63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63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63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63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63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63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63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63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63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63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63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63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63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63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63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63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63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63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63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63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63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63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63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63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63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63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63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63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63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63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63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63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63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63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3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63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63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3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63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63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63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63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63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63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63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63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63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63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63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63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63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63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63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63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63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63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63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63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63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63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63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63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63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63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63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63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63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63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63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63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63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63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63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63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63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63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63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63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63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63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63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63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63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63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63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63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63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63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63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63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63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63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63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63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63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63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63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63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63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63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63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63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63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63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63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63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63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63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63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63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63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63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63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63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63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63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63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63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63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63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63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63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63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63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63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63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63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63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63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63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63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63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63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63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63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63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63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63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63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63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63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63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63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63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63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63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63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63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63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63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63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63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63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63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63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63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63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63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24" name="Google Shape;9024;p63"/>
          <p:cNvSpPr/>
          <p:nvPr/>
        </p:nvSpPr>
        <p:spPr>
          <a:xfrm rot="3694099">
            <a:off x="10259032" y="425885"/>
            <a:ext cx="1533009" cy="977301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5" name="Google Shape;9025;p63"/>
          <p:cNvSpPr/>
          <p:nvPr/>
        </p:nvSpPr>
        <p:spPr>
          <a:xfrm>
            <a:off x="287671" y="338096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26" name="Google Shape;9026;p63"/>
          <p:cNvGrpSpPr/>
          <p:nvPr/>
        </p:nvGrpSpPr>
        <p:grpSpPr>
          <a:xfrm rot="-5400000">
            <a:off x="-1317977" y="4090578"/>
            <a:ext cx="3081119" cy="2536193"/>
            <a:chOff x="3857825" y="4400025"/>
            <a:chExt cx="287500" cy="236650"/>
          </a:xfrm>
        </p:grpSpPr>
        <p:sp>
          <p:nvSpPr>
            <p:cNvPr id="9027" name="Google Shape;9027;p63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63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63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63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63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63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63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63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63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63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37" name="Google Shape;9037;p63"/>
          <p:cNvGrpSpPr/>
          <p:nvPr/>
        </p:nvGrpSpPr>
        <p:grpSpPr>
          <a:xfrm>
            <a:off x="11105019" y="2767848"/>
            <a:ext cx="842397" cy="854105"/>
            <a:chOff x="1611050" y="1662750"/>
            <a:chExt cx="102400" cy="103825"/>
          </a:xfrm>
        </p:grpSpPr>
        <p:sp>
          <p:nvSpPr>
            <p:cNvPr id="9038" name="Google Shape;9038;p63"/>
            <p:cNvSpPr/>
            <p:nvPr/>
          </p:nvSpPr>
          <p:spPr>
            <a:xfrm>
              <a:off x="1611050" y="1662750"/>
              <a:ext cx="102400" cy="103825"/>
            </a:xfrm>
            <a:custGeom>
              <a:rect b="b" l="l" r="r" t="t"/>
              <a:pathLst>
                <a:path extrusionOk="0" h="4153" w="4096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63"/>
            <p:cNvSpPr/>
            <p:nvPr/>
          </p:nvSpPr>
          <p:spPr>
            <a:xfrm>
              <a:off x="1626450" y="1677625"/>
              <a:ext cx="69825" cy="74150"/>
            </a:xfrm>
            <a:custGeom>
              <a:rect b="b" l="l" r="r" t="t"/>
              <a:pathLst>
                <a:path extrusionOk="0" h="2966" w="2793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40" name="Google Shape;9040;p63"/>
          <p:cNvGrpSpPr/>
          <p:nvPr/>
        </p:nvGrpSpPr>
        <p:grpSpPr>
          <a:xfrm rot="-1532109">
            <a:off x="2745282" y="5730403"/>
            <a:ext cx="1314149" cy="936104"/>
            <a:chOff x="1174150" y="1093100"/>
            <a:chExt cx="360450" cy="256750"/>
          </a:xfrm>
        </p:grpSpPr>
        <p:sp>
          <p:nvSpPr>
            <p:cNvPr id="9041" name="Google Shape;9041;p63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63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63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63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63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46" name="Google Shape;9046;p63"/>
          <p:cNvGrpSpPr/>
          <p:nvPr/>
        </p:nvGrpSpPr>
        <p:grpSpPr>
          <a:xfrm>
            <a:off x="9915754" y="5123697"/>
            <a:ext cx="2031649" cy="1420232"/>
            <a:chOff x="551250" y="1010950"/>
            <a:chExt cx="438700" cy="306675"/>
          </a:xfrm>
        </p:grpSpPr>
        <p:sp>
          <p:nvSpPr>
            <p:cNvPr id="9047" name="Google Shape;9047;p63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63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63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63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63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63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63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63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63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63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63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63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63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63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63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63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63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63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63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63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63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63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63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63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63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63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63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63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63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63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63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63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63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63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63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63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63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63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63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63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63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63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63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63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63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63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63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63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63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63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63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63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63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63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63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63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63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63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63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63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63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63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63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63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63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63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63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63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63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63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63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63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63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63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63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63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63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63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63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63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63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63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63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63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63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63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63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63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63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63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63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63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63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63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63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63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63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63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63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63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63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63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63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63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63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63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63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63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63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63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63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63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63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63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63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63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63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63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63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63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63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63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63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63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63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63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63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63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63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63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63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63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63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63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63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63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63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63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63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63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63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63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63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63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63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63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63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63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63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63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63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63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63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63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63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63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63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63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63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63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63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63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63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63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63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63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63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63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63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63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63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63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63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63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63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22" name="Google Shape;9222;p63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 only 2">
    <p:spTree>
      <p:nvGrpSpPr>
        <p:cNvPr id="9223" name="Shape 9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4" name="Google Shape;9224;p64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25" name="Google Shape;9225;p64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9226" name="Google Shape;9226;p64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64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64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64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64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64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64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64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64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64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64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64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64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64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64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64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64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64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64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64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64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64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64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64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64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64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64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64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64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64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64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64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64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64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64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64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64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64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64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64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64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64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64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64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64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64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64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64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64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64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64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64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64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64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64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64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64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64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64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64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64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64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64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64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64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64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64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64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64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64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64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64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64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64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64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64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64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64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64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64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64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64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64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64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64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64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64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64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64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64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64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64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64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64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64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64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64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64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64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64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64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64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64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64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64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64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64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64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64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64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64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64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64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64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64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64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64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64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64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64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64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64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64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64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64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64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64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64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64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64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64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64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64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64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64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64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64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64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64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64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64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64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64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64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64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64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64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64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64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64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64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64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64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64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64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64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64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64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64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64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64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64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64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64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64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64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64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64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64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64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64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64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64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64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64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64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64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64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64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64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64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64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64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64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64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64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64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64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64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64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64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64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64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64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64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64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64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64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64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64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64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64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64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64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64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64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64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64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64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64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64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64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64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64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64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64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64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64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64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64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64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64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64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64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64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64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64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64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64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64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64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64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64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64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64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64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64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64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64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64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64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64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64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64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64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64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64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64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64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64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64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64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64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64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64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64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64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64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64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64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64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64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64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64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64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64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64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64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64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64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64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64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64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64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64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64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64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64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64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64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64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64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64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64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64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64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64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64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64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64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64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64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64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64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64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64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64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64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64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64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64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64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64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64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64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64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64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64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64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64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64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64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64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64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0" name="Google Shape;9540;p64"/>
          <p:cNvGrpSpPr/>
          <p:nvPr/>
        </p:nvGrpSpPr>
        <p:grpSpPr>
          <a:xfrm flipH="1" rot="-7130480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9541" name="Google Shape;9541;p64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64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64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64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64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64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64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64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64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64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51" name="Google Shape;9551;p64"/>
          <p:cNvGrpSpPr/>
          <p:nvPr/>
        </p:nvGrpSpPr>
        <p:grpSpPr>
          <a:xfrm flipH="1" rot="384219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9552" name="Google Shape;9552;p64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64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64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64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64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64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64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64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64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64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62" name="Google Shape;9562;p64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63" name="Google Shape;9563;p64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9564" name="Google Shape;9564;p64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64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64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64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64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69" name="Google Shape;9569;p64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9570" name="Google Shape;9570;p64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64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72" name="Google Shape;9572;p64"/>
          <p:cNvSpPr txBox="1"/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Thanks">
    <p:spTree>
      <p:nvGrpSpPr>
        <p:cNvPr id="9573" name="Shape 9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" name="Google Shape;9574;p65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75" name="Google Shape;9575;p65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9576" name="Google Shape;9576;p65"/>
            <p:cNvSpPr/>
            <p:nvPr/>
          </p:nvSpPr>
          <p:spPr>
            <a:xfrm>
              <a:off x="1256775" y="1479175"/>
              <a:ext cx="2771750" cy="1474575"/>
            </a:xfrm>
            <a:custGeom>
              <a:rect b="b" l="l" r="r" t="t"/>
              <a:pathLst>
                <a:path extrusionOk="0" h="58983" w="11087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1361150" y="1491050"/>
              <a:ext cx="4825" cy="118200"/>
            </a:xfrm>
            <a:custGeom>
              <a:rect b="b" l="l" r="r" t="t"/>
              <a:pathLst>
                <a:path extrusionOk="0" h="4728" w="193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13611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1361150" y="2834800"/>
              <a:ext cx="4825" cy="56125"/>
            </a:xfrm>
            <a:custGeom>
              <a:rect b="b" l="l" r="r" t="t"/>
              <a:pathLst>
                <a:path extrusionOk="0" h="2245" w="193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13611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13611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13611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13611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13611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13611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13611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13611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13611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1468025" y="2892050"/>
              <a:ext cx="4800" cy="23975"/>
            </a:xfrm>
            <a:custGeom>
              <a:rect b="b" l="l" r="r" t="t"/>
              <a:pathLst>
                <a:path extrusionOk="0" h="959" w="192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1468025" y="2834800"/>
              <a:ext cx="4800" cy="57475"/>
            </a:xfrm>
            <a:custGeom>
              <a:rect b="b" l="l" r="r" t="t"/>
              <a:pathLst>
                <a:path extrusionOk="0" h="2299" w="192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1468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1468025" y="1491050"/>
              <a:ext cx="4800" cy="118200"/>
            </a:xfrm>
            <a:custGeom>
              <a:rect b="b" l="l" r="r" t="t"/>
              <a:pathLst>
                <a:path extrusionOk="0" h="4728" w="192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1468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1468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1468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1468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1468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1468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1468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1468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1468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15741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15741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15741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15741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15741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15741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1574125" y="2834800"/>
              <a:ext cx="5400" cy="84475"/>
            </a:xfrm>
            <a:custGeom>
              <a:rect b="b" l="l" r="r" t="t"/>
              <a:pathLst>
                <a:path extrusionOk="0" h="3379" w="216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1574125" y="1490300"/>
              <a:ext cx="5400" cy="118950"/>
            </a:xfrm>
            <a:custGeom>
              <a:rect b="b" l="l" r="r" t="t"/>
              <a:pathLst>
                <a:path extrusionOk="0" h="4758" w="216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15741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15741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15741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15741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168080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168080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168080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168080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168080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1680800" y="1489725"/>
              <a:ext cx="4825" cy="119525"/>
            </a:xfrm>
            <a:custGeom>
              <a:rect b="b" l="l" r="r" t="t"/>
              <a:pathLst>
                <a:path extrusionOk="0" h="4781" w="193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168080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168080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1680800" y="2834800"/>
              <a:ext cx="4825" cy="99225"/>
            </a:xfrm>
            <a:custGeom>
              <a:rect b="b" l="l" r="r" t="t"/>
              <a:pathLst>
                <a:path extrusionOk="0" h="3969" w="193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168080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168080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168080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1787675" y="1489725"/>
              <a:ext cx="4625" cy="119525"/>
            </a:xfrm>
            <a:custGeom>
              <a:rect b="b" l="l" r="r" t="t"/>
              <a:pathLst>
                <a:path extrusionOk="0" h="4781" w="185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178767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178767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178767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178767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178767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178767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178767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178767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1787675" y="2834800"/>
              <a:ext cx="4625" cy="100000"/>
            </a:xfrm>
            <a:custGeom>
              <a:rect b="b" l="l" r="r" t="t"/>
              <a:pathLst>
                <a:path extrusionOk="0" h="4000" w="185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178767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178767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1894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1894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1894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1894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1894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1894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1894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1894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1894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1894350" y="2834800"/>
              <a:ext cx="4825" cy="100575"/>
            </a:xfrm>
            <a:custGeom>
              <a:rect b="b" l="l" r="r" t="t"/>
              <a:pathLst>
                <a:path extrusionOk="0" h="4023" w="193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1894350" y="1488950"/>
              <a:ext cx="4825" cy="120300"/>
            </a:xfrm>
            <a:custGeom>
              <a:rect b="b" l="l" r="r" t="t"/>
              <a:pathLst>
                <a:path extrusionOk="0" h="4812" w="193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1894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200045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200045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200045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200045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200045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200045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200045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200045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2000450" y="1488375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200045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2000450" y="2834800"/>
              <a:ext cx="5400" cy="101900"/>
            </a:xfrm>
            <a:custGeom>
              <a:rect b="b" l="l" r="r" t="t"/>
              <a:pathLst>
                <a:path extrusionOk="0" h="4076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200045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210715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210715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210715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210715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210715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2107150" y="1487625"/>
              <a:ext cx="5375" cy="121625"/>
            </a:xfrm>
            <a:custGeom>
              <a:rect b="b" l="l" r="r" t="t"/>
              <a:pathLst>
                <a:path extrusionOk="0" h="4865" w="215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2107150" y="2834800"/>
              <a:ext cx="5375" cy="91375"/>
            </a:xfrm>
            <a:custGeom>
              <a:rect b="b" l="l" r="r" t="t"/>
              <a:pathLst>
                <a:path extrusionOk="0" h="3655" w="215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210715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210715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210715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210715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210715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221400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221400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221400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221400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221400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2214000" y="2834800"/>
              <a:ext cx="4625" cy="97125"/>
            </a:xfrm>
            <a:custGeom>
              <a:rect b="b" l="l" r="r" t="t"/>
              <a:pathLst>
                <a:path extrusionOk="0" h="3885" w="185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2214000" y="1487625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221400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221400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221400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221400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221400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2320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2320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2320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2320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2320675" y="2834800"/>
              <a:ext cx="4825" cy="84475"/>
            </a:xfrm>
            <a:custGeom>
              <a:rect b="b" l="l" r="r" t="t"/>
              <a:pathLst>
                <a:path extrusionOk="0" h="3379" w="193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2320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2320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2320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2320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2320675" y="1487050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2320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2320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24273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24273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2427375" y="1486475"/>
              <a:ext cx="4800" cy="122775"/>
            </a:xfrm>
            <a:custGeom>
              <a:rect b="b" l="l" r="r" t="t"/>
              <a:pathLst>
                <a:path extrusionOk="0" h="4911" w="192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24273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24273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24273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2427375" y="2834800"/>
              <a:ext cx="4800" cy="75275"/>
            </a:xfrm>
            <a:custGeom>
              <a:rect b="b" l="l" r="r" t="t"/>
              <a:pathLst>
                <a:path extrusionOk="0" h="3011" w="192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24273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24273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24273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24273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24273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2533475" y="1980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2533475" y="24689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2533475" y="1486475"/>
              <a:ext cx="5575" cy="122775"/>
            </a:xfrm>
            <a:custGeom>
              <a:rect b="b" l="l" r="r" t="t"/>
              <a:pathLst>
                <a:path extrusionOk="0" h="4911" w="223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2533475" y="1614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2533475" y="2224800"/>
              <a:ext cx="5575" cy="116850"/>
            </a:xfrm>
            <a:custGeom>
              <a:rect b="b" l="l" r="r" t="t"/>
              <a:pathLst>
                <a:path extrusionOk="0" h="4674" w="223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2533475" y="1736600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2533475" y="25911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2533475" y="2834800"/>
              <a:ext cx="5575" cy="71850"/>
            </a:xfrm>
            <a:custGeom>
              <a:rect b="b" l="l" r="r" t="t"/>
              <a:pathLst>
                <a:path extrusionOk="0" h="2874" w="223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2533475" y="2102400"/>
              <a:ext cx="5575" cy="117050"/>
            </a:xfrm>
            <a:custGeom>
              <a:rect b="b" l="l" r="r" t="t"/>
              <a:pathLst>
                <a:path extrusionOk="0" h="4682" w="223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2533475" y="1858775"/>
              <a:ext cx="5575" cy="116300"/>
            </a:xfrm>
            <a:custGeom>
              <a:rect b="b" l="l" r="r" t="t"/>
              <a:pathLst>
                <a:path extrusionOk="0" h="4652" w="223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2533475" y="2346800"/>
              <a:ext cx="5575" cy="117025"/>
            </a:xfrm>
            <a:custGeom>
              <a:rect b="b" l="l" r="r" t="t"/>
              <a:pathLst>
                <a:path extrusionOk="0" h="4681" w="223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2533475" y="2713375"/>
              <a:ext cx="5575" cy="116275"/>
            </a:xfrm>
            <a:custGeom>
              <a:rect b="b" l="l" r="r" t="t"/>
              <a:pathLst>
                <a:path extrusionOk="0" h="4651" w="223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264035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264035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264035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2640350" y="2834800"/>
              <a:ext cx="4800" cy="80450"/>
            </a:xfrm>
            <a:custGeom>
              <a:rect b="b" l="l" r="r" t="t"/>
              <a:pathLst>
                <a:path extrusionOk="0" h="3218" w="192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264035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264035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264035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264035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2640350" y="1485700"/>
              <a:ext cx="4600" cy="123550"/>
            </a:xfrm>
            <a:custGeom>
              <a:rect b="b" l="l" r="r" t="t"/>
              <a:pathLst>
                <a:path extrusionOk="0" h="4942" w="184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264035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264035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264035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274702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2747025" y="2834800"/>
              <a:ext cx="4800" cy="69150"/>
            </a:xfrm>
            <a:custGeom>
              <a:rect b="b" l="l" r="r" t="t"/>
              <a:pathLst>
                <a:path extrusionOk="0" h="2766" w="192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274702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2747025" y="1485125"/>
              <a:ext cx="4800" cy="124125"/>
            </a:xfrm>
            <a:custGeom>
              <a:rect b="b" l="l" r="r" t="t"/>
              <a:pathLst>
                <a:path extrusionOk="0" h="4965" w="192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274702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274702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274702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274702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274702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274702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274702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274702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2853900" y="27133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2853900" y="2468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2853900" y="1614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2853900" y="1858775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2853900" y="19809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2853900" y="259117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2853900" y="17366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2853900" y="2834800"/>
              <a:ext cx="4600" cy="62825"/>
            </a:xfrm>
            <a:custGeom>
              <a:rect b="b" l="l" r="r" t="t"/>
              <a:pathLst>
                <a:path extrusionOk="0" h="2513" w="184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2853900" y="2346800"/>
              <a:ext cx="4600" cy="117025"/>
            </a:xfrm>
            <a:custGeom>
              <a:rect b="b" l="l" r="r" t="t"/>
              <a:pathLst>
                <a:path extrusionOk="0" h="4681" w="184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2853900" y="1484550"/>
              <a:ext cx="4600" cy="124700"/>
            </a:xfrm>
            <a:custGeom>
              <a:rect b="b" l="l" r="r" t="t"/>
              <a:pathLst>
                <a:path extrusionOk="0" h="4988" w="184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2853900" y="2224800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2853900" y="2102400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2960000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2960000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2960000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2960000" y="2834800"/>
              <a:ext cx="5375" cy="73175"/>
            </a:xfrm>
            <a:custGeom>
              <a:rect b="b" l="l" r="r" t="t"/>
              <a:pathLst>
                <a:path extrusionOk="0" h="2927" w="215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2960000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2960000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2960000" y="1484550"/>
              <a:ext cx="5375" cy="124700"/>
            </a:xfrm>
            <a:custGeom>
              <a:rect b="b" l="l" r="r" t="t"/>
              <a:pathLst>
                <a:path extrusionOk="0" h="4988" w="215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2960000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2960000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2960000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2960000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2960000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3066675" y="2834800"/>
              <a:ext cx="5375" cy="88125"/>
            </a:xfrm>
            <a:custGeom>
              <a:rect b="b" l="l" r="r" t="t"/>
              <a:pathLst>
                <a:path extrusionOk="0" h="3525" w="215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3066675" y="17366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3066675" y="2224800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3066675" y="2468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3066675" y="19809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3066675" y="1614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3066675" y="25911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3066675" y="2346800"/>
              <a:ext cx="4800" cy="117025"/>
            </a:xfrm>
            <a:custGeom>
              <a:rect b="b" l="l" r="r" t="t"/>
              <a:pathLst>
                <a:path extrusionOk="0" h="4681" w="192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3066675" y="271337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3066675" y="1483775"/>
              <a:ext cx="5375" cy="125475"/>
            </a:xfrm>
            <a:custGeom>
              <a:rect b="b" l="l" r="r" t="t"/>
              <a:pathLst>
                <a:path extrusionOk="0" h="5019" w="215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3066675" y="2102400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3066675" y="1858775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3173350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3173350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3173350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3173350" y="1483200"/>
              <a:ext cx="4825" cy="126050"/>
            </a:xfrm>
            <a:custGeom>
              <a:rect b="b" l="l" r="r" t="t"/>
              <a:pathLst>
                <a:path extrusionOk="0" h="5042" w="193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3173350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3173350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3173350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3173350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3173350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3173350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3173350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3173350" y="2834800"/>
              <a:ext cx="4825" cy="111875"/>
            </a:xfrm>
            <a:custGeom>
              <a:rect b="b" l="l" r="r" t="t"/>
              <a:pathLst>
                <a:path extrusionOk="0" h="4475" w="193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280225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280225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280225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280225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280225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280225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280225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280225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280225" y="2834800"/>
              <a:ext cx="4625" cy="107275"/>
            </a:xfrm>
            <a:custGeom>
              <a:rect b="b" l="l" r="r" t="t"/>
              <a:pathLst>
                <a:path extrusionOk="0" h="4291" w="185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280225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280225" y="1483200"/>
              <a:ext cx="4625" cy="126050"/>
            </a:xfrm>
            <a:custGeom>
              <a:rect b="b" l="l" r="r" t="t"/>
              <a:pathLst>
                <a:path extrusionOk="0" h="5042" w="185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280225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386325" y="1858775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386325" y="17366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386900" y="2834800"/>
              <a:ext cx="4800" cy="93100"/>
            </a:xfrm>
            <a:custGeom>
              <a:rect b="b" l="l" r="r" t="t"/>
              <a:pathLst>
                <a:path extrusionOk="0" h="3724" w="192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386325" y="1614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386325" y="2224800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386325" y="27133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386325" y="1980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386325" y="2346800"/>
              <a:ext cx="5375" cy="117025"/>
            </a:xfrm>
            <a:custGeom>
              <a:rect b="b" l="l" r="r" t="t"/>
              <a:pathLst>
                <a:path extrusionOk="0" h="4681" w="215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386325" y="2102400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386900" y="1482450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386325" y="24689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386325" y="259117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493000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493000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493000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493000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493000" y="1481875"/>
              <a:ext cx="5400" cy="127375"/>
            </a:xfrm>
            <a:custGeom>
              <a:rect b="b" l="l" r="r" t="t"/>
              <a:pathLst>
                <a:path extrusionOk="0" h="5095" w="216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493000" y="2834800"/>
              <a:ext cx="5400" cy="93875"/>
            </a:xfrm>
            <a:custGeom>
              <a:rect b="b" l="l" r="r" t="t"/>
              <a:pathLst>
                <a:path extrusionOk="0" h="3755" w="216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493000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493000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493000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493000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493000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493000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59967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59967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59967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59967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59967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59967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599675" y="1481100"/>
              <a:ext cx="4825" cy="128150"/>
            </a:xfrm>
            <a:custGeom>
              <a:rect b="b" l="l" r="r" t="t"/>
              <a:pathLst>
                <a:path extrusionOk="0" h="5126" w="193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59967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9967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9967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9967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99675" y="2834800"/>
              <a:ext cx="4825" cy="95775"/>
            </a:xfrm>
            <a:custGeom>
              <a:rect b="b" l="l" r="r" t="t"/>
              <a:pathLst>
                <a:path extrusionOk="0" h="3831" w="193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706550" y="2346800"/>
              <a:ext cx="4625" cy="117025"/>
            </a:xfrm>
            <a:custGeom>
              <a:rect b="b" l="l" r="r" t="t"/>
              <a:pathLst>
                <a:path extrusionOk="0" h="4681" w="185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706550" y="2468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706550" y="1858775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706550" y="2224800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706550" y="27133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706550" y="19809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706550" y="1614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706550" y="259117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706550" y="1481100"/>
              <a:ext cx="4625" cy="128150"/>
            </a:xfrm>
            <a:custGeom>
              <a:rect b="b" l="l" r="r" t="t"/>
              <a:pathLst>
                <a:path extrusionOk="0" h="5126" w="185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706550" y="2834800"/>
              <a:ext cx="4625" cy="93300"/>
            </a:xfrm>
            <a:custGeom>
              <a:rect b="b" l="l" r="r" t="t"/>
              <a:pathLst>
                <a:path extrusionOk="0" h="3732" w="185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706550" y="17366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706550" y="2102400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813225" y="2834800"/>
              <a:ext cx="4825" cy="94250"/>
            </a:xfrm>
            <a:custGeom>
              <a:rect b="b" l="l" r="r" t="t"/>
              <a:pathLst>
                <a:path extrusionOk="0" h="3770" w="193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813225" y="2346800"/>
              <a:ext cx="4825" cy="117025"/>
            </a:xfrm>
            <a:custGeom>
              <a:rect b="b" l="l" r="r" t="t"/>
              <a:pathLst>
                <a:path extrusionOk="0" h="4681" w="193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813225" y="2102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813225" y="2468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813225" y="1858775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813225" y="27133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813225" y="25911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813225" y="1480525"/>
              <a:ext cx="4825" cy="128725"/>
            </a:xfrm>
            <a:custGeom>
              <a:rect b="b" l="l" r="r" t="t"/>
              <a:pathLst>
                <a:path extrusionOk="0" h="5149" w="193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813225" y="17366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813225" y="2224800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813225" y="1614400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3813225" y="198097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3919325" y="1479750"/>
              <a:ext cx="5400" cy="129500"/>
            </a:xfrm>
            <a:custGeom>
              <a:rect b="b" l="l" r="r" t="t"/>
              <a:pathLst>
                <a:path extrusionOk="0" h="5180" w="216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3919325" y="2834800"/>
              <a:ext cx="5400" cy="101725"/>
            </a:xfrm>
            <a:custGeom>
              <a:rect b="b" l="l" r="r" t="t"/>
              <a:pathLst>
                <a:path extrusionOk="0" h="4069" w="216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3919325" y="2468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3919325" y="1858775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3919325" y="1614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3919325" y="2224800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3919325" y="17366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3919325" y="19809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3919325" y="2346800"/>
              <a:ext cx="5400" cy="117025"/>
            </a:xfrm>
            <a:custGeom>
              <a:rect b="b" l="l" r="r" t="t"/>
              <a:pathLst>
                <a:path extrusionOk="0" h="4681" w="216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3919325" y="25911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3919325" y="271337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3919325" y="2102400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1257550" y="2829625"/>
              <a:ext cx="2767725" cy="5200"/>
            </a:xfrm>
            <a:custGeom>
              <a:rect b="b" l="l" r="r" t="t"/>
              <a:pathLst>
                <a:path extrusionOk="0" h="208" w="110709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1258700" y="2707425"/>
              <a:ext cx="2768100" cy="5975"/>
            </a:xfrm>
            <a:custGeom>
              <a:rect b="b" l="l" r="r" t="t"/>
              <a:pathLst>
                <a:path extrusionOk="0" h="239" w="110724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1259275" y="2585225"/>
              <a:ext cx="2766950" cy="5975"/>
            </a:xfrm>
            <a:custGeom>
              <a:rect b="b" l="l" r="r" t="t"/>
              <a:pathLst>
                <a:path extrusionOk="0" h="239" w="110678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1260425" y="2463800"/>
              <a:ext cx="2764650" cy="5200"/>
            </a:xfrm>
            <a:custGeom>
              <a:rect b="b" l="l" r="r" t="t"/>
              <a:pathLst>
                <a:path extrusionOk="0" h="208" w="110586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1260975" y="2341625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1262125" y="2219425"/>
              <a:ext cx="2761050" cy="5400"/>
            </a:xfrm>
            <a:custGeom>
              <a:rect b="b" l="l" r="r" t="t"/>
              <a:pathLst>
                <a:path extrusionOk="0" h="216" w="110442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1262700" y="2097225"/>
              <a:ext cx="2759900" cy="5200"/>
            </a:xfrm>
            <a:custGeom>
              <a:rect b="b" l="l" r="r" t="t"/>
              <a:pathLst>
                <a:path extrusionOk="0" h="208" w="110396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1263850" y="1975050"/>
              <a:ext cx="2758175" cy="5950"/>
            </a:xfrm>
            <a:custGeom>
              <a:rect b="b" l="l" r="r" t="t"/>
              <a:pathLst>
                <a:path extrusionOk="0" h="238" w="110327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1264625" y="1852850"/>
              <a:ext cx="2756250" cy="5950"/>
            </a:xfrm>
            <a:custGeom>
              <a:rect b="b" l="l" r="r" t="t"/>
              <a:pathLst>
                <a:path extrusionOk="0" h="238" w="11025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1265775" y="1731425"/>
              <a:ext cx="2754125" cy="5200"/>
            </a:xfrm>
            <a:custGeom>
              <a:rect b="b" l="l" r="r" t="t"/>
              <a:pathLst>
                <a:path extrusionOk="0" h="208" w="110165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1266550" y="1609225"/>
              <a:ext cx="2752400" cy="5200"/>
            </a:xfrm>
            <a:custGeom>
              <a:rect b="b" l="l" r="r" t="t"/>
              <a:pathLst>
                <a:path extrusionOk="0" h="208" w="110096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002575" y="2470900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1457100" y="2819850"/>
              <a:ext cx="225" cy="400"/>
            </a:xfrm>
            <a:custGeom>
              <a:rect b="b" l="l" r="r" t="t"/>
              <a:pathLst>
                <a:path extrusionOk="0" h="16" w="9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91" name="Google Shape;9891;p65"/>
          <p:cNvSpPr/>
          <p:nvPr/>
        </p:nvSpPr>
        <p:spPr>
          <a:xfrm>
            <a:off x="287671" y="195930"/>
            <a:ext cx="1326251" cy="1274125"/>
          </a:xfrm>
          <a:custGeom>
            <a:rect b="b" l="l" r="r" t="t"/>
            <a:pathLst>
              <a:path extrusionOk="0" h="10894" w="1134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92" name="Google Shape;9892;p65"/>
          <p:cNvGrpSpPr/>
          <p:nvPr/>
        </p:nvGrpSpPr>
        <p:grpSpPr>
          <a:xfrm flipH="1" rot="-7130480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9893" name="Google Shape;9893;p65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03" name="Google Shape;9903;p65"/>
          <p:cNvGrpSpPr/>
          <p:nvPr/>
        </p:nvGrpSpPr>
        <p:grpSpPr>
          <a:xfrm rot="-5400000">
            <a:off x="9804207" y="4221912"/>
            <a:ext cx="3081119" cy="2536193"/>
            <a:chOff x="3857825" y="4400025"/>
            <a:chExt cx="287500" cy="236650"/>
          </a:xfrm>
        </p:grpSpPr>
        <p:sp>
          <p:nvSpPr>
            <p:cNvPr id="9904" name="Google Shape;9904;p65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14" name="Google Shape;9914;p65"/>
          <p:cNvSpPr/>
          <p:nvPr/>
        </p:nvSpPr>
        <p:spPr>
          <a:xfrm>
            <a:off x="1028261" y="892293"/>
            <a:ext cx="31400" cy="5186275"/>
          </a:xfrm>
          <a:custGeom>
            <a:rect b="b" l="l" r="r" t="t"/>
            <a:pathLst>
              <a:path extrusionOk="0" h="21259" w="143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15" name="Google Shape;9915;p65"/>
          <p:cNvGrpSpPr/>
          <p:nvPr/>
        </p:nvGrpSpPr>
        <p:grpSpPr>
          <a:xfrm rot="4789981">
            <a:off x="177071" y="5232134"/>
            <a:ext cx="1733795" cy="1369852"/>
            <a:chOff x="1745100" y="1681650"/>
            <a:chExt cx="1300475" cy="1027490"/>
          </a:xfrm>
        </p:grpSpPr>
        <p:sp>
          <p:nvSpPr>
            <p:cNvPr id="9916" name="Google Shape;9916;p65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18" name="Google Shape;9918;p65"/>
          <p:cNvSpPr txBox="1"/>
          <p:nvPr>
            <p:ph type="title"/>
          </p:nvPr>
        </p:nvSpPr>
        <p:spPr>
          <a:xfrm>
            <a:off x="1681751" y="719200"/>
            <a:ext cx="4878400" cy="116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919" name="Google Shape;9919;p65"/>
          <p:cNvSpPr txBox="1"/>
          <p:nvPr>
            <p:ph idx="1" type="subTitle"/>
          </p:nvPr>
        </p:nvSpPr>
        <p:spPr>
          <a:xfrm>
            <a:off x="1681751" y="2856033"/>
            <a:ext cx="4878400" cy="139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/>
        </p:txBody>
      </p:sp>
      <p:sp>
        <p:nvSpPr>
          <p:cNvPr id="9920" name="Google Shape;9920;p65"/>
          <p:cNvSpPr/>
          <p:nvPr>
            <p:ph idx="2" type="pic"/>
          </p:nvPr>
        </p:nvSpPr>
        <p:spPr>
          <a:xfrm rot="-210244">
            <a:off x="7197213" y="1086374"/>
            <a:ext cx="3462072" cy="4685137"/>
          </a:xfrm>
          <a:prstGeom prst="rect">
            <a:avLst/>
          </a:prstGeom>
          <a:noFill/>
          <a:ln cap="flat" cmpd="sng" w="114300">
            <a:solidFill>
              <a:schemeClr val="lt1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sp>
      <p:sp>
        <p:nvSpPr>
          <p:cNvPr id="9921" name="Google Shape;9921;p65"/>
          <p:cNvSpPr txBox="1"/>
          <p:nvPr/>
        </p:nvSpPr>
        <p:spPr>
          <a:xfrm>
            <a:off x="1681751" y="4446133"/>
            <a:ext cx="4878400" cy="82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ctor"/>
              <a:buNone/>
            </a:pP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b="1" lang="en-US" sz="1600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600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ackground">
    <p:spTree>
      <p:nvGrpSpPr>
        <p:cNvPr id="9922" name="Shape 9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3" name="Google Shape;9923;p66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4" name="Google Shape;9924;p66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25" name="Google Shape;9925;p66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9926" name="Google Shape;9926;p66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66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66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66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66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66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66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66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66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66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66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66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66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66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66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66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66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66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66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66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66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66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66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66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66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66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66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66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66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66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66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66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66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66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66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66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66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66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66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66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66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66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66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66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66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66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66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66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66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66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66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66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66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66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66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66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66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66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66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66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66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66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66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66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66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66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66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66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66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66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66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66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66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66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66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66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66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66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66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66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66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66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66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66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66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66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66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66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66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66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66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66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66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66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66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66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66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66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66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66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66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66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66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66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66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66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66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66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66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66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66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66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66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66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66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66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66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66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66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66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66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66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66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66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66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66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66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66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66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66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66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66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66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66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66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66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66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66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66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66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66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66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66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66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66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66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66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66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66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66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66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66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66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66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66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66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66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66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66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66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66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66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66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66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66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66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66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66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66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66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66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66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66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66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66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66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66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66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66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66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66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66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66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66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66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66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66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66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66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66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66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66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66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66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66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66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66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66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66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66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66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66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66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66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66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66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66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66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66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66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66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66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66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66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66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66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66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66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66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66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66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66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66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66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66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66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66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66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66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66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66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66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66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66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66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66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66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66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66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66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66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66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66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66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66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66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66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66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66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66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66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66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66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66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66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66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66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66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66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66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66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66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66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66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66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66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66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66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66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66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66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66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66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66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66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66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66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66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66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66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66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66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66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66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66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66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66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66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66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66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6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6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6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6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6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6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66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6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6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66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66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66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6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6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6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66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66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66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66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66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66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66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66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66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40" name="Google Shape;10240;p66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41" name="Google Shape;10241;p66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10242" name="Google Shape;10242;p66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66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66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66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66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47" name="Google Shape;10247;p66"/>
          <p:cNvSpPr/>
          <p:nvPr/>
        </p:nvSpPr>
        <p:spPr>
          <a:xfrm rot="1489915">
            <a:off x="5175242" y="78799"/>
            <a:ext cx="1372023" cy="874676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48" name="Google Shape;10248;p66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10249" name="Google Shape;10249;p66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66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66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66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66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66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66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66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66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66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59" name="Google Shape;10259;p66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10260" name="Google Shape;10260;p66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66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66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66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66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66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66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66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66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66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70" name="Google Shape;10270;p66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0271" name="Google Shape;10271;p66"/>
            <p:cNvSpPr/>
            <p:nvPr/>
          </p:nvSpPr>
          <p:spPr>
            <a:xfrm>
              <a:off x="551250" y="1010950"/>
              <a:ext cx="438700" cy="306675"/>
            </a:xfrm>
            <a:custGeom>
              <a:rect b="b" l="l" r="r" t="t"/>
              <a:pathLst>
                <a:path extrusionOk="0" h="12267" w="17548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66"/>
            <p:cNvSpPr/>
            <p:nvPr/>
          </p:nvSpPr>
          <p:spPr>
            <a:xfrm>
              <a:off x="606325" y="1296850"/>
              <a:ext cx="25450" cy="20775"/>
            </a:xfrm>
            <a:custGeom>
              <a:rect b="b" l="l" r="r" t="t"/>
              <a:pathLst>
                <a:path extrusionOk="0" h="831" w="1018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66"/>
            <p:cNvSpPr/>
            <p:nvPr/>
          </p:nvSpPr>
          <p:spPr>
            <a:xfrm>
              <a:off x="634425" y="1297075"/>
              <a:ext cx="3375" cy="14075"/>
            </a:xfrm>
            <a:custGeom>
              <a:rect b="b" l="l" r="r" t="t"/>
              <a:pathLst>
                <a:path extrusionOk="0" h="563" w="135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66"/>
            <p:cNvSpPr/>
            <p:nvPr/>
          </p:nvSpPr>
          <p:spPr>
            <a:xfrm>
              <a:off x="623725" y="1295975"/>
              <a:ext cx="11400" cy="19875"/>
            </a:xfrm>
            <a:custGeom>
              <a:rect b="b" l="l" r="r" t="t"/>
              <a:pathLst>
                <a:path extrusionOk="0" h="795" w="456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66"/>
            <p:cNvSpPr/>
            <p:nvPr/>
          </p:nvSpPr>
          <p:spPr>
            <a:xfrm>
              <a:off x="609225" y="1293375"/>
              <a:ext cx="31025" cy="24250"/>
            </a:xfrm>
            <a:custGeom>
              <a:rect b="b" l="l" r="r" t="t"/>
              <a:pathLst>
                <a:path extrusionOk="0" h="970" w="1241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66"/>
            <p:cNvSpPr/>
            <p:nvPr/>
          </p:nvSpPr>
          <p:spPr>
            <a:xfrm>
              <a:off x="604550" y="1312925"/>
              <a:ext cx="8050" cy="4700"/>
            </a:xfrm>
            <a:custGeom>
              <a:rect b="b" l="l" r="r" t="t"/>
              <a:pathLst>
                <a:path extrusionOk="0" h="188" w="322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66"/>
            <p:cNvSpPr/>
            <p:nvPr/>
          </p:nvSpPr>
          <p:spPr>
            <a:xfrm>
              <a:off x="610100" y="1288725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66"/>
            <p:cNvSpPr/>
            <p:nvPr/>
          </p:nvSpPr>
          <p:spPr>
            <a:xfrm>
              <a:off x="621725" y="12838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66"/>
            <p:cNvSpPr/>
            <p:nvPr/>
          </p:nvSpPr>
          <p:spPr>
            <a:xfrm>
              <a:off x="632875" y="1284600"/>
              <a:ext cx="3175" cy="6300"/>
            </a:xfrm>
            <a:custGeom>
              <a:rect b="b" l="l" r="r" t="t"/>
              <a:pathLst>
                <a:path extrusionOk="0" h="252" w="127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66"/>
            <p:cNvSpPr/>
            <p:nvPr/>
          </p:nvSpPr>
          <p:spPr>
            <a:xfrm>
              <a:off x="601500" y="1296050"/>
              <a:ext cx="6425" cy="3725"/>
            </a:xfrm>
            <a:custGeom>
              <a:rect b="b" l="l" r="r" t="t"/>
              <a:pathLst>
                <a:path extrusionOk="0" h="149" w="257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66"/>
            <p:cNvSpPr/>
            <p:nvPr/>
          </p:nvSpPr>
          <p:spPr>
            <a:xfrm>
              <a:off x="655175" y="1189350"/>
              <a:ext cx="25700" cy="20725"/>
            </a:xfrm>
            <a:custGeom>
              <a:rect b="b" l="l" r="r" t="t"/>
              <a:pathLst>
                <a:path extrusionOk="0" h="829" w="1028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66"/>
            <p:cNvSpPr/>
            <p:nvPr/>
          </p:nvSpPr>
          <p:spPr>
            <a:xfrm>
              <a:off x="654500" y="1188475"/>
              <a:ext cx="36425" cy="33625"/>
            </a:xfrm>
            <a:custGeom>
              <a:rect b="b" l="l" r="r" t="t"/>
              <a:pathLst>
                <a:path extrusionOk="0" h="1345" w="1457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66"/>
            <p:cNvSpPr/>
            <p:nvPr/>
          </p:nvSpPr>
          <p:spPr>
            <a:xfrm>
              <a:off x="646625" y="118580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66"/>
            <p:cNvSpPr/>
            <p:nvPr/>
          </p:nvSpPr>
          <p:spPr>
            <a:xfrm>
              <a:off x="643575" y="1217825"/>
              <a:ext cx="6275" cy="3025"/>
            </a:xfrm>
            <a:custGeom>
              <a:rect b="b" l="l" r="r" t="t"/>
              <a:pathLst>
                <a:path extrusionOk="0" h="121" w="251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6"/>
            <p:cNvSpPr/>
            <p:nvPr/>
          </p:nvSpPr>
          <p:spPr>
            <a:xfrm>
              <a:off x="642900" y="1208100"/>
              <a:ext cx="7050" cy="2975"/>
            </a:xfrm>
            <a:custGeom>
              <a:rect b="b" l="l" r="r" t="t"/>
              <a:pathLst>
                <a:path extrusionOk="0" h="119" w="282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66"/>
            <p:cNvSpPr/>
            <p:nvPr/>
          </p:nvSpPr>
          <p:spPr>
            <a:xfrm>
              <a:off x="644475" y="11985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66"/>
            <p:cNvSpPr/>
            <p:nvPr/>
          </p:nvSpPr>
          <p:spPr>
            <a:xfrm>
              <a:off x="659025" y="1181075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66"/>
            <p:cNvSpPr/>
            <p:nvPr/>
          </p:nvSpPr>
          <p:spPr>
            <a:xfrm>
              <a:off x="670550" y="1176375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66"/>
            <p:cNvSpPr/>
            <p:nvPr/>
          </p:nvSpPr>
          <p:spPr>
            <a:xfrm>
              <a:off x="681700" y="1177100"/>
              <a:ext cx="3300" cy="6275"/>
            </a:xfrm>
            <a:custGeom>
              <a:rect b="b" l="l" r="r" t="t"/>
              <a:pathLst>
                <a:path extrusionOk="0" h="251" w="132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66"/>
            <p:cNvSpPr/>
            <p:nvPr/>
          </p:nvSpPr>
          <p:spPr>
            <a:xfrm>
              <a:off x="650350" y="1188550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66"/>
            <p:cNvSpPr/>
            <p:nvPr/>
          </p:nvSpPr>
          <p:spPr>
            <a:xfrm>
              <a:off x="607450" y="1183775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66"/>
            <p:cNvSpPr/>
            <p:nvPr/>
          </p:nvSpPr>
          <p:spPr>
            <a:xfrm>
              <a:off x="610575" y="1175525"/>
              <a:ext cx="29000" cy="41525"/>
            </a:xfrm>
            <a:custGeom>
              <a:rect b="b" l="l" r="r" t="t"/>
              <a:pathLst>
                <a:path extrusionOk="0" h="1661" w="116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66"/>
            <p:cNvSpPr/>
            <p:nvPr/>
          </p:nvSpPr>
          <p:spPr>
            <a:xfrm>
              <a:off x="601200" y="1173525"/>
              <a:ext cx="41500" cy="46200"/>
            </a:xfrm>
            <a:custGeom>
              <a:rect b="b" l="l" r="r" t="t"/>
              <a:pathLst>
                <a:path extrusionOk="0" h="1848" w="166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66"/>
            <p:cNvSpPr/>
            <p:nvPr/>
          </p:nvSpPr>
          <p:spPr>
            <a:xfrm>
              <a:off x="594850" y="12020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6"/>
            <p:cNvSpPr/>
            <p:nvPr/>
          </p:nvSpPr>
          <p:spPr>
            <a:xfrm>
              <a:off x="598975" y="1212175"/>
              <a:ext cx="6475" cy="5050"/>
            </a:xfrm>
            <a:custGeom>
              <a:rect b="b" l="l" r="r" t="t"/>
              <a:pathLst>
                <a:path extrusionOk="0" h="202" w="259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66"/>
            <p:cNvSpPr/>
            <p:nvPr/>
          </p:nvSpPr>
          <p:spPr>
            <a:xfrm>
              <a:off x="606850" y="1219800"/>
              <a:ext cx="6200" cy="5325"/>
            </a:xfrm>
            <a:custGeom>
              <a:rect b="b" l="l" r="r" t="t"/>
              <a:pathLst>
                <a:path extrusionOk="0" h="213" w="248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66"/>
            <p:cNvSpPr/>
            <p:nvPr/>
          </p:nvSpPr>
          <p:spPr>
            <a:xfrm>
              <a:off x="594800" y="1191575"/>
              <a:ext cx="7925" cy="3175"/>
            </a:xfrm>
            <a:custGeom>
              <a:rect b="b" l="l" r="r" t="t"/>
              <a:pathLst>
                <a:path extrusionOk="0" h="127" w="317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6"/>
            <p:cNvSpPr/>
            <p:nvPr/>
          </p:nvSpPr>
          <p:spPr>
            <a:xfrm>
              <a:off x="687050" y="1230925"/>
              <a:ext cx="20325" cy="24025"/>
            </a:xfrm>
            <a:custGeom>
              <a:rect b="b" l="l" r="r" t="t"/>
              <a:pathLst>
                <a:path extrusionOk="0" h="961" w="813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6"/>
            <p:cNvSpPr/>
            <p:nvPr/>
          </p:nvSpPr>
          <p:spPr>
            <a:xfrm>
              <a:off x="673225" y="1221250"/>
              <a:ext cx="31925" cy="40850"/>
            </a:xfrm>
            <a:custGeom>
              <a:rect b="b" l="l" r="r" t="t"/>
              <a:pathLst>
                <a:path extrusionOk="0" h="1634" w="1277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6"/>
            <p:cNvSpPr/>
            <p:nvPr/>
          </p:nvSpPr>
          <p:spPr>
            <a:xfrm>
              <a:off x="669675" y="1218575"/>
              <a:ext cx="48425" cy="46200"/>
            </a:xfrm>
            <a:custGeom>
              <a:rect b="b" l="l" r="r" t="t"/>
              <a:pathLst>
                <a:path extrusionOk="0" h="1848" w="1937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66"/>
            <p:cNvSpPr/>
            <p:nvPr/>
          </p:nvSpPr>
          <p:spPr>
            <a:xfrm>
              <a:off x="693750" y="1266225"/>
              <a:ext cx="4700" cy="5525"/>
            </a:xfrm>
            <a:custGeom>
              <a:rect b="b" l="l" r="r" t="t"/>
              <a:pathLst>
                <a:path extrusionOk="0" h="221" w="188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66"/>
            <p:cNvSpPr/>
            <p:nvPr/>
          </p:nvSpPr>
          <p:spPr>
            <a:xfrm>
              <a:off x="701350" y="1261075"/>
              <a:ext cx="6025" cy="5700"/>
            </a:xfrm>
            <a:custGeom>
              <a:rect b="b" l="l" r="r" t="t"/>
              <a:pathLst>
                <a:path extrusionOk="0" h="228" w="241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66"/>
            <p:cNvSpPr/>
            <p:nvPr/>
          </p:nvSpPr>
          <p:spPr>
            <a:xfrm>
              <a:off x="706975" y="1254825"/>
              <a:ext cx="7100" cy="4900"/>
            </a:xfrm>
            <a:custGeom>
              <a:rect b="b" l="l" r="r" t="t"/>
              <a:pathLst>
                <a:path extrusionOk="0" h="196" w="284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66"/>
            <p:cNvSpPr/>
            <p:nvPr/>
          </p:nvSpPr>
          <p:spPr>
            <a:xfrm>
              <a:off x="712050" y="1235075"/>
              <a:ext cx="7750" cy="2925"/>
            </a:xfrm>
            <a:custGeom>
              <a:rect b="b" l="l" r="r" t="t"/>
              <a:pathLst>
                <a:path extrusionOk="0" h="117" w="31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66"/>
            <p:cNvSpPr/>
            <p:nvPr/>
          </p:nvSpPr>
          <p:spPr>
            <a:xfrm>
              <a:off x="710475" y="12229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66"/>
            <p:cNvSpPr/>
            <p:nvPr/>
          </p:nvSpPr>
          <p:spPr>
            <a:xfrm>
              <a:off x="703575" y="1214175"/>
              <a:ext cx="6675" cy="5100"/>
            </a:xfrm>
            <a:custGeom>
              <a:rect b="b" l="l" r="r" t="t"/>
              <a:pathLst>
                <a:path extrusionOk="0" h="204" w="267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66"/>
            <p:cNvSpPr/>
            <p:nvPr/>
          </p:nvSpPr>
          <p:spPr>
            <a:xfrm>
              <a:off x="711050" y="1245300"/>
              <a:ext cx="7800" cy="3450"/>
            </a:xfrm>
            <a:custGeom>
              <a:rect b="b" l="l" r="r" t="t"/>
              <a:pathLst>
                <a:path extrusionOk="0" h="138" w="312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66"/>
            <p:cNvSpPr/>
            <p:nvPr/>
          </p:nvSpPr>
          <p:spPr>
            <a:xfrm>
              <a:off x="627525" y="1247800"/>
              <a:ext cx="25450" cy="14750"/>
            </a:xfrm>
            <a:custGeom>
              <a:rect b="b" l="l" r="r" t="t"/>
              <a:pathLst>
                <a:path extrusionOk="0" h="590" w="1018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66"/>
            <p:cNvSpPr/>
            <p:nvPr/>
          </p:nvSpPr>
          <p:spPr>
            <a:xfrm>
              <a:off x="621275" y="1249800"/>
              <a:ext cx="40825" cy="24200"/>
            </a:xfrm>
            <a:custGeom>
              <a:rect b="b" l="l" r="r" t="t"/>
              <a:pathLst>
                <a:path extrusionOk="0" h="968" w="1633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66"/>
            <p:cNvSpPr/>
            <p:nvPr/>
          </p:nvSpPr>
          <p:spPr>
            <a:xfrm>
              <a:off x="618600" y="1245075"/>
              <a:ext cx="46175" cy="31550"/>
            </a:xfrm>
            <a:custGeom>
              <a:rect b="b" l="l" r="r" t="t"/>
              <a:pathLst>
                <a:path extrusionOk="0" h="1262" w="1847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66"/>
            <p:cNvSpPr/>
            <p:nvPr/>
          </p:nvSpPr>
          <p:spPr>
            <a:xfrm>
              <a:off x="663425" y="1245675"/>
              <a:ext cx="5500" cy="5050"/>
            </a:xfrm>
            <a:custGeom>
              <a:rect b="b" l="l" r="r" t="t"/>
              <a:pathLst>
                <a:path extrusionOk="0" h="202" w="22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66"/>
            <p:cNvSpPr/>
            <p:nvPr/>
          </p:nvSpPr>
          <p:spPr>
            <a:xfrm>
              <a:off x="655650" y="1239300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66"/>
            <p:cNvSpPr/>
            <p:nvPr/>
          </p:nvSpPr>
          <p:spPr>
            <a:xfrm>
              <a:off x="647750" y="1235925"/>
              <a:ext cx="3650" cy="6750"/>
            </a:xfrm>
            <a:custGeom>
              <a:rect b="b" l="l" r="r" t="t"/>
              <a:pathLst>
                <a:path extrusionOk="0" h="270" w="146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66"/>
            <p:cNvSpPr/>
            <p:nvPr/>
          </p:nvSpPr>
          <p:spPr>
            <a:xfrm>
              <a:off x="625575" y="1239400"/>
              <a:ext cx="5450" cy="6275"/>
            </a:xfrm>
            <a:custGeom>
              <a:rect b="b" l="l" r="r" t="t"/>
              <a:pathLst>
                <a:path extrusionOk="0" h="251" w="218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66"/>
            <p:cNvSpPr/>
            <p:nvPr/>
          </p:nvSpPr>
          <p:spPr>
            <a:xfrm>
              <a:off x="615925" y="1246475"/>
              <a:ext cx="6275" cy="5150"/>
            </a:xfrm>
            <a:custGeom>
              <a:rect b="b" l="l" r="r" t="t"/>
              <a:pathLst>
                <a:path extrusionOk="0" h="206" w="251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66"/>
            <p:cNvSpPr/>
            <p:nvPr/>
          </p:nvSpPr>
          <p:spPr>
            <a:xfrm>
              <a:off x="610075" y="1256600"/>
              <a:ext cx="7175" cy="4150"/>
            </a:xfrm>
            <a:custGeom>
              <a:rect b="b" l="l" r="r" t="t"/>
              <a:pathLst>
                <a:path extrusionOk="0" h="166" w="287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66"/>
            <p:cNvSpPr/>
            <p:nvPr/>
          </p:nvSpPr>
          <p:spPr>
            <a:xfrm>
              <a:off x="636625" y="1236025"/>
              <a:ext cx="3750" cy="6825"/>
            </a:xfrm>
            <a:custGeom>
              <a:rect b="b" l="l" r="r" t="t"/>
              <a:pathLst>
                <a:path extrusionOk="0" h="273" w="15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66"/>
            <p:cNvSpPr/>
            <p:nvPr/>
          </p:nvSpPr>
          <p:spPr>
            <a:xfrm>
              <a:off x="567300" y="1234475"/>
              <a:ext cx="10500" cy="9775"/>
            </a:xfrm>
            <a:custGeom>
              <a:rect b="b" l="l" r="r" t="t"/>
              <a:pathLst>
                <a:path extrusionOk="0" h="391" w="42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66"/>
            <p:cNvSpPr/>
            <p:nvPr/>
          </p:nvSpPr>
          <p:spPr>
            <a:xfrm>
              <a:off x="578675" y="1239775"/>
              <a:ext cx="12525" cy="10925"/>
            </a:xfrm>
            <a:custGeom>
              <a:rect b="b" l="l" r="r" t="t"/>
              <a:pathLst>
                <a:path extrusionOk="0" h="437" w="501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66"/>
            <p:cNvSpPr/>
            <p:nvPr/>
          </p:nvSpPr>
          <p:spPr>
            <a:xfrm>
              <a:off x="575325" y="1246000"/>
              <a:ext cx="21000" cy="16750"/>
            </a:xfrm>
            <a:custGeom>
              <a:rect b="b" l="l" r="r" t="t"/>
              <a:pathLst>
                <a:path extrusionOk="0" h="670" w="84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66"/>
            <p:cNvSpPr/>
            <p:nvPr/>
          </p:nvSpPr>
          <p:spPr>
            <a:xfrm>
              <a:off x="564625" y="1231825"/>
              <a:ext cx="34375" cy="32950"/>
            </a:xfrm>
            <a:custGeom>
              <a:rect b="b" l="l" r="r" t="t"/>
              <a:pathLst>
                <a:path extrusionOk="0" h="1318" w="1375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66"/>
            <p:cNvSpPr/>
            <p:nvPr/>
          </p:nvSpPr>
          <p:spPr>
            <a:xfrm>
              <a:off x="601200" y="1249475"/>
              <a:ext cx="6525" cy="3525"/>
            </a:xfrm>
            <a:custGeom>
              <a:rect b="b" l="l" r="r" t="t"/>
              <a:pathLst>
                <a:path extrusionOk="0" h="141" w="261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66"/>
            <p:cNvSpPr/>
            <p:nvPr/>
          </p:nvSpPr>
          <p:spPr>
            <a:xfrm>
              <a:off x="596975" y="1239800"/>
              <a:ext cx="6925" cy="4675"/>
            </a:xfrm>
            <a:custGeom>
              <a:rect b="b" l="l" r="r" t="t"/>
              <a:pathLst>
                <a:path extrusionOk="0" h="187" w="277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66"/>
            <p:cNvSpPr/>
            <p:nvPr/>
          </p:nvSpPr>
          <p:spPr>
            <a:xfrm>
              <a:off x="591900" y="123195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66"/>
            <p:cNvSpPr/>
            <p:nvPr/>
          </p:nvSpPr>
          <p:spPr>
            <a:xfrm>
              <a:off x="574100" y="1222650"/>
              <a:ext cx="3150" cy="6775"/>
            </a:xfrm>
            <a:custGeom>
              <a:rect b="b" l="l" r="r" t="t"/>
              <a:pathLst>
                <a:path extrusionOk="0" h="271" w="126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66"/>
            <p:cNvSpPr/>
            <p:nvPr/>
          </p:nvSpPr>
          <p:spPr>
            <a:xfrm>
              <a:off x="583350" y="1225700"/>
              <a:ext cx="4925" cy="6600"/>
            </a:xfrm>
            <a:custGeom>
              <a:rect b="b" l="l" r="r" t="t"/>
              <a:pathLst>
                <a:path extrusionOk="0" h="264" w="197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66"/>
            <p:cNvSpPr/>
            <p:nvPr/>
          </p:nvSpPr>
          <p:spPr>
            <a:xfrm>
              <a:off x="741475" y="12212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66"/>
            <p:cNvSpPr/>
            <p:nvPr/>
          </p:nvSpPr>
          <p:spPr>
            <a:xfrm>
              <a:off x="741025" y="1248450"/>
              <a:ext cx="3825" cy="2050"/>
            </a:xfrm>
            <a:custGeom>
              <a:rect b="b" l="l" r="r" t="t"/>
              <a:pathLst>
                <a:path extrusionOk="0" h="82" w="153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66"/>
            <p:cNvSpPr/>
            <p:nvPr/>
          </p:nvSpPr>
          <p:spPr>
            <a:xfrm>
              <a:off x="740600" y="1220350"/>
              <a:ext cx="29675" cy="28575"/>
            </a:xfrm>
            <a:custGeom>
              <a:rect b="b" l="l" r="r" t="t"/>
              <a:pathLst>
                <a:path extrusionOk="0" h="1143" w="1187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66"/>
            <p:cNvSpPr/>
            <p:nvPr/>
          </p:nvSpPr>
          <p:spPr>
            <a:xfrm>
              <a:off x="769575" y="1221475"/>
              <a:ext cx="3375" cy="14525"/>
            </a:xfrm>
            <a:custGeom>
              <a:rect b="b" l="l" r="r" t="t"/>
              <a:pathLst>
                <a:path extrusionOk="0" h="581" w="135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66"/>
            <p:cNvSpPr/>
            <p:nvPr/>
          </p:nvSpPr>
          <p:spPr>
            <a:xfrm>
              <a:off x="733625" y="1217925"/>
              <a:ext cx="41775" cy="34575"/>
            </a:xfrm>
            <a:custGeom>
              <a:rect b="b" l="l" r="r" t="t"/>
              <a:pathLst>
                <a:path extrusionOk="0" h="1383" w="1671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66"/>
            <p:cNvSpPr/>
            <p:nvPr/>
          </p:nvSpPr>
          <p:spPr>
            <a:xfrm>
              <a:off x="729875" y="12497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66"/>
            <p:cNvSpPr/>
            <p:nvPr/>
          </p:nvSpPr>
          <p:spPr>
            <a:xfrm>
              <a:off x="729000" y="1239975"/>
              <a:ext cx="7300" cy="3175"/>
            </a:xfrm>
            <a:custGeom>
              <a:rect b="b" l="l" r="r" t="t"/>
              <a:pathLst>
                <a:path extrusionOk="0" h="127" w="292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66"/>
            <p:cNvSpPr/>
            <p:nvPr/>
          </p:nvSpPr>
          <p:spPr>
            <a:xfrm>
              <a:off x="730775" y="12305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66"/>
            <p:cNvSpPr/>
            <p:nvPr/>
          </p:nvSpPr>
          <p:spPr>
            <a:xfrm>
              <a:off x="745250" y="12132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66"/>
            <p:cNvSpPr/>
            <p:nvPr/>
          </p:nvSpPr>
          <p:spPr>
            <a:xfrm>
              <a:off x="756875" y="1208250"/>
              <a:ext cx="3375" cy="6775"/>
            </a:xfrm>
            <a:custGeom>
              <a:rect b="b" l="l" r="r" t="t"/>
              <a:pathLst>
                <a:path extrusionOk="0" h="271" w="135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66"/>
            <p:cNvSpPr/>
            <p:nvPr/>
          </p:nvSpPr>
          <p:spPr>
            <a:xfrm>
              <a:off x="768025" y="1209050"/>
              <a:ext cx="3175" cy="6250"/>
            </a:xfrm>
            <a:custGeom>
              <a:rect b="b" l="l" r="r" t="t"/>
              <a:pathLst>
                <a:path extrusionOk="0" h="250" w="127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66"/>
            <p:cNvSpPr/>
            <p:nvPr/>
          </p:nvSpPr>
          <p:spPr>
            <a:xfrm>
              <a:off x="736625" y="12204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66"/>
            <p:cNvSpPr/>
            <p:nvPr/>
          </p:nvSpPr>
          <p:spPr>
            <a:xfrm>
              <a:off x="790325" y="11137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66"/>
            <p:cNvSpPr/>
            <p:nvPr/>
          </p:nvSpPr>
          <p:spPr>
            <a:xfrm>
              <a:off x="789650" y="1112875"/>
              <a:ext cx="36450" cy="33750"/>
            </a:xfrm>
            <a:custGeom>
              <a:rect b="b" l="l" r="r" t="t"/>
              <a:pathLst>
                <a:path extrusionOk="0" h="1350" w="1458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66"/>
            <p:cNvSpPr/>
            <p:nvPr/>
          </p:nvSpPr>
          <p:spPr>
            <a:xfrm>
              <a:off x="781800" y="1110350"/>
              <a:ext cx="47625" cy="38875"/>
            </a:xfrm>
            <a:custGeom>
              <a:rect b="b" l="l" r="r" t="t"/>
              <a:pathLst>
                <a:path extrusionOk="0" h="1555" w="1905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66"/>
            <p:cNvSpPr/>
            <p:nvPr/>
          </p:nvSpPr>
          <p:spPr>
            <a:xfrm>
              <a:off x="778725" y="1142250"/>
              <a:ext cx="6275" cy="3200"/>
            </a:xfrm>
            <a:custGeom>
              <a:rect b="b" l="l" r="r" t="t"/>
              <a:pathLst>
                <a:path extrusionOk="0" h="128" w="251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66"/>
            <p:cNvSpPr/>
            <p:nvPr/>
          </p:nvSpPr>
          <p:spPr>
            <a:xfrm>
              <a:off x="778050" y="1132500"/>
              <a:ext cx="7100" cy="3150"/>
            </a:xfrm>
            <a:custGeom>
              <a:rect b="b" l="l" r="r" t="t"/>
              <a:pathLst>
                <a:path extrusionOk="0" h="126" w="284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66"/>
            <p:cNvSpPr/>
            <p:nvPr/>
          </p:nvSpPr>
          <p:spPr>
            <a:xfrm>
              <a:off x="779625" y="1123000"/>
              <a:ext cx="7250" cy="4225"/>
            </a:xfrm>
            <a:custGeom>
              <a:rect b="b" l="l" r="r" t="t"/>
              <a:pathLst>
                <a:path extrusionOk="0" h="169" w="29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66"/>
            <p:cNvSpPr/>
            <p:nvPr/>
          </p:nvSpPr>
          <p:spPr>
            <a:xfrm>
              <a:off x="794175" y="1105700"/>
              <a:ext cx="5575" cy="6175"/>
            </a:xfrm>
            <a:custGeom>
              <a:rect b="b" l="l" r="r" t="t"/>
              <a:pathLst>
                <a:path extrusionOk="0" h="247" w="223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66"/>
            <p:cNvSpPr/>
            <p:nvPr/>
          </p:nvSpPr>
          <p:spPr>
            <a:xfrm>
              <a:off x="805725" y="1100750"/>
              <a:ext cx="3350" cy="6775"/>
            </a:xfrm>
            <a:custGeom>
              <a:rect b="b" l="l" r="r" t="t"/>
              <a:pathLst>
                <a:path extrusionOk="0" h="271" w="134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66"/>
            <p:cNvSpPr/>
            <p:nvPr/>
          </p:nvSpPr>
          <p:spPr>
            <a:xfrm>
              <a:off x="816875" y="1101550"/>
              <a:ext cx="3275" cy="6275"/>
            </a:xfrm>
            <a:custGeom>
              <a:rect b="b" l="l" r="r" t="t"/>
              <a:pathLst>
                <a:path extrusionOk="0" h="251" w="131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66"/>
            <p:cNvSpPr/>
            <p:nvPr/>
          </p:nvSpPr>
          <p:spPr>
            <a:xfrm>
              <a:off x="785475" y="1112975"/>
              <a:ext cx="7025" cy="5625"/>
            </a:xfrm>
            <a:custGeom>
              <a:rect b="b" l="l" r="r" t="t"/>
              <a:pathLst>
                <a:path extrusionOk="0" h="225" w="281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66"/>
            <p:cNvSpPr/>
            <p:nvPr/>
          </p:nvSpPr>
          <p:spPr>
            <a:xfrm>
              <a:off x="742600" y="11084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66"/>
            <p:cNvSpPr/>
            <p:nvPr/>
          </p:nvSpPr>
          <p:spPr>
            <a:xfrm>
              <a:off x="745725" y="1099925"/>
              <a:ext cx="29025" cy="41500"/>
            </a:xfrm>
            <a:custGeom>
              <a:rect b="b" l="l" r="r" t="t"/>
              <a:pathLst>
                <a:path extrusionOk="0" h="1660" w="1161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66"/>
            <p:cNvSpPr/>
            <p:nvPr/>
          </p:nvSpPr>
          <p:spPr>
            <a:xfrm>
              <a:off x="736350" y="1098150"/>
              <a:ext cx="41500" cy="45950"/>
            </a:xfrm>
            <a:custGeom>
              <a:rect b="b" l="l" r="r" t="t"/>
              <a:pathLst>
                <a:path extrusionOk="0" h="1838" w="166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66"/>
            <p:cNvSpPr/>
            <p:nvPr/>
          </p:nvSpPr>
          <p:spPr>
            <a:xfrm>
              <a:off x="730025" y="1126450"/>
              <a:ext cx="7850" cy="3450"/>
            </a:xfrm>
            <a:custGeom>
              <a:rect b="b" l="l" r="r" t="t"/>
              <a:pathLst>
                <a:path extrusionOk="0" h="138" w="314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66"/>
            <p:cNvSpPr/>
            <p:nvPr/>
          </p:nvSpPr>
          <p:spPr>
            <a:xfrm>
              <a:off x="734125" y="1136650"/>
              <a:ext cx="6500" cy="4975"/>
            </a:xfrm>
            <a:custGeom>
              <a:rect b="b" l="l" r="r" t="t"/>
              <a:pathLst>
                <a:path extrusionOk="0" h="199" w="26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66"/>
            <p:cNvSpPr/>
            <p:nvPr/>
          </p:nvSpPr>
          <p:spPr>
            <a:xfrm>
              <a:off x="742000" y="1144200"/>
              <a:ext cx="6200" cy="5450"/>
            </a:xfrm>
            <a:custGeom>
              <a:rect b="b" l="l" r="r" t="t"/>
              <a:pathLst>
                <a:path extrusionOk="0" h="218" w="248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66"/>
            <p:cNvSpPr/>
            <p:nvPr/>
          </p:nvSpPr>
          <p:spPr>
            <a:xfrm>
              <a:off x="729875" y="1115975"/>
              <a:ext cx="8000" cy="3175"/>
            </a:xfrm>
            <a:custGeom>
              <a:rect b="b" l="l" r="r" t="t"/>
              <a:pathLst>
                <a:path extrusionOk="0" h="127" w="32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66"/>
            <p:cNvSpPr/>
            <p:nvPr/>
          </p:nvSpPr>
          <p:spPr>
            <a:xfrm>
              <a:off x="822200" y="1155325"/>
              <a:ext cx="20350" cy="24025"/>
            </a:xfrm>
            <a:custGeom>
              <a:rect b="b" l="l" r="r" t="t"/>
              <a:pathLst>
                <a:path extrusionOk="0" h="961" w="814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66"/>
            <p:cNvSpPr/>
            <p:nvPr/>
          </p:nvSpPr>
          <p:spPr>
            <a:xfrm>
              <a:off x="808400" y="1145650"/>
              <a:ext cx="31900" cy="40825"/>
            </a:xfrm>
            <a:custGeom>
              <a:rect b="b" l="l" r="r" t="t"/>
              <a:pathLst>
                <a:path extrusionOk="0" h="1633" w="1276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66"/>
            <p:cNvSpPr/>
            <p:nvPr/>
          </p:nvSpPr>
          <p:spPr>
            <a:xfrm>
              <a:off x="804825" y="1142975"/>
              <a:ext cx="48425" cy="46175"/>
            </a:xfrm>
            <a:custGeom>
              <a:rect b="b" l="l" r="r" t="t"/>
              <a:pathLst>
                <a:path extrusionOk="0" h="1847" w="1937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66"/>
            <p:cNvSpPr/>
            <p:nvPr/>
          </p:nvSpPr>
          <p:spPr>
            <a:xfrm>
              <a:off x="828900" y="1190650"/>
              <a:ext cx="4675" cy="5525"/>
            </a:xfrm>
            <a:custGeom>
              <a:rect b="b" l="l" r="r" t="t"/>
              <a:pathLst>
                <a:path extrusionOk="0" h="221" w="187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66"/>
            <p:cNvSpPr/>
            <p:nvPr/>
          </p:nvSpPr>
          <p:spPr>
            <a:xfrm>
              <a:off x="836525" y="1185575"/>
              <a:ext cx="6025" cy="5600"/>
            </a:xfrm>
            <a:custGeom>
              <a:rect b="b" l="l" r="r" t="t"/>
              <a:pathLst>
                <a:path extrusionOk="0" h="224" w="241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66"/>
            <p:cNvSpPr/>
            <p:nvPr/>
          </p:nvSpPr>
          <p:spPr>
            <a:xfrm>
              <a:off x="842075" y="1179325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66"/>
            <p:cNvSpPr/>
            <p:nvPr/>
          </p:nvSpPr>
          <p:spPr>
            <a:xfrm>
              <a:off x="847275" y="1159450"/>
              <a:ext cx="7700" cy="2950"/>
            </a:xfrm>
            <a:custGeom>
              <a:rect b="b" l="l" r="r" t="t"/>
              <a:pathLst>
                <a:path extrusionOk="0" h="118" w="308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66"/>
            <p:cNvSpPr/>
            <p:nvPr/>
          </p:nvSpPr>
          <p:spPr>
            <a:xfrm>
              <a:off x="845625" y="1147375"/>
              <a:ext cx="6500" cy="4675"/>
            </a:xfrm>
            <a:custGeom>
              <a:rect b="b" l="l" r="r" t="t"/>
              <a:pathLst>
                <a:path extrusionOk="0" h="187" w="26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66"/>
            <p:cNvSpPr/>
            <p:nvPr/>
          </p:nvSpPr>
          <p:spPr>
            <a:xfrm>
              <a:off x="838750" y="1138600"/>
              <a:ext cx="6650" cy="5150"/>
            </a:xfrm>
            <a:custGeom>
              <a:rect b="b" l="l" r="r" t="t"/>
              <a:pathLst>
                <a:path extrusionOk="0" h="206" w="266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66"/>
            <p:cNvSpPr/>
            <p:nvPr/>
          </p:nvSpPr>
          <p:spPr>
            <a:xfrm>
              <a:off x="846150" y="1169725"/>
              <a:ext cx="7900" cy="3625"/>
            </a:xfrm>
            <a:custGeom>
              <a:rect b="b" l="l" r="r" t="t"/>
              <a:pathLst>
                <a:path extrusionOk="0" h="145" w="316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6"/>
            <p:cNvSpPr/>
            <p:nvPr/>
          </p:nvSpPr>
          <p:spPr>
            <a:xfrm>
              <a:off x="762675" y="1172175"/>
              <a:ext cx="25475" cy="14925"/>
            </a:xfrm>
            <a:custGeom>
              <a:rect b="b" l="l" r="r" t="t"/>
              <a:pathLst>
                <a:path extrusionOk="0" h="597" w="1019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66"/>
            <p:cNvSpPr/>
            <p:nvPr/>
          </p:nvSpPr>
          <p:spPr>
            <a:xfrm>
              <a:off x="756425" y="1174200"/>
              <a:ext cx="40850" cy="24350"/>
            </a:xfrm>
            <a:custGeom>
              <a:rect b="b" l="l" r="r" t="t"/>
              <a:pathLst>
                <a:path extrusionOk="0" h="974" w="1634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66"/>
            <p:cNvSpPr/>
            <p:nvPr/>
          </p:nvSpPr>
          <p:spPr>
            <a:xfrm>
              <a:off x="753750" y="1169650"/>
              <a:ext cx="46200" cy="31425"/>
            </a:xfrm>
            <a:custGeom>
              <a:rect b="b" l="l" r="r" t="t"/>
              <a:pathLst>
                <a:path extrusionOk="0" h="1257" w="1848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6"/>
            <p:cNvSpPr/>
            <p:nvPr/>
          </p:nvSpPr>
          <p:spPr>
            <a:xfrm>
              <a:off x="798575" y="1170125"/>
              <a:ext cx="5525" cy="5100"/>
            </a:xfrm>
            <a:custGeom>
              <a:rect b="b" l="l" r="r" t="t"/>
              <a:pathLst>
                <a:path extrusionOk="0" h="204" w="221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6"/>
            <p:cNvSpPr/>
            <p:nvPr/>
          </p:nvSpPr>
          <p:spPr>
            <a:xfrm>
              <a:off x="790825" y="1163800"/>
              <a:ext cx="4650" cy="6175"/>
            </a:xfrm>
            <a:custGeom>
              <a:rect b="b" l="l" r="r" t="t"/>
              <a:pathLst>
                <a:path extrusionOk="0" h="247" w="186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6"/>
            <p:cNvSpPr/>
            <p:nvPr/>
          </p:nvSpPr>
          <p:spPr>
            <a:xfrm>
              <a:off x="782925" y="1160375"/>
              <a:ext cx="3625" cy="6800"/>
            </a:xfrm>
            <a:custGeom>
              <a:rect b="b" l="l" r="r" t="t"/>
              <a:pathLst>
                <a:path extrusionOk="0" h="272" w="145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66"/>
            <p:cNvSpPr/>
            <p:nvPr/>
          </p:nvSpPr>
          <p:spPr>
            <a:xfrm>
              <a:off x="760750" y="1163850"/>
              <a:ext cx="5450" cy="6375"/>
            </a:xfrm>
            <a:custGeom>
              <a:rect b="b" l="l" r="r" t="t"/>
              <a:pathLst>
                <a:path extrusionOk="0" h="255" w="218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66"/>
            <p:cNvSpPr/>
            <p:nvPr/>
          </p:nvSpPr>
          <p:spPr>
            <a:xfrm>
              <a:off x="750850" y="1170950"/>
              <a:ext cx="6500" cy="5250"/>
            </a:xfrm>
            <a:custGeom>
              <a:rect b="b" l="l" r="r" t="t"/>
              <a:pathLst>
                <a:path extrusionOk="0" h="210" w="26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66"/>
            <p:cNvSpPr/>
            <p:nvPr/>
          </p:nvSpPr>
          <p:spPr>
            <a:xfrm>
              <a:off x="745225" y="1181000"/>
              <a:ext cx="7225" cy="4275"/>
            </a:xfrm>
            <a:custGeom>
              <a:rect b="b" l="l" r="r" t="t"/>
              <a:pathLst>
                <a:path extrusionOk="0" h="171" w="289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6"/>
            <p:cNvSpPr/>
            <p:nvPr/>
          </p:nvSpPr>
          <p:spPr>
            <a:xfrm>
              <a:off x="771775" y="1160525"/>
              <a:ext cx="3750" cy="6850"/>
            </a:xfrm>
            <a:custGeom>
              <a:rect b="b" l="l" r="r" t="t"/>
              <a:pathLst>
                <a:path extrusionOk="0" h="274" w="15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66"/>
            <p:cNvSpPr/>
            <p:nvPr/>
          </p:nvSpPr>
          <p:spPr>
            <a:xfrm>
              <a:off x="699475" y="1158925"/>
              <a:ext cx="26875" cy="16275"/>
            </a:xfrm>
            <a:custGeom>
              <a:rect b="b" l="l" r="r" t="t"/>
              <a:pathLst>
                <a:path extrusionOk="0" h="651" w="1075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66"/>
            <p:cNvSpPr/>
            <p:nvPr/>
          </p:nvSpPr>
          <p:spPr>
            <a:xfrm>
              <a:off x="692650" y="1159925"/>
              <a:ext cx="38825" cy="27400"/>
            </a:xfrm>
            <a:custGeom>
              <a:rect b="b" l="l" r="r" t="t"/>
              <a:pathLst>
                <a:path extrusionOk="0" h="1096" w="1553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66"/>
            <p:cNvSpPr/>
            <p:nvPr/>
          </p:nvSpPr>
          <p:spPr>
            <a:xfrm>
              <a:off x="689975" y="1156400"/>
              <a:ext cx="44175" cy="33500"/>
            </a:xfrm>
            <a:custGeom>
              <a:rect b="b" l="l" r="r" t="t"/>
              <a:pathLst>
                <a:path extrusionOk="0" h="1340" w="1767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66"/>
            <p:cNvSpPr/>
            <p:nvPr/>
          </p:nvSpPr>
          <p:spPr>
            <a:xfrm>
              <a:off x="736350" y="1174075"/>
              <a:ext cx="6325" cy="3525"/>
            </a:xfrm>
            <a:custGeom>
              <a:rect b="b" l="l" r="r" t="t"/>
              <a:pathLst>
                <a:path extrusionOk="0" h="141" w="253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6"/>
            <p:cNvSpPr/>
            <p:nvPr/>
          </p:nvSpPr>
          <p:spPr>
            <a:xfrm>
              <a:off x="732175" y="1164200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6"/>
            <p:cNvSpPr/>
            <p:nvPr/>
          </p:nvSpPr>
          <p:spPr>
            <a:xfrm>
              <a:off x="727050" y="1156350"/>
              <a:ext cx="6200" cy="5925"/>
            </a:xfrm>
            <a:custGeom>
              <a:rect b="b" l="l" r="r" t="t"/>
              <a:pathLst>
                <a:path extrusionOk="0" h="237" w="248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6"/>
            <p:cNvSpPr/>
            <p:nvPr/>
          </p:nvSpPr>
          <p:spPr>
            <a:xfrm>
              <a:off x="709250" y="1147100"/>
              <a:ext cx="3150" cy="6750"/>
            </a:xfrm>
            <a:custGeom>
              <a:rect b="b" l="l" r="r" t="t"/>
              <a:pathLst>
                <a:path extrusionOk="0" h="270" w="126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66"/>
            <p:cNvSpPr/>
            <p:nvPr/>
          </p:nvSpPr>
          <p:spPr>
            <a:xfrm>
              <a:off x="697100" y="1147600"/>
              <a:ext cx="4275" cy="6400"/>
            </a:xfrm>
            <a:custGeom>
              <a:rect b="b" l="l" r="r" t="t"/>
              <a:pathLst>
                <a:path extrusionOk="0" h="256" w="171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66"/>
            <p:cNvSpPr/>
            <p:nvPr/>
          </p:nvSpPr>
          <p:spPr>
            <a:xfrm>
              <a:off x="686925" y="1153175"/>
              <a:ext cx="5425" cy="5750"/>
            </a:xfrm>
            <a:custGeom>
              <a:rect b="b" l="l" r="r" t="t"/>
              <a:pathLst>
                <a:path extrusionOk="0" h="230" w="217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66"/>
            <p:cNvSpPr/>
            <p:nvPr/>
          </p:nvSpPr>
          <p:spPr>
            <a:xfrm>
              <a:off x="718525" y="11501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66"/>
            <p:cNvSpPr/>
            <p:nvPr/>
          </p:nvSpPr>
          <p:spPr>
            <a:xfrm>
              <a:off x="876625" y="1145650"/>
              <a:ext cx="25675" cy="20925"/>
            </a:xfrm>
            <a:custGeom>
              <a:rect b="b" l="l" r="r" t="t"/>
              <a:pathLst>
                <a:path extrusionOk="0" h="837" w="1027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66"/>
            <p:cNvSpPr/>
            <p:nvPr/>
          </p:nvSpPr>
          <p:spPr>
            <a:xfrm>
              <a:off x="904750" y="1146100"/>
              <a:ext cx="3350" cy="13850"/>
            </a:xfrm>
            <a:custGeom>
              <a:rect b="b" l="l" r="r" t="t"/>
              <a:pathLst>
                <a:path extrusionOk="0" h="554" w="134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66"/>
            <p:cNvSpPr/>
            <p:nvPr/>
          </p:nvSpPr>
          <p:spPr>
            <a:xfrm>
              <a:off x="875750" y="1144975"/>
              <a:ext cx="29675" cy="28350"/>
            </a:xfrm>
            <a:custGeom>
              <a:rect b="b" l="l" r="r" t="t"/>
              <a:pathLst>
                <a:path extrusionOk="0" h="1134" w="1187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6"/>
            <p:cNvSpPr/>
            <p:nvPr/>
          </p:nvSpPr>
          <p:spPr>
            <a:xfrm>
              <a:off x="876200" y="117307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6"/>
            <p:cNvSpPr/>
            <p:nvPr/>
          </p:nvSpPr>
          <p:spPr>
            <a:xfrm>
              <a:off x="868775" y="1142300"/>
              <a:ext cx="41775" cy="34600"/>
            </a:xfrm>
            <a:custGeom>
              <a:rect b="b" l="l" r="r" t="t"/>
              <a:pathLst>
                <a:path extrusionOk="0" h="1384" w="1671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6"/>
            <p:cNvSpPr/>
            <p:nvPr/>
          </p:nvSpPr>
          <p:spPr>
            <a:xfrm>
              <a:off x="865050" y="1174200"/>
              <a:ext cx="6250" cy="3150"/>
            </a:xfrm>
            <a:custGeom>
              <a:rect b="b" l="l" r="r" t="t"/>
              <a:pathLst>
                <a:path extrusionOk="0" h="126" w="25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66"/>
            <p:cNvSpPr/>
            <p:nvPr/>
          </p:nvSpPr>
          <p:spPr>
            <a:xfrm>
              <a:off x="864175" y="1164575"/>
              <a:ext cx="7225" cy="3000"/>
            </a:xfrm>
            <a:custGeom>
              <a:rect b="b" l="l" r="r" t="t"/>
              <a:pathLst>
                <a:path extrusionOk="0" h="120" w="289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66"/>
            <p:cNvSpPr/>
            <p:nvPr/>
          </p:nvSpPr>
          <p:spPr>
            <a:xfrm>
              <a:off x="865925" y="1155000"/>
              <a:ext cx="7250" cy="4325"/>
            </a:xfrm>
            <a:custGeom>
              <a:rect b="b" l="l" r="r" t="t"/>
              <a:pathLst>
                <a:path extrusionOk="0" h="173" w="29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6"/>
            <p:cNvSpPr/>
            <p:nvPr/>
          </p:nvSpPr>
          <p:spPr>
            <a:xfrm>
              <a:off x="880425" y="1137600"/>
              <a:ext cx="5550" cy="6325"/>
            </a:xfrm>
            <a:custGeom>
              <a:rect b="b" l="l" r="r" t="t"/>
              <a:pathLst>
                <a:path extrusionOk="0" h="253" w="222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6"/>
            <p:cNvSpPr/>
            <p:nvPr/>
          </p:nvSpPr>
          <p:spPr>
            <a:xfrm>
              <a:off x="892025" y="1132850"/>
              <a:ext cx="3375" cy="6625"/>
            </a:xfrm>
            <a:custGeom>
              <a:rect b="b" l="l" r="r" t="t"/>
              <a:pathLst>
                <a:path extrusionOk="0" h="265" w="135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6"/>
            <p:cNvSpPr/>
            <p:nvPr/>
          </p:nvSpPr>
          <p:spPr>
            <a:xfrm>
              <a:off x="903175" y="1133600"/>
              <a:ext cx="3200" cy="6275"/>
            </a:xfrm>
            <a:custGeom>
              <a:rect b="b" l="l" r="r" t="t"/>
              <a:pathLst>
                <a:path extrusionOk="0" h="251" w="128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66"/>
            <p:cNvSpPr/>
            <p:nvPr/>
          </p:nvSpPr>
          <p:spPr>
            <a:xfrm>
              <a:off x="871800" y="1145075"/>
              <a:ext cx="7025" cy="5400"/>
            </a:xfrm>
            <a:custGeom>
              <a:rect b="b" l="l" r="r" t="t"/>
              <a:pathLst>
                <a:path extrusionOk="0" h="216" w="281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66"/>
            <p:cNvSpPr/>
            <p:nvPr/>
          </p:nvSpPr>
          <p:spPr>
            <a:xfrm>
              <a:off x="925475" y="1038150"/>
              <a:ext cx="22825" cy="20950"/>
            </a:xfrm>
            <a:custGeom>
              <a:rect b="b" l="l" r="r" t="t"/>
              <a:pathLst>
                <a:path extrusionOk="0" h="838" w="913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6"/>
            <p:cNvSpPr/>
            <p:nvPr/>
          </p:nvSpPr>
          <p:spPr>
            <a:xfrm>
              <a:off x="924575" y="1042600"/>
              <a:ext cx="29700" cy="28450"/>
            </a:xfrm>
            <a:custGeom>
              <a:rect b="b" l="l" r="r" t="t"/>
              <a:pathLst>
                <a:path extrusionOk="0" h="1138" w="1188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6"/>
            <p:cNvSpPr/>
            <p:nvPr/>
          </p:nvSpPr>
          <p:spPr>
            <a:xfrm>
              <a:off x="954700" y="1045075"/>
              <a:ext cx="1800" cy="5375"/>
            </a:xfrm>
            <a:custGeom>
              <a:rect b="b" l="l" r="r" t="t"/>
              <a:pathLst>
                <a:path extrusionOk="0" h="215" w="72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6"/>
            <p:cNvSpPr/>
            <p:nvPr/>
          </p:nvSpPr>
          <p:spPr>
            <a:xfrm>
              <a:off x="917450" y="1035250"/>
              <a:ext cx="38600" cy="38400"/>
            </a:xfrm>
            <a:custGeom>
              <a:rect b="b" l="l" r="r" t="t"/>
              <a:pathLst>
                <a:path extrusionOk="0" h="1536" w="1544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6"/>
            <p:cNvSpPr/>
            <p:nvPr/>
          </p:nvSpPr>
          <p:spPr>
            <a:xfrm>
              <a:off x="951575" y="1043500"/>
              <a:ext cx="1350" cy="4925"/>
            </a:xfrm>
            <a:custGeom>
              <a:rect b="b" l="l" r="r" t="t"/>
              <a:pathLst>
                <a:path extrusionOk="0" h="197" w="54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66"/>
            <p:cNvSpPr/>
            <p:nvPr/>
          </p:nvSpPr>
          <p:spPr>
            <a:xfrm>
              <a:off x="953575" y="1044400"/>
              <a:ext cx="1825" cy="8725"/>
            </a:xfrm>
            <a:custGeom>
              <a:rect b="b" l="l" r="r" t="t"/>
              <a:pathLst>
                <a:path extrusionOk="0" h="349" w="73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66"/>
            <p:cNvSpPr/>
            <p:nvPr/>
          </p:nvSpPr>
          <p:spPr>
            <a:xfrm>
              <a:off x="913875" y="1066700"/>
              <a:ext cx="6275" cy="3150"/>
            </a:xfrm>
            <a:custGeom>
              <a:rect b="b" l="l" r="r" t="t"/>
              <a:pathLst>
                <a:path extrusionOk="0" h="126" w="251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66"/>
            <p:cNvSpPr/>
            <p:nvPr/>
          </p:nvSpPr>
          <p:spPr>
            <a:xfrm>
              <a:off x="913225" y="1056875"/>
              <a:ext cx="7075" cy="3175"/>
            </a:xfrm>
            <a:custGeom>
              <a:rect b="b" l="l" r="r" t="t"/>
              <a:pathLst>
                <a:path extrusionOk="0" h="127" w="283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66"/>
            <p:cNvSpPr/>
            <p:nvPr/>
          </p:nvSpPr>
          <p:spPr>
            <a:xfrm>
              <a:off x="914775" y="1047425"/>
              <a:ext cx="7200" cy="4250"/>
            </a:xfrm>
            <a:custGeom>
              <a:rect b="b" l="l" r="r" t="t"/>
              <a:pathLst>
                <a:path extrusionOk="0" h="170" w="288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66"/>
            <p:cNvSpPr/>
            <p:nvPr/>
          </p:nvSpPr>
          <p:spPr>
            <a:xfrm>
              <a:off x="929325" y="1030100"/>
              <a:ext cx="5500" cy="6175"/>
            </a:xfrm>
            <a:custGeom>
              <a:rect b="b" l="l" r="r" t="t"/>
              <a:pathLst>
                <a:path extrusionOk="0" h="247" w="22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66"/>
            <p:cNvSpPr/>
            <p:nvPr/>
          </p:nvSpPr>
          <p:spPr>
            <a:xfrm>
              <a:off x="941100" y="1026550"/>
              <a:ext cx="3150" cy="5375"/>
            </a:xfrm>
            <a:custGeom>
              <a:rect b="b" l="l" r="r" t="t"/>
              <a:pathLst>
                <a:path extrusionOk="0" h="215" w="126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6"/>
            <p:cNvSpPr/>
            <p:nvPr/>
          </p:nvSpPr>
          <p:spPr>
            <a:xfrm>
              <a:off x="920650" y="1037575"/>
              <a:ext cx="7000" cy="5425"/>
            </a:xfrm>
            <a:custGeom>
              <a:rect b="b" l="l" r="r" t="t"/>
              <a:pathLst>
                <a:path extrusionOk="0" h="217" w="28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6"/>
            <p:cNvSpPr/>
            <p:nvPr/>
          </p:nvSpPr>
          <p:spPr>
            <a:xfrm>
              <a:off x="877750" y="1032800"/>
              <a:ext cx="18750" cy="24150"/>
            </a:xfrm>
            <a:custGeom>
              <a:rect b="b" l="l" r="r" t="t"/>
              <a:pathLst>
                <a:path extrusionOk="0" h="966" w="75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66"/>
            <p:cNvSpPr/>
            <p:nvPr/>
          </p:nvSpPr>
          <p:spPr>
            <a:xfrm>
              <a:off x="880875" y="1025000"/>
              <a:ext cx="28800" cy="41050"/>
            </a:xfrm>
            <a:custGeom>
              <a:rect b="b" l="l" r="r" t="t"/>
              <a:pathLst>
                <a:path extrusionOk="0" h="1642" w="1152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66"/>
            <p:cNvSpPr/>
            <p:nvPr/>
          </p:nvSpPr>
          <p:spPr>
            <a:xfrm>
              <a:off x="871725" y="1023425"/>
              <a:ext cx="41075" cy="45250"/>
            </a:xfrm>
            <a:custGeom>
              <a:rect b="b" l="l" r="r" t="t"/>
              <a:pathLst>
                <a:path extrusionOk="0" h="1810" w="1643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66"/>
            <p:cNvSpPr/>
            <p:nvPr/>
          </p:nvSpPr>
          <p:spPr>
            <a:xfrm>
              <a:off x="890900" y="1025425"/>
              <a:ext cx="9625" cy="10075"/>
            </a:xfrm>
            <a:custGeom>
              <a:rect b="b" l="l" r="r" t="t"/>
              <a:pathLst>
                <a:path extrusionOk="0" h="403" w="385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66"/>
            <p:cNvSpPr/>
            <p:nvPr/>
          </p:nvSpPr>
          <p:spPr>
            <a:xfrm>
              <a:off x="888225" y="1026775"/>
              <a:ext cx="8950" cy="6950"/>
            </a:xfrm>
            <a:custGeom>
              <a:rect b="b" l="l" r="r" t="t"/>
              <a:pathLst>
                <a:path extrusionOk="0" h="278" w="358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66"/>
            <p:cNvSpPr/>
            <p:nvPr/>
          </p:nvSpPr>
          <p:spPr>
            <a:xfrm>
              <a:off x="869275" y="1061025"/>
              <a:ext cx="6500" cy="5100"/>
            </a:xfrm>
            <a:custGeom>
              <a:rect b="b" l="l" r="r" t="t"/>
              <a:pathLst>
                <a:path extrusionOk="0" h="204" w="26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66"/>
            <p:cNvSpPr/>
            <p:nvPr/>
          </p:nvSpPr>
          <p:spPr>
            <a:xfrm>
              <a:off x="877150" y="1068825"/>
              <a:ext cx="6150" cy="5325"/>
            </a:xfrm>
            <a:custGeom>
              <a:rect b="b" l="l" r="r" t="t"/>
              <a:pathLst>
                <a:path extrusionOk="0" h="213" w="246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6"/>
            <p:cNvSpPr/>
            <p:nvPr/>
          </p:nvSpPr>
          <p:spPr>
            <a:xfrm>
              <a:off x="960275" y="1082075"/>
              <a:ext cx="17425" cy="21900"/>
            </a:xfrm>
            <a:custGeom>
              <a:rect b="b" l="l" r="r" t="t"/>
              <a:pathLst>
                <a:path extrusionOk="0" h="876" w="697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66"/>
            <p:cNvSpPr/>
            <p:nvPr/>
          </p:nvSpPr>
          <p:spPr>
            <a:xfrm>
              <a:off x="944425" y="1070925"/>
              <a:ext cx="25250" cy="40175"/>
            </a:xfrm>
            <a:custGeom>
              <a:rect b="b" l="l" r="r" t="t"/>
              <a:pathLst>
                <a:path extrusionOk="0" h="1607" w="101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66"/>
            <p:cNvSpPr/>
            <p:nvPr/>
          </p:nvSpPr>
          <p:spPr>
            <a:xfrm>
              <a:off x="940425" y="1068025"/>
              <a:ext cx="36600" cy="45750"/>
            </a:xfrm>
            <a:custGeom>
              <a:rect b="b" l="l" r="r" t="t"/>
              <a:pathLst>
                <a:path extrusionOk="0" h="1830" w="1464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6"/>
            <p:cNvSpPr/>
            <p:nvPr/>
          </p:nvSpPr>
          <p:spPr>
            <a:xfrm>
              <a:off x="967625" y="1084100"/>
              <a:ext cx="11850" cy="14725"/>
            </a:xfrm>
            <a:custGeom>
              <a:rect b="b" l="l" r="r" t="t"/>
              <a:pathLst>
                <a:path extrusionOk="0" h="589" w="474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66"/>
            <p:cNvSpPr/>
            <p:nvPr/>
          </p:nvSpPr>
          <p:spPr>
            <a:xfrm>
              <a:off x="962050" y="1075850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66"/>
            <p:cNvSpPr/>
            <p:nvPr/>
          </p:nvSpPr>
          <p:spPr>
            <a:xfrm>
              <a:off x="957825" y="1072500"/>
              <a:ext cx="7150" cy="6925"/>
            </a:xfrm>
            <a:custGeom>
              <a:rect b="b" l="l" r="r" t="t"/>
              <a:pathLst>
                <a:path extrusionOk="0" h="277" w="286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66"/>
            <p:cNvSpPr/>
            <p:nvPr/>
          </p:nvSpPr>
          <p:spPr>
            <a:xfrm>
              <a:off x="964075" y="1115025"/>
              <a:ext cx="4650" cy="5650"/>
            </a:xfrm>
            <a:custGeom>
              <a:rect b="b" l="l" r="r" t="t"/>
              <a:pathLst>
                <a:path extrusionOk="0" h="226" w="186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6"/>
            <p:cNvSpPr/>
            <p:nvPr/>
          </p:nvSpPr>
          <p:spPr>
            <a:xfrm>
              <a:off x="971650" y="1110075"/>
              <a:ext cx="6050" cy="5500"/>
            </a:xfrm>
            <a:custGeom>
              <a:rect b="b" l="l" r="r" t="t"/>
              <a:pathLst>
                <a:path extrusionOk="0" h="220" w="242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6"/>
            <p:cNvSpPr/>
            <p:nvPr/>
          </p:nvSpPr>
          <p:spPr>
            <a:xfrm>
              <a:off x="977275" y="1103825"/>
              <a:ext cx="7100" cy="4875"/>
            </a:xfrm>
            <a:custGeom>
              <a:rect b="b" l="l" r="r" t="t"/>
              <a:pathLst>
                <a:path extrusionOk="0" h="195" w="284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6"/>
            <p:cNvSpPr/>
            <p:nvPr/>
          </p:nvSpPr>
          <p:spPr>
            <a:xfrm>
              <a:off x="897825" y="1096800"/>
              <a:ext cx="25475" cy="14700"/>
            </a:xfrm>
            <a:custGeom>
              <a:rect b="b" l="l" r="r" t="t"/>
              <a:pathLst>
                <a:path extrusionOk="0" h="588" w="1019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66"/>
            <p:cNvSpPr/>
            <p:nvPr/>
          </p:nvSpPr>
          <p:spPr>
            <a:xfrm>
              <a:off x="891575" y="1098800"/>
              <a:ext cx="40850" cy="24225"/>
            </a:xfrm>
            <a:custGeom>
              <a:rect b="b" l="l" r="r" t="t"/>
              <a:pathLst>
                <a:path extrusionOk="0" h="969" w="1634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66"/>
            <p:cNvSpPr/>
            <p:nvPr/>
          </p:nvSpPr>
          <p:spPr>
            <a:xfrm>
              <a:off x="888900" y="1094100"/>
              <a:ext cx="46200" cy="31450"/>
            </a:xfrm>
            <a:custGeom>
              <a:rect b="b" l="l" r="r" t="t"/>
              <a:pathLst>
                <a:path extrusionOk="0" h="1258" w="1848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66"/>
            <p:cNvSpPr/>
            <p:nvPr/>
          </p:nvSpPr>
          <p:spPr>
            <a:xfrm>
              <a:off x="933725" y="1094700"/>
              <a:ext cx="5350" cy="5000"/>
            </a:xfrm>
            <a:custGeom>
              <a:rect b="b" l="l" r="r" t="t"/>
              <a:pathLst>
                <a:path extrusionOk="0" h="200" w="214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66"/>
            <p:cNvSpPr/>
            <p:nvPr/>
          </p:nvSpPr>
          <p:spPr>
            <a:xfrm>
              <a:off x="925950" y="1088325"/>
              <a:ext cx="4675" cy="6200"/>
            </a:xfrm>
            <a:custGeom>
              <a:rect b="b" l="l" r="r" t="t"/>
              <a:pathLst>
                <a:path extrusionOk="0" h="248" w="187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66"/>
            <p:cNvSpPr/>
            <p:nvPr/>
          </p:nvSpPr>
          <p:spPr>
            <a:xfrm>
              <a:off x="917975" y="1084750"/>
              <a:ext cx="3750" cy="6925"/>
            </a:xfrm>
            <a:custGeom>
              <a:rect b="b" l="l" r="r" t="t"/>
              <a:pathLst>
                <a:path extrusionOk="0" h="277" w="15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66"/>
            <p:cNvSpPr/>
            <p:nvPr/>
          </p:nvSpPr>
          <p:spPr>
            <a:xfrm>
              <a:off x="895875" y="1088300"/>
              <a:ext cx="5475" cy="6325"/>
            </a:xfrm>
            <a:custGeom>
              <a:rect b="b" l="l" r="r" t="t"/>
              <a:pathLst>
                <a:path extrusionOk="0" h="253" w="219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6"/>
            <p:cNvSpPr/>
            <p:nvPr/>
          </p:nvSpPr>
          <p:spPr>
            <a:xfrm>
              <a:off x="886000" y="1095450"/>
              <a:ext cx="6500" cy="5175"/>
            </a:xfrm>
            <a:custGeom>
              <a:rect b="b" l="l" r="r" t="t"/>
              <a:pathLst>
                <a:path extrusionOk="0" h="207" w="26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66"/>
            <p:cNvSpPr/>
            <p:nvPr/>
          </p:nvSpPr>
          <p:spPr>
            <a:xfrm>
              <a:off x="880325" y="1105450"/>
              <a:ext cx="7225" cy="4300"/>
            </a:xfrm>
            <a:custGeom>
              <a:rect b="b" l="l" r="r" t="t"/>
              <a:pathLst>
                <a:path extrusionOk="0" h="172" w="289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66"/>
            <p:cNvSpPr/>
            <p:nvPr/>
          </p:nvSpPr>
          <p:spPr>
            <a:xfrm>
              <a:off x="906925" y="1085025"/>
              <a:ext cx="3775" cy="6850"/>
            </a:xfrm>
            <a:custGeom>
              <a:rect b="b" l="l" r="r" t="t"/>
              <a:pathLst>
                <a:path extrusionOk="0" h="274" w="151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66"/>
            <p:cNvSpPr/>
            <p:nvPr/>
          </p:nvSpPr>
          <p:spPr>
            <a:xfrm>
              <a:off x="834600" y="1083475"/>
              <a:ext cx="26900" cy="16275"/>
            </a:xfrm>
            <a:custGeom>
              <a:rect b="b" l="l" r="r" t="t"/>
              <a:pathLst>
                <a:path extrusionOk="0" h="651" w="1076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6"/>
            <p:cNvSpPr/>
            <p:nvPr/>
          </p:nvSpPr>
          <p:spPr>
            <a:xfrm>
              <a:off x="827800" y="1084325"/>
              <a:ext cx="38825" cy="27475"/>
            </a:xfrm>
            <a:custGeom>
              <a:rect b="b" l="l" r="r" t="t"/>
              <a:pathLst>
                <a:path extrusionOk="0" h="1099" w="1553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66"/>
            <p:cNvSpPr/>
            <p:nvPr/>
          </p:nvSpPr>
          <p:spPr>
            <a:xfrm>
              <a:off x="825125" y="1080800"/>
              <a:ext cx="44175" cy="33600"/>
            </a:xfrm>
            <a:custGeom>
              <a:rect b="b" l="l" r="r" t="t"/>
              <a:pathLst>
                <a:path extrusionOk="0" h="1344" w="1767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66"/>
            <p:cNvSpPr/>
            <p:nvPr/>
          </p:nvSpPr>
          <p:spPr>
            <a:xfrm>
              <a:off x="871500" y="1098475"/>
              <a:ext cx="6350" cy="3525"/>
            </a:xfrm>
            <a:custGeom>
              <a:rect b="b" l="l" r="r" t="t"/>
              <a:pathLst>
                <a:path extrusionOk="0" h="141" w="254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66"/>
            <p:cNvSpPr/>
            <p:nvPr/>
          </p:nvSpPr>
          <p:spPr>
            <a:xfrm>
              <a:off x="867275" y="1088725"/>
              <a:ext cx="6925" cy="4750"/>
            </a:xfrm>
            <a:custGeom>
              <a:rect b="b" l="l" r="r" t="t"/>
              <a:pathLst>
                <a:path extrusionOk="0" h="190" w="277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66"/>
            <p:cNvSpPr/>
            <p:nvPr/>
          </p:nvSpPr>
          <p:spPr>
            <a:xfrm>
              <a:off x="862200" y="1080950"/>
              <a:ext cx="6200" cy="5725"/>
            </a:xfrm>
            <a:custGeom>
              <a:rect b="b" l="l" r="r" t="t"/>
              <a:pathLst>
                <a:path extrusionOk="0" h="229" w="248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66"/>
            <p:cNvSpPr/>
            <p:nvPr/>
          </p:nvSpPr>
          <p:spPr>
            <a:xfrm>
              <a:off x="844400" y="1071650"/>
              <a:ext cx="3050" cy="6625"/>
            </a:xfrm>
            <a:custGeom>
              <a:rect b="b" l="l" r="r" t="t"/>
              <a:pathLst>
                <a:path extrusionOk="0" h="265" w="122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66"/>
            <p:cNvSpPr/>
            <p:nvPr/>
          </p:nvSpPr>
          <p:spPr>
            <a:xfrm>
              <a:off x="832250" y="1072000"/>
              <a:ext cx="4275" cy="6625"/>
            </a:xfrm>
            <a:custGeom>
              <a:rect b="b" l="l" r="r" t="t"/>
              <a:pathLst>
                <a:path extrusionOk="0" h="265" w="171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66"/>
            <p:cNvSpPr/>
            <p:nvPr/>
          </p:nvSpPr>
          <p:spPr>
            <a:xfrm>
              <a:off x="822075" y="1077550"/>
              <a:ext cx="5425" cy="5775"/>
            </a:xfrm>
            <a:custGeom>
              <a:rect b="b" l="l" r="r" t="t"/>
              <a:pathLst>
                <a:path extrusionOk="0" h="231" w="217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66"/>
            <p:cNvSpPr/>
            <p:nvPr/>
          </p:nvSpPr>
          <p:spPr>
            <a:xfrm>
              <a:off x="853675" y="1074575"/>
              <a:ext cx="4900" cy="6575"/>
            </a:xfrm>
            <a:custGeom>
              <a:rect b="b" l="l" r="r" t="t"/>
              <a:pathLst>
                <a:path extrusionOk="0" h="263" w="196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46" name="Google Shape;10446;p66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10447" name="Google Shape;10447;p66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6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66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66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66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6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66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66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6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66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57" name="Google Shape;10457;p66"/>
          <p:cNvSpPr/>
          <p:nvPr/>
        </p:nvSpPr>
        <p:spPr>
          <a:xfrm rot="3780209">
            <a:off x="10555191" y="203602"/>
            <a:ext cx="1372027" cy="874679"/>
          </a:xfrm>
          <a:custGeom>
            <a:rect b="b" l="l" r="r" t="t"/>
            <a:pathLst>
              <a:path extrusionOk="0" h="3783" w="5934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ackground 1">
    <p:spTree>
      <p:nvGrpSpPr>
        <p:cNvPr id="10458" name="Shape 10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9" name="Google Shape;10459;p67"/>
          <p:cNvSpPr/>
          <p:nvPr/>
        </p:nvSpPr>
        <p:spPr>
          <a:xfrm>
            <a:off x="0" y="0"/>
            <a:ext cx="12192107" cy="6856861"/>
          </a:xfrm>
          <a:custGeom>
            <a:rect b="b" l="l" r="r" t="t"/>
            <a:pathLst>
              <a:path extrusionOk="0" h="49691" w="88355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60" name="Google Shape;10460;p67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0461" name="Google Shape;10461;p67"/>
            <p:cNvSpPr/>
            <p:nvPr/>
          </p:nvSpPr>
          <p:spPr>
            <a:xfrm>
              <a:off x="4068925" y="3794325"/>
              <a:ext cx="2771750" cy="1474750"/>
            </a:xfrm>
            <a:custGeom>
              <a:rect b="b" l="l" r="r" t="t"/>
              <a:pathLst>
                <a:path extrusionOk="0" h="58990" w="11087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67"/>
            <p:cNvSpPr/>
            <p:nvPr/>
          </p:nvSpPr>
          <p:spPr>
            <a:xfrm>
              <a:off x="4173300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67"/>
            <p:cNvSpPr/>
            <p:nvPr/>
          </p:nvSpPr>
          <p:spPr>
            <a:xfrm>
              <a:off x="41733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7"/>
            <p:cNvSpPr/>
            <p:nvPr/>
          </p:nvSpPr>
          <p:spPr>
            <a:xfrm>
              <a:off x="4173300" y="5150125"/>
              <a:ext cx="4800" cy="95975"/>
            </a:xfrm>
            <a:custGeom>
              <a:rect b="b" l="l" r="r" t="t"/>
              <a:pathLst>
                <a:path extrusionOk="0" h="3839" w="192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7"/>
            <p:cNvSpPr/>
            <p:nvPr/>
          </p:nvSpPr>
          <p:spPr>
            <a:xfrm>
              <a:off x="41733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67"/>
            <p:cNvSpPr/>
            <p:nvPr/>
          </p:nvSpPr>
          <p:spPr>
            <a:xfrm>
              <a:off x="41733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67"/>
            <p:cNvSpPr/>
            <p:nvPr/>
          </p:nvSpPr>
          <p:spPr>
            <a:xfrm>
              <a:off x="41733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67"/>
            <p:cNvSpPr/>
            <p:nvPr/>
          </p:nvSpPr>
          <p:spPr>
            <a:xfrm>
              <a:off x="41733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7"/>
            <p:cNvSpPr/>
            <p:nvPr/>
          </p:nvSpPr>
          <p:spPr>
            <a:xfrm>
              <a:off x="41733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7"/>
            <p:cNvSpPr/>
            <p:nvPr/>
          </p:nvSpPr>
          <p:spPr>
            <a:xfrm>
              <a:off x="41733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7"/>
            <p:cNvSpPr/>
            <p:nvPr/>
          </p:nvSpPr>
          <p:spPr>
            <a:xfrm>
              <a:off x="41733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67"/>
            <p:cNvSpPr/>
            <p:nvPr/>
          </p:nvSpPr>
          <p:spPr>
            <a:xfrm>
              <a:off x="41733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7"/>
            <p:cNvSpPr/>
            <p:nvPr/>
          </p:nvSpPr>
          <p:spPr>
            <a:xfrm>
              <a:off x="41733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7"/>
            <p:cNvSpPr/>
            <p:nvPr/>
          </p:nvSpPr>
          <p:spPr>
            <a:xfrm>
              <a:off x="4280175" y="5150125"/>
              <a:ext cx="4800" cy="97325"/>
            </a:xfrm>
            <a:custGeom>
              <a:rect b="b" l="l" r="r" t="t"/>
              <a:pathLst>
                <a:path extrusionOk="0" h="3893" w="192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7"/>
            <p:cNvSpPr/>
            <p:nvPr/>
          </p:nvSpPr>
          <p:spPr>
            <a:xfrm>
              <a:off x="42801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7"/>
            <p:cNvSpPr/>
            <p:nvPr/>
          </p:nvSpPr>
          <p:spPr>
            <a:xfrm>
              <a:off x="4280175" y="3806200"/>
              <a:ext cx="4800" cy="118375"/>
            </a:xfrm>
            <a:custGeom>
              <a:rect b="b" l="l" r="r" t="t"/>
              <a:pathLst>
                <a:path extrusionOk="0" h="4735" w="192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7"/>
            <p:cNvSpPr/>
            <p:nvPr/>
          </p:nvSpPr>
          <p:spPr>
            <a:xfrm>
              <a:off x="42801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7"/>
            <p:cNvSpPr/>
            <p:nvPr/>
          </p:nvSpPr>
          <p:spPr>
            <a:xfrm>
              <a:off x="42801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7"/>
            <p:cNvSpPr/>
            <p:nvPr/>
          </p:nvSpPr>
          <p:spPr>
            <a:xfrm>
              <a:off x="42801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7"/>
            <p:cNvSpPr/>
            <p:nvPr/>
          </p:nvSpPr>
          <p:spPr>
            <a:xfrm>
              <a:off x="42801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7"/>
            <p:cNvSpPr/>
            <p:nvPr/>
          </p:nvSpPr>
          <p:spPr>
            <a:xfrm>
              <a:off x="42801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67"/>
            <p:cNvSpPr/>
            <p:nvPr/>
          </p:nvSpPr>
          <p:spPr>
            <a:xfrm>
              <a:off x="42801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67"/>
            <p:cNvSpPr/>
            <p:nvPr/>
          </p:nvSpPr>
          <p:spPr>
            <a:xfrm>
              <a:off x="42801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7"/>
            <p:cNvSpPr/>
            <p:nvPr/>
          </p:nvSpPr>
          <p:spPr>
            <a:xfrm>
              <a:off x="42801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7"/>
            <p:cNvSpPr/>
            <p:nvPr/>
          </p:nvSpPr>
          <p:spPr>
            <a:xfrm>
              <a:off x="42801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7"/>
            <p:cNvSpPr/>
            <p:nvPr/>
          </p:nvSpPr>
          <p:spPr>
            <a:xfrm>
              <a:off x="43862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67"/>
            <p:cNvSpPr/>
            <p:nvPr/>
          </p:nvSpPr>
          <p:spPr>
            <a:xfrm>
              <a:off x="43862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67"/>
            <p:cNvSpPr/>
            <p:nvPr/>
          </p:nvSpPr>
          <p:spPr>
            <a:xfrm>
              <a:off x="43862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7"/>
            <p:cNvSpPr/>
            <p:nvPr/>
          </p:nvSpPr>
          <p:spPr>
            <a:xfrm>
              <a:off x="43862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67"/>
            <p:cNvSpPr/>
            <p:nvPr/>
          </p:nvSpPr>
          <p:spPr>
            <a:xfrm>
              <a:off x="43862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7"/>
            <p:cNvSpPr/>
            <p:nvPr/>
          </p:nvSpPr>
          <p:spPr>
            <a:xfrm>
              <a:off x="43862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7"/>
            <p:cNvSpPr/>
            <p:nvPr/>
          </p:nvSpPr>
          <p:spPr>
            <a:xfrm>
              <a:off x="4386275" y="5150125"/>
              <a:ext cx="5375" cy="97900"/>
            </a:xfrm>
            <a:custGeom>
              <a:rect b="b" l="l" r="r" t="t"/>
              <a:pathLst>
                <a:path extrusionOk="0" h="3916" w="215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7"/>
            <p:cNvSpPr/>
            <p:nvPr/>
          </p:nvSpPr>
          <p:spPr>
            <a:xfrm>
              <a:off x="4386275" y="3805625"/>
              <a:ext cx="5375" cy="118950"/>
            </a:xfrm>
            <a:custGeom>
              <a:rect b="b" l="l" r="r" t="t"/>
              <a:pathLst>
                <a:path extrusionOk="0" h="4758" w="215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7"/>
            <p:cNvSpPr/>
            <p:nvPr/>
          </p:nvSpPr>
          <p:spPr>
            <a:xfrm>
              <a:off x="43862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7"/>
            <p:cNvSpPr/>
            <p:nvPr/>
          </p:nvSpPr>
          <p:spPr>
            <a:xfrm>
              <a:off x="43862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7"/>
            <p:cNvSpPr/>
            <p:nvPr/>
          </p:nvSpPr>
          <p:spPr>
            <a:xfrm>
              <a:off x="43862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7"/>
            <p:cNvSpPr/>
            <p:nvPr/>
          </p:nvSpPr>
          <p:spPr>
            <a:xfrm>
              <a:off x="43862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7"/>
            <p:cNvSpPr/>
            <p:nvPr/>
          </p:nvSpPr>
          <p:spPr>
            <a:xfrm>
              <a:off x="449295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7"/>
            <p:cNvSpPr/>
            <p:nvPr/>
          </p:nvSpPr>
          <p:spPr>
            <a:xfrm>
              <a:off x="449295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7"/>
            <p:cNvSpPr/>
            <p:nvPr/>
          </p:nvSpPr>
          <p:spPr>
            <a:xfrm>
              <a:off x="449295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7"/>
            <p:cNvSpPr/>
            <p:nvPr/>
          </p:nvSpPr>
          <p:spPr>
            <a:xfrm>
              <a:off x="449295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7"/>
            <p:cNvSpPr/>
            <p:nvPr/>
          </p:nvSpPr>
          <p:spPr>
            <a:xfrm>
              <a:off x="449295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7"/>
            <p:cNvSpPr/>
            <p:nvPr/>
          </p:nvSpPr>
          <p:spPr>
            <a:xfrm>
              <a:off x="4492950" y="3804850"/>
              <a:ext cx="4800" cy="119725"/>
            </a:xfrm>
            <a:custGeom>
              <a:rect b="b" l="l" r="r" t="t"/>
              <a:pathLst>
                <a:path extrusionOk="0" h="4789" w="192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7"/>
            <p:cNvSpPr/>
            <p:nvPr/>
          </p:nvSpPr>
          <p:spPr>
            <a:xfrm>
              <a:off x="449295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7"/>
            <p:cNvSpPr/>
            <p:nvPr/>
          </p:nvSpPr>
          <p:spPr>
            <a:xfrm>
              <a:off x="449295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7"/>
            <p:cNvSpPr/>
            <p:nvPr/>
          </p:nvSpPr>
          <p:spPr>
            <a:xfrm>
              <a:off x="4492950" y="5150125"/>
              <a:ext cx="4800" cy="99225"/>
            </a:xfrm>
            <a:custGeom>
              <a:rect b="b" l="l" r="r" t="t"/>
              <a:pathLst>
                <a:path extrusionOk="0" h="3969" w="192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67"/>
            <p:cNvSpPr/>
            <p:nvPr/>
          </p:nvSpPr>
          <p:spPr>
            <a:xfrm>
              <a:off x="449295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67"/>
            <p:cNvSpPr/>
            <p:nvPr/>
          </p:nvSpPr>
          <p:spPr>
            <a:xfrm>
              <a:off x="449295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7"/>
            <p:cNvSpPr/>
            <p:nvPr/>
          </p:nvSpPr>
          <p:spPr>
            <a:xfrm>
              <a:off x="449295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7"/>
            <p:cNvSpPr/>
            <p:nvPr/>
          </p:nvSpPr>
          <p:spPr>
            <a:xfrm>
              <a:off x="4599825" y="3804850"/>
              <a:ext cx="4625" cy="119725"/>
            </a:xfrm>
            <a:custGeom>
              <a:rect b="b" l="l" r="r" t="t"/>
              <a:pathLst>
                <a:path extrusionOk="0" h="4789" w="185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67"/>
            <p:cNvSpPr/>
            <p:nvPr/>
          </p:nvSpPr>
          <p:spPr>
            <a:xfrm>
              <a:off x="45998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7"/>
            <p:cNvSpPr/>
            <p:nvPr/>
          </p:nvSpPr>
          <p:spPr>
            <a:xfrm>
              <a:off x="45998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7"/>
            <p:cNvSpPr/>
            <p:nvPr/>
          </p:nvSpPr>
          <p:spPr>
            <a:xfrm>
              <a:off x="45998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7"/>
            <p:cNvSpPr/>
            <p:nvPr/>
          </p:nvSpPr>
          <p:spPr>
            <a:xfrm>
              <a:off x="45998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7"/>
            <p:cNvSpPr/>
            <p:nvPr/>
          </p:nvSpPr>
          <p:spPr>
            <a:xfrm>
              <a:off x="45998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7"/>
            <p:cNvSpPr/>
            <p:nvPr/>
          </p:nvSpPr>
          <p:spPr>
            <a:xfrm>
              <a:off x="45998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7"/>
            <p:cNvSpPr/>
            <p:nvPr/>
          </p:nvSpPr>
          <p:spPr>
            <a:xfrm>
              <a:off x="45998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7"/>
            <p:cNvSpPr/>
            <p:nvPr/>
          </p:nvSpPr>
          <p:spPr>
            <a:xfrm>
              <a:off x="45998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7"/>
            <p:cNvSpPr/>
            <p:nvPr/>
          </p:nvSpPr>
          <p:spPr>
            <a:xfrm>
              <a:off x="4599825" y="5150125"/>
              <a:ext cx="4625" cy="99800"/>
            </a:xfrm>
            <a:custGeom>
              <a:rect b="b" l="l" r="r" t="t"/>
              <a:pathLst>
                <a:path extrusionOk="0" h="3992" w="185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7"/>
            <p:cNvSpPr/>
            <p:nvPr/>
          </p:nvSpPr>
          <p:spPr>
            <a:xfrm>
              <a:off x="45998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7"/>
            <p:cNvSpPr/>
            <p:nvPr/>
          </p:nvSpPr>
          <p:spPr>
            <a:xfrm>
              <a:off x="45998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7"/>
            <p:cNvSpPr/>
            <p:nvPr/>
          </p:nvSpPr>
          <p:spPr>
            <a:xfrm>
              <a:off x="4706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7"/>
            <p:cNvSpPr/>
            <p:nvPr/>
          </p:nvSpPr>
          <p:spPr>
            <a:xfrm>
              <a:off x="4706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67"/>
            <p:cNvSpPr/>
            <p:nvPr/>
          </p:nvSpPr>
          <p:spPr>
            <a:xfrm>
              <a:off x="4706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67"/>
            <p:cNvSpPr/>
            <p:nvPr/>
          </p:nvSpPr>
          <p:spPr>
            <a:xfrm>
              <a:off x="4706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7"/>
            <p:cNvSpPr/>
            <p:nvPr/>
          </p:nvSpPr>
          <p:spPr>
            <a:xfrm>
              <a:off x="4706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7"/>
            <p:cNvSpPr/>
            <p:nvPr/>
          </p:nvSpPr>
          <p:spPr>
            <a:xfrm>
              <a:off x="4706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67"/>
            <p:cNvSpPr/>
            <p:nvPr/>
          </p:nvSpPr>
          <p:spPr>
            <a:xfrm>
              <a:off x="4706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7"/>
            <p:cNvSpPr/>
            <p:nvPr/>
          </p:nvSpPr>
          <p:spPr>
            <a:xfrm>
              <a:off x="4706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7"/>
            <p:cNvSpPr/>
            <p:nvPr/>
          </p:nvSpPr>
          <p:spPr>
            <a:xfrm>
              <a:off x="4706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7"/>
            <p:cNvSpPr/>
            <p:nvPr/>
          </p:nvSpPr>
          <p:spPr>
            <a:xfrm>
              <a:off x="4706500" y="5150125"/>
              <a:ext cx="4800" cy="100575"/>
            </a:xfrm>
            <a:custGeom>
              <a:rect b="b" l="l" r="r" t="t"/>
              <a:pathLst>
                <a:path extrusionOk="0" h="4023" w="192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7"/>
            <p:cNvSpPr/>
            <p:nvPr/>
          </p:nvSpPr>
          <p:spPr>
            <a:xfrm>
              <a:off x="4706500" y="3804275"/>
              <a:ext cx="4800" cy="120300"/>
            </a:xfrm>
            <a:custGeom>
              <a:rect b="b" l="l" r="r" t="t"/>
              <a:pathLst>
                <a:path extrusionOk="0" h="4812" w="192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7"/>
            <p:cNvSpPr/>
            <p:nvPr/>
          </p:nvSpPr>
          <p:spPr>
            <a:xfrm>
              <a:off x="4706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7"/>
            <p:cNvSpPr/>
            <p:nvPr/>
          </p:nvSpPr>
          <p:spPr>
            <a:xfrm>
              <a:off x="48126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7"/>
            <p:cNvSpPr/>
            <p:nvPr/>
          </p:nvSpPr>
          <p:spPr>
            <a:xfrm>
              <a:off x="48126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7"/>
            <p:cNvSpPr/>
            <p:nvPr/>
          </p:nvSpPr>
          <p:spPr>
            <a:xfrm>
              <a:off x="48126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7"/>
            <p:cNvSpPr/>
            <p:nvPr/>
          </p:nvSpPr>
          <p:spPr>
            <a:xfrm>
              <a:off x="48126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7"/>
            <p:cNvSpPr/>
            <p:nvPr/>
          </p:nvSpPr>
          <p:spPr>
            <a:xfrm>
              <a:off x="48126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7"/>
            <p:cNvSpPr/>
            <p:nvPr/>
          </p:nvSpPr>
          <p:spPr>
            <a:xfrm>
              <a:off x="48126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7"/>
            <p:cNvSpPr/>
            <p:nvPr/>
          </p:nvSpPr>
          <p:spPr>
            <a:xfrm>
              <a:off x="48126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7"/>
            <p:cNvSpPr/>
            <p:nvPr/>
          </p:nvSpPr>
          <p:spPr>
            <a:xfrm>
              <a:off x="48126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7"/>
            <p:cNvSpPr/>
            <p:nvPr/>
          </p:nvSpPr>
          <p:spPr>
            <a:xfrm>
              <a:off x="4812600" y="3803700"/>
              <a:ext cx="5400" cy="120875"/>
            </a:xfrm>
            <a:custGeom>
              <a:rect b="b" l="l" r="r" t="t"/>
              <a:pathLst>
                <a:path extrusionOk="0" h="4835" w="216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7"/>
            <p:cNvSpPr/>
            <p:nvPr/>
          </p:nvSpPr>
          <p:spPr>
            <a:xfrm>
              <a:off x="48126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7"/>
            <p:cNvSpPr/>
            <p:nvPr/>
          </p:nvSpPr>
          <p:spPr>
            <a:xfrm>
              <a:off x="4812600" y="5150125"/>
              <a:ext cx="5400" cy="101925"/>
            </a:xfrm>
            <a:custGeom>
              <a:rect b="b" l="l" r="r" t="t"/>
              <a:pathLst>
                <a:path extrusionOk="0" h="4077" w="216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7"/>
            <p:cNvSpPr/>
            <p:nvPr/>
          </p:nvSpPr>
          <p:spPr>
            <a:xfrm>
              <a:off x="48126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67"/>
            <p:cNvSpPr/>
            <p:nvPr/>
          </p:nvSpPr>
          <p:spPr>
            <a:xfrm>
              <a:off x="491927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7"/>
            <p:cNvSpPr/>
            <p:nvPr/>
          </p:nvSpPr>
          <p:spPr>
            <a:xfrm>
              <a:off x="491927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7"/>
            <p:cNvSpPr/>
            <p:nvPr/>
          </p:nvSpPr>
          <p:spPr>
            <a:xfrm>
              <a:off x="491927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67"/>
            <p:cNvSpPr/>
            <p:nvPr/>
          </p:nvSpPr>
          <p:spPr>
            <a:xfrm>
              <a:off x="491927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7"/>
            <p:cNvSpPr/>
            <p:nvPr/>
          </p:nvSpPr>
          <p:spPr>
            <a:xfrm>
              <a:off x="491927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7"/>
            <p:cNvSpPr/>
            <p:nvPr/>
          </p:nvSpPr>
          <p:spPr>
            <a:xfrm>
              <a:off x="4919275" y="3802950"/>
              <a:ext cx="5400" cy="121625"/>
            </a:xfrm>
            <a:custGeom>
              <a:rect b="b" l="l" r="r" t="t"/>
              <a:pathLst>
                <a:path extrusionOk="0" h="4865" w="216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7"/>
            <p:cNvSpPr/>
            <p:nvPr/>
          </p:nvSpPr>
          <p:spPr>
            <a:xfrm>
              <a:off x="4919275" y="5150125"/>
              <a:ext cx="5400" cy="102500"/>
            </a:xfrm>
            <a:custGeom>
              <a:rect b="b" l="l" r="r" t="t"/>
              <a:pathLst>
                <a:path extrusionOk="0" h="4100" w="216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7"/>
            <p:cNvSpPr/>
            <p:nvPr/>
          </p:nvSpPr>
          <p:spPr>
            <a:xfrm>
              <a:off x="491927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67"/>
            <p:cNvSpPr/>
            <p:nvPr/>
          </p:nvSpPr>
          <p:spPr>
            <a:xfrm>
              <a:off x="491927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7"/>
            <p:cNvSpPr/>
            <p:nvPr/>
          </p:nvSpPr>
          <p:spPr>
            <a:xfrm>
              <a:off x="491927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7"/>
            <p:cNvSpPr/>
            <p:nvPr/>
          </p:nvSpPr>
          <p:spPr>
            <a:xfrm>
              <a:off x="491927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7"/>
            <p:cNvSpPr/>
            <p:nvPr/>
          </p:nvSpPr>
          <p:spPr>
            <a:xfrm>
              <a:off x="491927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7"/>
            <p:cNvSpPr/>
            <p:nvPr/>
          </p:nvSpPr>
          <p:spPr>
            <a:xfrm>
              <a:off x="50261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7"/>
            <p:cNvSpPr/>
            <p:nvPr/>
          </p:nvSpPr>
          <p:spPr>
            <a:xfrm>
              <a:off x="50261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7"/>
            <p:cNvSpPr/>
            <p:nvPr/>
          </p:nvSpPr>
          <p:spPr>
            <a:xfrm>
              <a:off x="50261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7"/>
            <p:cNvSpPr/>
            <p:nvPr/>
          </p:nvSpPr>
          <p:spPr>
            <a:xfrm>
              <a:off x="50261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7"/>
            <p:cNvSpPr/>
            <p:nvPr/>
          </p:nvSpPr>
          <p:spPr>
            <a:xfrm>
              <a:off x="50261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7"/>
            <p:cNvSpPr/>
            <p:nvPr/>
          </p:nvSpPr>
          <p:spPr>
            <a:xfrm>
              <a:off x="5026150" y="5150125"/>
              <a:ext cx="4625" cy="103825"/>
            </a:xfrm>
            <a:custGeom>
              <a:rect b="b" l="l" r="r" t="t"/>
              <a:pathLst>
                <a:path extrusionOk="0" h="4153" w="185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67"/>
            <p:cNvSpPr/>
            <p:nvPr/>
          </p:nvSpPr>
          <p:spPr>
            <a:xfrm>
              <a:off x="5026150" y="3802950"/>
              <a:ext cx="4625" cy="121625"/>
            </a:xfrm>
            <a:custGeom>
              <a:rect b="b" l="l" r="r" t="t"/>
              <a:pathLst>
                <a:path extrusionOk="0" h="4865" w="185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7"/>
            <p:cNvSpPr/>
            <p:nvPr/>
          </p:nvSpPr>
          <p:spPr>
            <a:xfrm>
              <a:off x="50261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7"/>
            <p:cNvSpPr/>
            <p:nvPr/>
          </p:nvSpPr>
          <p:spPr>
            <a:xfrm>
              <a:off x="50261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7"/>
            <p:cNvSpPr/>
            <p:nvPr/>
          </p:nvSpPr>
          <p:spPr>
            <a:xfrm>
              <a:off x="50261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7"/>
            <p:cNvSpPr/>
            <p:nvPr/>
          </p:nvSpPr>
          <p:spPr>
            <a:xfrm>
              <a:off x="50261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7"/>
            <p:cNvSpPr/>
            <p:nvPr/>
          </p:nvSpPr>
          <p:spPr>
            <a:xfrm>
              <a:off x="50261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7"/>
            <p:cNvSpPr/>
            <p:nvPr/>
          </p:nvSpPr>
          <p:spPr>
            <a:xfrm>
              <a:off x="513282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7"/>
            <p:cNvSpPr/>
            <p:nvPr/>
          </p:nvSpPr>
          <p:spPr>
            <a:xfrm>
              <a:off x="513282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7"/>
            <p:cNvSpPr/>
            <p:nvPr/>
          </p:nvSpPr>
          <p:spPr>
            <a:xfrm>
              <a:off x="513282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7"/>
            <p:cNvSpPr/>
            <p:nvPr/>
          </p:nvSpPr>
          <p:spPr>
            <a:xfrm>
              <a:off x="513282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7"/>
            <p:cNvSpPr/>
            <p:nvPr/>
          </p:nvSpPr>
          <p:spPr>
            <a:xfrm>
              <a:off x="5132825" y="5150125"/>
              <a:ext cx="4825" cy="101725"/>
            </a:xfrm>
            <a:custGeom>
              <a:rect b="b" l="l" r="r" t="t"/>
              <a:pathLst>
                <a:path extrusionOk="0" h="4069" w="193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7"/>
            <p:cNvSpPr/>
            <p:nvPr/>
          </p:nvSpPr>
          <p:spPr>
            <a:xfrm>
              <a:off x="513282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67"/>
            <p:cNvSpPr/>
            <p:nvPr/>
          </p:nvSpPr>
          <p:spPr>
            <a:xfrm>
              <a:off x="513282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67"/>
            <p:cNvSpPr/>
            <p:nvPr/>
          </p:nvSpPr>
          <p:spPr>
            <a:xfrm>
              <a:off x="513282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7"/>
            <p:cNvSpPr/>
            <p:nvPr/>
          </p:nvSpPr>
          <p:spPr>
            <a:xfrm>
              <a:off x="513282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7"/>
            <p:cNvSpPr/>
            <p:nvPr/>
          </p:nvSpPr>
          <p:spPr>
            <a:xfrm>
              <a:off x="5132825" y="3802375"/>
              <a:ext cx="4825" cy="122200"/>
            </a:xfrm>
            <a:custGeom>
              <a:rect b="b" l="l" r="r" t="t"/>
              <a:pathLst>
                <a:path extrusionOk="0" h="4888" w="193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7"/>
            <p:cNvSpPr/>
            <p:nvPr/>
          </p:nvSpPr>
          <p:spPr>
            <a:xfrm>
              <a:off x="513282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7"/>
            <p:cNvSpPr/>
            <p:nvPr/>
          </p:nvSpPr>
          <p:spPr>
            <a:xfrm>
              <a:off x="513282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67"/>
            <p:cNvSpPr/>
            <p:nvPr/>
          </p:nvSpPr>
          <p:spPr>
            <a:xfrm>
              <a:off x="523950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7"/>
            <p:cNvSpPr/>
            <p:nvPr/>
          </p:nvSpPr>
          <p:spPr>
            <a:xfrm>
              <a:off x="523950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7"/>
            <p:cNvSpPr/>
            <p:nvPr/>
          </p:nvSpPr>
          <p:spPr>
            <a:xfrm>
              <a:off x="5239500" y="3801800"/>
              <a:ext cx="4825" cy="122775"/>
            </a:xfrm>
            <a:custGeom>
              <a:rect b="b" l="l" r="r" t="t"/>
              <a:pathLst>
                <a:path extrusionOk="0" h="4911" w="193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7"/>
            <p:cNvSpPr/>
            <p:nvPr/>
          </p:nvSpPr>
          <p:spPr>
            <a:xfrm>
              <a:off x="523950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7"/>
            <p:cNvSpPr/>
            <p:nvPr/>
          </p:nvSpPr>
          <p:spPr>
            <a:xfrm>
              <a:off x="523950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7"/>
            <p:cNvSpPr/>
            <p:nvPr/>
          </p:nvSpPr>
          <p:spPr>
            <a:xfrm>
              <a:off x="523950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67"/>
            <p:cNvSpPr/>
            <p:nvPr/>
          </p:nvSpPr>
          <p:spPr>
            <a:xfrm>
              <a:off x="5239500" y="5150125"/>
              <a:ext cx="4825" cy="97325"/>
            </a:xfrm>
            <a:custGeom>
              <a:rect b="b" l="l" r="r" t="t"/>
              <a:pathLst>
                <a:path extrusionOk="0" h="3893" w="193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7"/>
            <p:cNvSpPr/>
            <p:nvPr/>
          </p:nvSpPr>
          <p:spPr>
            <a:xfrm>
              <a:off x="523950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7"/>
            <p:cNvSpPr/>
            <p:nvPr/>
          </p:nvSpPr>
          <p:spPr>
            <a:xfrm>
              <a:off x="523950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7"/>
            <p:cNvSpPr/>
            <p:nvPr/>
          </p:nvSpPr>
          <p:spPr>
            <a:xfrm>
              <a:off x="523950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7"/>
            <p:cNvSpPr/>
            <p:nvPr/>
          </p:nvSpPr>
          <p:spPr>
            <a:xfrm>
              <a:off x="523950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7"/>
            <p:cNvSpPr/>
            <p:nvPr/>
          </p:nvSpPr>
          <p:spPr>
            <a:xfrm>
              <a:off x="523950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7"/>
            <p:cNvSpPr/>
            <p:nvPr/>
          </p:nvSpPr>
          <p:spPr>
            <a:xfrm>
              <a:off x="5345800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7"/>
            <p:cNvSpPr/>
            <p:nvPr/>
          </p:nvSpPr>
          <p:spPr>
            <a:xfrm>
              <a:off x="5345800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7"/>
            <p:cNvSpPr/>
            <p:nvPr/>
          </p:nvSpPr>
          <p:spPr>
            <a:xfrm>
              <a:off x="5345800" y="3801800"/>
              <a:ext cx="5400" cy="122775"/>
            </a:xfrm>
            <a:custGeom>
              <a:rect b="b" l="l" r="r" t="t"/>
              <a:pathLst>
                <a:path extrusionOk="0" h="4911" w="216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7"/>
            <p:cNvSpPr/>
            <p:nvPr/>
          </p:nvSpPr>
          <p:spPr>
            <a:xfrm>
              <a:off x="5345800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7"/>
            <p:cNvSpPr/>
            <p:nvPr/>
          </p:nvSpPr>
          <p:spPr>
            <a:xfrm>
              <a:off x="5345800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7"/>
            <p:cNvSpPr/>
            <p:nvPr/>
          </p:nvSpPr>
          <p:spPr>
            <a:xfrm>
              <a:off x="5345800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7"/>
            <p:cNvSpPr/>
            <p:nvPr/>
          </p:nvSpPr>
          <p:spPr>
            <a:xfrm>
              <a:off x="5345800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7"/>
            <p:cNvSpPr/>
            <p:nvPr/>
          </p:nvSpPr>
          <p:spPr>
            <a:xfrm>
              <a:off x="5345800" y="5150125"/>
              <a:ext cx="5400" cy="104400"/>
            </a:xfrm>
            <a:custGeom>
              <a:rect b="b" l="l" r="r" t="t"/>
              <a:pathLst>
                <a:path extrusionOk="0" h="4176" w="216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7"/>
            <p:cNvSpPr/>
            <p:nvPr/>
          </p:nvSpPr>
          <p:spPr>
            <a:xfrm>
              <a:off x="5345800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7"/>
            <p:cNvSpPr/>
            <p:nvPr/>
          </p:nvSpPr>
          <p:spPr>
            <a:xfrm>
              <a:off x="5345800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7"/>
            <p:cNvSpPr/>
            <p:nvPr/>
          </p:nvSpPr>
          <p:spPr>
            <a:xfrm>
              <a:off x="5345800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7"/>
            <p:cNvSpPr/>
            <p:nvPr/>
          </p:nvSpPr>
          <p:spPr>
            <a:xfrm>
              <a:off x="5345800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7"/>
            <p:cNvSpPr/>
            <p:nvPr/>
          </p:nvSpPr>
          <p:spPr>
            <a:xfrm>
              <a:off x="5452475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7"/>
            <p:cNvSpPr/>
            <p:nvPr/>
          </p:nvSpPr>
          <p:spPr>
            <a:xfrm>
              <a:off x="5452475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7"/>
            <p:cNvSpPr/>
            <p:nvPr/>
          </p:nvSpPr>
          <p:spPr>
            <a:xfrm>
              <a:off x="5452475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7"/>
            <p:cNvSpPr/>
            <p:nvPr/>
          </p:nvSpPr>
          <p:spPr>
            <a:xfrm>
              <a:off x="5452475" y="5150125"/>
              <a:ext cx="4825" cy="102875"/>
            </a:xfrm>
            <a:custGeom>
              <a:rect b="b" l="l" r="r" t="t"/>
              <a:pathLst>
                <a:path extrusionOk="0" h="4115" w="193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7"/>
            <p:cNvSpPr/>
            <p:nvPr/>
          </p:nvSpPr>
          <p:spPr>
            <a:xfrm>
              <a:off x="5452475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67"/>
            <p:cNvSpPr/>
            <p:nvPr/>
          </p:nvSpPr>
          <p:spPr>
            <a:xfrm>
              <a:off x="5452475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7"/>
            <p:cNvSpPr/>
            <p:nvPr/>
          </p:nvSpPr>
          <p:spPr>
            <a:xfrm>
              <a:off x="5452475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7"/>
            <p:cNvSpPr/>
            <p:nvPr/>
          </p:nvSpPr>
          <p:spPr>
            <a:xfrm>
              <a:off x="5452475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7"/>
            <p:cNvSpPr/>
            <p:nvPr/>
          </p:nvSpPr>
          <p:spPr>
            <a:xfrm>
              <a:off x="5452475" y="3801025"/>
              <a:ext cx="4825" cy="123550"/>
            </a:xfrm>
            <a:custGeom>
              <a:rect b="b" l="l" r="r" t="t"/>
              <a:pathLst>
                <a:path extrusionOk="0" h="4942" w="193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7"/>
            <p:cNvSpPr/>
            <p:nvPr/>
          </p:nvSpPr>
          <p:spPr>
            <a:xfrm>
              <a:off x="5452475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67"/>
            <p:cNvSpPr/>
            <p:nvPr/>
          </p:nvSpPr>
          <p:spPr>
            <a:xfrm>
              <a:off x="5452475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67"/>
            <p:cNvSpPr/>
            <p:nvPr/>
          </p:nvSpPr>
          <p:spPr>
            <a:xfrm>
              <a:off x="5452475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7"/>
            <p:cNvSpPr/>
            <p:nvPr/>
          </p:nvSpPr>
          <p:spPr>
            <a:xfrm>
              <a:off x="5559150" y="47843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7"/>
            <p:cNvSpPr/>
            <p:nvPr/>
          </p:nvSpPr>
          <p:spPr>
            <a:xfrm>
              <a:off x="5559150" y="5150125"/>
              <a:ext cx="4825" cy="93300"/>
            </a:xfrm>
            <a:custGeom>
              <a:rect b="b" l="l" r="r" t="t"/>
              <a:pathLst>
                <a:path extrusionOk="0" h="3732" w="193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7"/>
            <p:cNvSpPr/>
            <p:nvPr/>
          </p:nvSpPr>
          <p:spPr>
            <a:xfrm>
              <a:off x="5559150" y="44177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7"/>
            <p:cNvSpPr/>
            <p:nvPr/>
          </p:nvSpPr>
          <p:spPr>
            <a:xfrm>
              <a:off x="5559150" y="3800450"/>
              <a:ext cx="4825" cy="124125"/>
            </a:xfrm>
            <a:custGeom>
              <a:rect b="b" l="l" r="r" t="t"/>
              <a:pathLst>
                <a:path extrusionOk="0" h="4965" w="193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7"/>
            <p:cNvSpPr/>
            <p:nvPr/>
          </p:nvSpPr>
          <p:spPr>
            <a:xfrm>
              <a:off x="5559150" y="4296300"/>
              <a:ext cx="4825" cy="116300"/>
            </a:xfrm>
            <a:custGeom>
              <a:rect b="b" l="l" r="r" t="t"/>
              <a:pathLst>
                <a:path extrusionOk="0" h="4652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7"/>
            <p:cNvSpPr/>
            <p:nvPr/>
          </p:nvSpPr>
          <p:spPr>
            <a:xfrm>
              <a:off x="5559150" y="40519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7"/>
            <p:cNvSpPr/>
            <p:nvPr/>
          </p:nvSpPr>
          <p:spPr>
            <a:xfrm>
              <a:off x="5559150" y="4539925"/>
              <a:ext cx="4825" cy="117050"/>
            </a:xfrm>
            <a:custGeom>
              <a:rect b="b" l="l" r="r" t="t"/>
              <a:pathLst>
                <a:path extrusionOk="0" h="4682" w="193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7"/>
            <p:cNvSpPr/>
            <p:nvPr/>
          </p:nvSpPr>
          <p:spPr>
            <a:xfrm>
              <a:off x="5559150" y="49065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7"/>
            <p:cNvSpPr/>
            <p:nvPr/>
          </p:nvSpPr>
          <p:spPr>
            <a:xfrm>
              <a:off x="5559150" y="4174125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7"/>
            <p:cNvSpPr/>
            <p:nvPr/>
          </p:nvSpPr>
          <p:spPr>
            <a:xfrm>
              <a:off x="5559150" y="3929725"/>
              <a:ext cx="4825" cy="116875"/>
            </a:xfrm>
            <a:custGeom>
              <a:rect b="b" l="l" r="r" t="t"/>
              <a:pathLst>
                <a:path extrusionOk="0" h="4675" w="193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67"/>
            <p:cNvSpPr/>
            <p:nvPr/>
          </p:nvSpPr>
          <p:spPr>
            <a:xfrm>
              <a:off x="5559150" y="4662125"/>
              <a:ext cx="4825" cy="116850"/>
            </a:xfrm>
            <a:custGeom>
              <a:rect b="b" l="l" r="r" t="t"/>
              <a:pathLst>
                <a:path extrusionOk="0" h="4674" w="193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7"/>
            <p:cNvSpPr/>
            <p:nvPr/>
          </p:nvSpPr>
          <p:spPr>
            <a:xfrm>
              <a:off x="5559150" y="5028700"/>
              <a:ext cx="4825" cy="116275"/>
            </a:xfrm>
            <a:custGeom>
              <a:rect b="b" l="l" r="r" t="t"/>
              <a:pathLst>
                <a:path extrusionOk="0" h="4651" w="193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7"/>
            <p:cNvSpPr/>
            <p:nvPr/>
          </p:nvSpPr>
          <p:spPr>
            <a:xfrm>
              <a:off x="5666025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7"/>
            <p:cNvSpPr/>
            <p:nvPr/>
          </p:nvSpPr>
          <p:spPr>
            <a:xfrm>
              <a:off x="5666025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7"/>
            <p:cNvSpPr/>
            <p:nvPr/>
          </p:nvSpPr>
          <p:spPr>
            <a:xfrm>
              <a:off x="5666025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7"/>
            <p:cNvSpPr/>
            <p:nvPr/>
          </p:nvSpPr>
          <p:spPr>
            <a:xfrm>
              <a:off x="5666025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7"/>
            <p:cNvSpPr/>
            <p:nvPr/>
          </p:nvSpPr>
          <p:spPr>
            <a:xfrm>
              <a:off x="5666025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67"/>
            <p:cNvSpPr/>
            <p:nvPr/>
          </p:nvSpPr>
          <p:spPr>
            <a:xfrm>
              <a:off x="5666025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7"/>
            <p:cNvSpPr/>
            <p:nvPr/>
          </p:nvSpPr>
          <p:spPr>
            <a:xfrm>
              <a:off x="5666025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7"/>
            <p:cNvSpPr/>
            <p:nvPr/>
          </p:nvSpPr>
          <p:spPr>
            <a:xfrm>
              <a:off x="5666025" y="5150125"/>
              <a:ext cx="4625" cy="89475"/>
            </a:xfrm>
            <a:custGeom>
              <a:rect b="b" l="l" r="r" t="t"/>
              <a:pathLst>
                <a:path extrusionOk="0" h="3579" w="185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7"/>
            <p:cNvSpPr/>
            <p:nvPr/>
          </p:nvSpPr>
          <p:spPr>
            <a:xfrm>
              <a:off x="5666025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7"/>
            <p:cNvSpPr/>
            <p:nvPr/>
          </p:nvSpPr>
          <p:spPr>
            <a:xfrm>
              <a:off x="5666025" y="3799700"/>
              <a:ext cx="4625" cy="124875"/>
            </a:xfrm>
            <a:custGeom>
              <a:rect b="b" l="l" r="r" t="t"/>
              <a:pathLst>
                <a:path extrusionOk="0" h="4995" w="185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7"/>
            <p:cNvSpPr/>
            <p:nvPr/>
          </p:nvSpPr>
          <p:spPr>
            <a:xfrm>
              <a:off x="5666025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7"/>
            <p:cNvSpPr/>
            <p:nvPr/>
          </p:nvSpPr>
          <p:spPr>
            <a:xfrm>
              <a:off x="5666025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67"/>
            <p:cNvSpPr/>
            <p:nvPr/>
          </p:nvSpPr>
          <p:spPr>
            <a:xfrm>
              <a:off x="5772125" y="3929725"/>
              <a:ext cx="5400" cy="116875"/>
            </a:xfrm>
            <a:custGeom>
              <a:rect b="b" l="l" r="r" t="t"/>
              <a:pathLst>
                <a:path extrusionOk="0" h="4675" w="216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67"/>
            <p:cNvSpPr/>
            <p:nvPr/>
          </p:nvSpPr>
          <p:spPr>
            <a:xfrm>
              <a:off x="5772125" y="50287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7"/>
            <p:cNvSpPr/>
            <p:nvPr/>
          </p:nvSpPr>
          <p:spPr>
            <a:xfrm>
              <a:off x="5772125" y="4296300"/>
              <a:ext cx="5400" cy="116300"/>
            </a:xfrm>
            <a:custGeom>
              <a:rect b="b" l="l" r="r" t="t"/>
              <a:pathLst>
                <a:path extrusionOk="0" h="4652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7"/>
            <p:cNvSpPr/>
            <p:nvPr/>
          </p:nvSpPr>
          <p:spPr>
            <a:xfrm>
              <a:off x="5772125" y="5150125"/>
              <a:ext cx="5400" cy="95775"/>
            </a:xfrm>
            <a:custGeom>
              <a:rect b="b" l="l" r="r" t="t"/>
              <a:pathLst>
                <a:path extrusionOk="0" h="3831" w="216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7"/>
            <p:cNvSpPr/>
            <p:nvPr/>
          </p:nvSpPr>
          <p:spPr>
            <a:xfrm>
              <a:off x="5772125" y="45399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7"/>
            <p:cNvSpPr/>
            <p:nvPr/>
          </p:nvSpPr>
          <p:spPr>
            <a:xfrm>
              <a:off x="5772125" y="47843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7"/>
            <p:cNvSpPr/>
            <p:nvPr/>
          </p:nvSpPr>
          <p:spPr>
            <a:xfrm>
              <a:off x="5772125" y="3799700"/>
              <a:ext cx="5400" cy="124875"/>
            </a:xfrm>
            <a:custGeom>
              <a:rect b="b" l="l" r="r" t="t"/>
              <a:pathLst>
                <a:path extrusionOk="0" h="4995" w="216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7"/>
            <p:cNvSpPr/>
            <p:nvPr/>
          </p:nvSpPr>
          <p:spPr>
            <a:xfrm>
              <a:off x="5772125" y="4906500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7"/>
            <p:cNvSpPr/>
            <p:nvPr/>
          </p:nvSpPr>
          <p:spPr>
            <a:xfrm>
              <a:off x="5772125" y="40519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7"/>
            <p:cNvSpPr/>
            <p:nvPr/>
          </p:nvSpPr>
          <p:spPr>
            <a:xfrm>
              <a:off x="5772125" y="4174125"/>
              <a:ext cx="5400" cy="116275"/>
            </a:xfrm>
            <a:custGeom>
              <a:rect b="b" l="l" r="r" t="t"/>
              <a:pathLst>
                <a:path extrusionOk="0" h="4651" w="216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7"/>
            <p:cNvSpPr/>
            <p:nvPr/>
          </p:nvSpPr>
          <p:spPr>
            <a:xfrm>
              <a:off x="5772125" y="4662125"/>
              <a:ext cx="5400" cy="116850"/>
            </a:xfrm>
            <a:custGeom>
              <a:rect b="b" l="l" r="r" t="t"/>
              <a:pathLst>
                <a:path extrusionOk="0" h="4674" w="216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7"/>
            <p:cNvSpPr/>
            <p:nvPr/>
          </p:nvSpPr>
          <p:spPr>
            <a:xfrm>
              <a:off x="5772125" y="4417725"/>
              <a:ext cx="5400" cy="117050"/>
            </a:xfrm>
            <a:custGeom>
              <a:rect b="b" l="l" r="r" t="t"/>
              <a:pathLst>
                <a:path extrusionOk="0" h="4682" w="216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67"/>
            <p:cNvSpPr/>
            <p:nvPr/>
          </p:nvSpPr>
          <p:spPr>
            <a:xfrm>
              <a:off x="5878825" y="5150125"/>
              <a:ext cx="5375" cy="101725"/>
            </a:xfrm>
            <a:custGeom>
              <a:rect b="b" l="l" r="r" t="t"/>
              <a:pathLst>
                <a:path extrusionOk="0" h="4069" w="215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67"/>
            <p:cNvSpPr/>
            <p:nvPr/>
          </p:nvSpPr>
          <p:spPr>
            <a:xfrm>
              <a:off x="587882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67"/>
            <p:cNvSpPr/>
            <p:nvPr/>
          </p:nvSpPr>
          <p:spPr>
            <a:xfrm>
              <a:off x="587882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67"/>
            <p:cNvSpPr/>
            <p:nvPr/>
          </p:nvSpPr>
          <p:spPr>
            <a:xfrm>
              <a:off x="587882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67"/>
            <p:cNvSpPr/>
            <p:nvPr/>
          </p:nvSpPr>
          <p:spPr>
            <a:xfrm>
              <a:off x="587882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67"/>
            <p:cNvSpPr/>
            <p:nvPr/>
          </p:nvSpPr>
          <p:spPr>
            <a:xfrm>
              <a:off x="587882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7"/>
            <p:cNvSpPr/>
            <p:nvPr/>
          </p:nvSpPr>
          <p:spPr>
            <a:xfrm>
              <a:off x="587882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7"/>
            <p:cNvSpPr/>
            <p:nvPr/>
          </p:nvSpPr>
          <p:spPr>
            <a:xfrm>
              <a:off x="587882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7"/>
            <p:cNvSpPr/>
            <p:nvPr/>
          </p:nvSpPr>
          <p:spPr>
            <a:xfrm>
              <a:off x="587882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7"/>
            <p:cNvSpPr/>
            <p:nvPr/>
          </p:nvSpPr>
          <p:spPr>
            <a:xfrm>
              <a:off x="5878825" y="3799125"/>
              <a:ext cx="5375" cy="125450"/>
            </a:xfrm>
            <a:custGeom>
              <a:rect b="b" l="l" r="r" t="t"/>
              <a:pathLst>
                <a:path extrusionOk="0" h="5018" w="215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7"/>
            <p:cNvSpPr/>
            <p:nvPr/>
          </p:nvSpPr>
          <p:spPr>
            <a:xfrm>
              <a:off x="587882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7"/>
            <p:cNvSpPr/>
            <p:nvPr/>
          </p:nvSpPr>
          <p:spPr>
            <a:xfrm>
              <a:off x="587882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7"/>
            <p:cNvSpPr/>
            <p:nvPr/>
          </p:nvSpPr>
          <p:spPr>
            <a:xfrm>
              <a:off x="59855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7"/>
            <p:cNvSpPr/>
            <p:nvPr/>
          </p:nvSpPr>
          <p:spPr>
            <a:xfrm>
              <a:off x="59855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7"/>
            <p:cNvSpPr/>
            <p:nvPr/>
          </p:nvSpPr>
          <p:spPr>
            <a:xfrm>
              <a:off x="59855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7"/>
            <p:cNvSpPr/>
            <p:nvPr/>
          </p:nvSpPr>
          <p:spPr>
            <a:xfrm>
              <a:off x="5985500" y="3798350"/>
              <a:ext cx="4800" cy="126225"/>
            </a:xfrm>
            <a:custGeom>
              <a:rect b="b" l="l" r="r" t="t"/>
              <a:pathLst>
                <a:path extrusionOk="0" h="5049" w="192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7"/>
            <p:cNvSpPr/>
            <p:nvPr/>
          </p:nvSpPr>
          <p:spPr>
            <a:xfrm>
              <a:off x="59855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7"/>
            <p:cNvSpPr/>
            <p:nvPr/>
          </p:nvSpPr>
          <p:spPr>
            <a:xfrm>
              <a:off x="59855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7"/>
            <p:cNvSpPr/>
            <p:nvPr/>
          </p:nvSpPr>
          <p:spPr>
            <a:xfrm>
              <a:off x="59855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7"/>
            <p:cNvSpPr/>
            <p:nvPr/>
          </p:nvSpPr>
          <p:spPr>
            <a:xfrm>
              <a:off x="59855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67"/>
            <p:cNvSpPr/>
            <p:nvPr/>
          </p:nvSpPr>
          <p:spPr>
            <a:xfrm>
              <a:off x="59855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67"/>
            <p:cNvSpPr/>
            <p:nvPr/>
          </p:nvSpPr>
          <p:spPr>
            <a:xfrm>
              <a:off x="59855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67"/>
            <p:cNvSpPr/>
            <p:nvPr/>
          </p:nvSpPr>
          <p:spPr>
            <a:xfrm>
              <a:off x="59855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67"/>
            <p:cNvSpPr/>
            <p:nvPr/>
          </p:nvSpPr>
          <p:spPr>
            <a:xfrm>
              <a:off x="598550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7"/>
            <p:cNvSpPr/>
            <p:nvPr/>
          </p:nvSpPr>
          <p:spPr>
            <a:xfrm>
              <a:off x="6092350" y="49065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7"/>
            <p:cNvSpPr/>
            <p:nvPr/>
          </p:nvSpPr>
          <p:spPr>
            <a:xfrm>
              <a:off x="6092350" y="3929725"/>
              <a:ext cx="4625" cy="116875"/>
            </a:xfrm>
            <a:custGeom>
              <a:rect b="b" l="l" r="r" t="t"/>
              <a:pathLst>
                <a:path extrusionOk="0" h="4675" w="185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7"/>
            <p:cNvSpPr/>
            <p:nvPr/>
          </p:nvSpPr>
          <p:spPr>
            <a:xfrm>
              <a:off x="6092350" y="44177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7"/>
            <p:cNvSpPr/>
            <p:nvPr/>
          </p:nvSpPr>
          <p:spPr>
            <a:xfrm>
              <a:off x="6092350" y="4296300"/>
              <a:ext cx="4625" cy="116300"/>
            </a:xfrm>
            <a:custGeom>
              <a:rect b="b" l="l" r="r" t="t"/>
              <a:pathLst>
                <a:path extrusionOk="0" h="4652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67"/>
            <p:cNvSpPr/>
            <p:nvPr/>
          </p:nvSpPr>
          <p:spPr>
            <a:xfrm>
              <a:off x="6092350" y="4662125"/>
              <a:ext cx="4625" cy="116850"/>
            </a:xfrm>
            <a:custGeom>
              <a:rect b="b" l="l" r="r" t="t"/>
              <a:pathLst>
                <a:path extrusionOk="0" h="4674" w="185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7"/>
            <p:cNvSpPr/>
            <p:nvPr/>
          </p:nvSpPr>
          <p:spPr>
            <a:xfrm>
              <a:off x="6092350" y="5028700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7"/>
            <p:cNvSpPr/>
            <p:nvPr/>
          </p:nvSpPr>
          <p:spPr>
            <a:xfrm>
              <a:off x="6092350" y="41741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7"/>
            <p:cNvSpPr/>
            <p:nvPr/>
          </p:nvSpPr>
          <p:spPr>
            <a:xfrm>
              <a:off x="6092350" y="47843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7"/>
            <p:cNvSpPr/>
            <p:nvPr/>
          </p:nvSpPr>
          <p:spPr>
            <a:xfrm>
              <a:off x="6092350" y="5150125"/>
              <a:ext cx="4625" cy="109575"/>
            </a:xfrm>
            <a:custGeom>
              <a:rect b="b" l="l" r="r" t="t"/>
              <a:pathLst>
                <a:path extrusionOk="0" h="4383" w="185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67"/>
            <p:cNvSpPr/>
            <p:nvPr/>
          </p:nvSpPr>
          <p:spPr>
            <a:xfrm>
              <a:off x="6092350" y="4051925"/>
              <a:ext cx="4625" cy="116275"/>
            </a:xfrm>
            <a:custGeom>
              <a:rect b="b" l="l" r="r" t="t"/>
              <a:pathLst>
                <a:path extrusionOk="0" h="4651" w="185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67"/>
            <p:cNvSpPr/>
            <p:nvPr/>
          </p:nvSpPr>
          <p:spPr>
            <a:xfrm>
              <a:off x="6092350" y="3798350"/>
              <a:ext cx="4625" cy="126225"/>
            </a:xfrm>
            <a:custGeom>
              <a:rect b="b" l="l" r="r" t="t"/>
              <a:pathLst>
                <a:path extrusionOk="0" h="5049" w="185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67"/>
            <p:cNvSpPr/>
            <p:nvPr/>
          </p:nvSpPr>
          <p:spPr>
            <a:xfrm>
              <a:off x="6092350" y="4539925"/>
              <a:ext cx="4625" cy="117050"/>
            </a:xfrm>
            <a:custGeom>
              <a:rect b="b" l="l" r="r" t="t"/>
              <a:pathLst>
                <a:path extrusionOk="0" h="4682" w="185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7"/>
            <p:cNvSpPr/>
            <p:nvPr/>
          </p:nvSpPr>
          <p:spPr>
            <a:xfrm>
              <a:off x="6198475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7"/>
            <p:cNvSpPr/>
            <p:nvPr/>
          </p:nvSpPr>
          <p:spPr>
            <a:xfrm>
              <a:off x="6198475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67"/>
            <p:cNvSpPr/>
            <p:nvPr/>
          </p:nvSpPr>
          <p:spPr>
            <a:xfrm>
              <a:off x="6199050" y="5150125"/>
              <a:ext cx="4800" cy="104975"/>
            </a:xfrm>
            <a:custGeom>
              <a:rect b="b" l="l" r="r" t="t"/>
              <a:pathLst>
                <a:path extrusionOk="0" h="4199" w="192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67"/>
            <p:cNvSpPr/>
            <p:nvPr/>
          </p:nvSpPr>
          <p:spPr>
            <a:xfrm>
              <a:off x="6198475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7"/>
            <p:cNvSpPr/>
            <p:nvPr/>
          </p:nvSpPr>
          <p:spPr>
            <a:xfrm>
              <a:off x="6198475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67"/>
            <p:cNvSpPr/>
            <p:nvPr/>
          </p:nvSpPr>
          <p:spPr>
            <a:xfrm>
              <a:off x="6198475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67"/>
            <p:cNvSpPr/>
            <p:nvPr/>
          </p:nvSpPr>
          <p:spPr>
            <a:xfrm>
              <a:off x="6198475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7"/>
            <p:cNvSpPr/>
            <p:nvPr/>
          </p:nvSpPr>
          <p:spPr>
            <a:xfrm>
              <a:off x="6198475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67"/>
            <p:cNvSpPr/>
            <p:nvPr/>
          </p:nvSpPr>
          <p:spPr>
            <a:xfrm>
              <a:off x="6198475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67"/>
            <p:cNvSpPr/>
            <p:nvPr/>
          </p:nvSpPr>
          <p:spPr>
            <a:xfrm>
              <a:off x="6199050" y="3797775"/>
              <a:ext cx="4800" cy="126800"/>
            </a:xfrm>
            <a:custGeom>
              <a:rect b="b" l="l" r="r" t="t"/>
              <a:pathLst>
                <a:path extrusionOk="0" h="5072" w="192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7"/>
            <p:cNvSpPr/>
            <p:nvPr/>
          </p:nvSpPr>
          <p:spPr>
            <a:xfrm>
              <a:off x="6198475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7"/>
            <p:cNvSpPr/>
            <p:nvPr/>
          </p:nvSpPr>
          <p:spPr>
            <a:xfrm>
              <a:off x="6198475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67"/>
            <p:cNvSpPr/>
            <p:nvPr/>
          </p:nvSpPr>
          <p:spPr>
            <a:xfrm>
              <a:off x="6305150" y="3929725"/>
              <a:ext cx="5375" cy="116875"/>
            </a:xfrm>
            <a:custGeom>
              <a:rect b="b" l="l" r="r" t="t"/>
              <a:pathLst>
                <a:path extrusionOk="0" h="4675" w="215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67"/>
            <p:cNvSpPr/>
            <p:nvPr/>
          </p:nvSpPr>
          <p:spPr>
            <a:xfrm>
              <a:off x="6305150" y="47843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67"/>
            <p:cNvSpPr/>
            <p:nvPr/>
          </p:nvSpPr>
          <p:spPr>
            <a:xfrm>
              <a:off x="6305150" y="50287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7"/>
            <p:cNvSpPr/>
            <p:nvPr/>
          </p:nvSpPr>
          <p:spPr>
            <a:xfrm>
              <a:off x="6305150" y="40519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67"/>
            <p:cNvSpPr/>
            <p:nvPr/>
          </p:nvSpPr>
          <p:spPr>
            <a:xfrm>
              <a:off x="6305150" y="3797000"/>
              <a:ext cx="5375" cy="127575"/>
            </a:xfrm>
            <a:custGeom>
              <a:rect b="b" l="l" r="r" t="t"/>
              <a:pathLst>
                <a:path extrusionOk="0" h="5103" w="215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67"/>
            <p:cNvSpPr/>
            <p:nvPr/>
          </p:nvSpPr>
          <p:spPr>
            <a:xfrm>
              <a:off x="6305150" y="5150125"/>
              <a:ext cx="5375" cy="98275"/>
            </a:xfrm>
            <a:custGeom>
              <a:rect b="b" l="l" r="r" t="t"/>
              <a:pathLst>
                <a:path extrusionOk="0" h="3931" w="215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67"/>
            <p:cNvSpPr/>
            <p:nvPr/>
          </p:nvSpPr>
          <p:spPr>
            <a:xfrm>
              <a:off x="6305150" y="4906500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67"/>
            <p:cNvSpPr/>
            <p:nvPr/>
          </p:nvSpPr>
          <p:spPr>
            <a:xfrm>
              <a:off x="6305150" y="4174125"/>
              <a:ext cx="5375" cy="116275"/>
            </a:xfrm>
            <a:custGeom>
              <a:rect b="b" l="l" r="r" t="t"/>
              <a:pathLst>
                <a:path extrusionOk="0" h="4651" w="215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67"/>
            <p:cNvSpPr/>
            <p:nvPr/>
          </p:nvSpPr>
          <p:spPr>
            <a:xfrm>
              <a:off x="6305150" y="44177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67"/>
            <p:cNvSpPr/>
            <p:nvPr/>
          </p:nvSpPr>
          <p:spPr>
            <a:xfrm>
              <a:off x="6305150" y="4296300"/>
              <a:ext cx="5375" cy="116300"/>
            </a:xfrm>
            <a:custGeom>
              <a:rect b="b" l="l" r="r" t="t"/>
              <a:pathLst>
                <a:path extrusionOk="0" h="4652" w="215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67"/>
            <p:cNvSpPr/>
            <p:nvPr/>
          </p:nvSpPr>
          <p:spPr>
            <a:xfrm>
              <a:off x="6305150" y="4662125"/>
              <a:ext cx="5375" cy="116850"/>
            </a:xfrm>
            <a:custGeom>
              <a:rect b="b" l="l" r="r" t="t"/>
              <a:pathLst>
                <a:path extrusionOk="0" h="4674" w="215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67"/>
            <p:cNvSpPr/>
            <p:nvPr/>
          </p:nvSpPr>
          <p:spPr>
            <a:xfrm>
              <a:off x="6305150" y="4539925"/>
              <a:ext cx="5375" cy="117050"/>
            </a:xfrm>
            <a:custGeom>
              <a:rect b="b" l="l" r="r" t="t"/>
              <a:pathLst>
                <a:path extrusionOk="0" h="4682" w="215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67"/>
            <p:cNvSpPr/>
            <p:nvPr/>
          </p:nvSpPr>
          <p:spPr>
            <a:xfrm>
              <a:off x="6412025" y="3929725"/>
              <a:ext cx="4600" cy="116875"/>
            </a:xfrm>
            <a:custGeom>
              <a:rect b="b" l="l" r="r" t="t"/>
              <a:pathLst>
                <a:path extrusionOk="0" h="4675" w="184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7"/>
            <p:cNvSpPr/>
            <p:nvPr/>
          </p:nvSpPr>
          <p:spPr>
            <a:xfrm>
              <a:off x="6412025" y="4662125"/>
              <a:ext cx="4600" cy="116850"/>
            </a:xfrm>
            <a:custGeom>
              <a:rect b="b" l="l" r="r" t="t"/>
              <a:pathLst>
                <a:path extrusionOk="0" h="4674" w="184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7"/>
            <p:cNvSpPr/>
            <p:nvPr/>
          </p:nvSpPr>
          <p:spPr>
            <a:xfrm>
              <a:off x="6412025" y="50287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7"/>
            <p:cNvSpPr/>
            <p:nvPr/>
          </p:nvSpPr>
          <p:spPr>
            <a:xfrm>
              <a:off x="6412025" y="45399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7"/>
            <p:cNvSpPr/>
            <p:nvPr/>
          </p:nvSpPr>
          <p:spPr>
            <a:xfrm>
              <a:off x="6412025" y="4906500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67"/>
            <p:cNvSpPr/>
            <p:nvPr/>
          </p:nvSpPr>
          <p:spPr>
            <a:xfrm>
              <a:off x="6412025" y="4417725"/>
              <a:ext cx="4600" cy="117050"/>
            </a:xfrm>
            <a:custGeom>
              <a:rect b="b" l="l" r="r" t="t"/>
              <a:pathLst>
                <a:path extrusionOk="0" h="4682" w="184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67"/>
            <p:cNvSpPr/>
            <p:nvPr/>
          </p:nvSpPr>
          <p:spPr>
            <a:xfrm>
              <a:off x="6412025" y="3796425"/>
              <a:ext cx="4600" cy="128150"/>
            </a:xfrm>
            <a:custGeom>
              <a:rect b="b" l="l" r="r" t="t"/>
              <a:pathLst>
                <a:path extrusionOk="0" h="5126" w="184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67"/>
            <p:cNvSpPr/>
            <p:nvPr/>
          </p:nvSpPr>
          <p:spPr>
            <a:xfrm>
              <a:off x="6412025" y="41741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67"/>
            <p:cNvSpPr/>
            <p:nvPr/>
          </p:nvSpPr>
          <p:spPr>
            <a:xfrm>
              <a:off x="6412025" y="47843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67"/>
            <p:cNvSpPr/>
            <p:nvPr/>
          </p:nvSpPr>
          <p:spPr>
            <a:xfrm>
              <a:off x="6412025" y="4296300"/>
              <a:ext cx="4600" cy="116300"/>
            </a:xfrm>
            <a:custGeom>
              <a:rect b="b" l="l" r="r" t="t"/>
              <a:pathLst>
                <a:path extrusionOk="0" h="4652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7"/>
            <p:cNvSpPr/>
            <p:nvPr/>
          </p:nvSpPr>
          <p:spPr>
            <a:xfrm>
              <a:off x="6412025" y="4051925"/>
              <a:ext cx="4600" cy="116275"/>
            </a:xfrm>
            <a:custGeom>
              <a:rect b="b" l="l" r="r" t="t"/>
              <a:pathLst>
                <a:path extrusionOk="0" h="4651" w="184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7"/>
            <p:cNvSpPr/>
            <p:nvPr/>
          </p:nvSpPr>
          <p:spPr>
            <a:xfrm>
              <a:off x="6412025" y="5150125"/>
              <a:ext cx="4600" cy="104975"/>
            </a:xfrm>
            <a:custGeom>
              <a:rect b="b" l="l" r="r" t="t"/>
              <a:pathLst>
                <a:path extrusionOk="0" h="4199" w="184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7"/>
            <p:cNvSpPr/>
            <p:nvPr/>
          </p:nvSpPr>
          <p:spPr>
            <a:xfrm>
              <a:off x="6518700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7"/>
            <p:cNvSpPr/>
            <p:nvPr/>
          </p:nvSpPr>
          <p:spPr>
            <a:xfrm>
              <a:off x="6518700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7"/>
            <p:cNvSpPr/>
            <p:nvPr/>
          </p:nvSpPr>
          <p:spPr>
            <a:xfrm>
              <a:off x="6518700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7"/>
            <p:cNvSpPr/>
            <p:nvPr/>
          </p:nvSpPr>
          <p:spPr>
            <a:xfrm>
              <a:off x="6518700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7"/>
            <p:cNvSpPr/>
            <p:nvPr/>
          </p:nvSpPr>
          <p:spPr>
            <a:xfrm>
              <a:off x="6518700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7"/>
            <p:cNvSpPr/>
            <p:nvPr/>
          </p:nvSpPr>
          <p:spPr>
            <a:xfrm>
              <a:off x="6518700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7"/>
            <p:cNvSpPr/>
            <p:nvPr/>
          </p:nvSpPr>
          <p:spPr>
            <a:xfrm>
              <a:off x="6518700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7"/>
            <p:cNvSpPr/>
            <p:nvPr/>
          </p:nvSpPr>
          <p:spPr>
            <a:xfrm>
              <a:off x="6518700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7"/>
            <p:cNvSpPr/>
            <p:nvPr/>
          </p:nvSpPr>
          <p:spPr>
            <a:xfrm>
              <a:off x="6518700" y="3796425"/>
              <a:ext cx="4800" cy="128150"/>
            </a:xfrm>
            <a:custGeom>
              <a:rect b="b" l="l" r="r" t="t"/>
              <a:pathLst>
                <a:path extrusionOk="0" h="5126" w="192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7"/>
            <p:cNvSpPr/>
            <p:nvPr/>
          </p:nvSpPr>
          <p:spPr>
            <a:xfrm>
              <a:off x="6518700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67"/>
            <p:cNvSpPr/>
            <p:nvPr/>
          </p:nvSpPr>
          <p:spPr>
            <a:xfrm>
              <a:off x="6518700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7"/>
            <p:cNvSpPr/>
            <p:nvPr/>
          </p:nvSpPr>
          <p:spPr>
            <a:xfrm>
              <a:off x="6518700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7"/>
            <p:cNvSpPr/>
            <p:nvPr/>
          </p:nvSpPr>
          <p:spPr>
            <a:xfrm>
              <a:off x="6625375" y="5150125"/>
              <a:ext cx="4800" cy="110350"/>
            </a:xfrm>
            <a:custGeom>
              <a:rect b="b" l="l" r="r" t="t"/>
              <a:pathLst>
                <a:path extrusionOk="0" h="4414" w="192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7"/>
            <p:cNvSpPr/>
            <p:nvPr/>
          </p:nvSpPr>
          <p:spPr>
            <a:xfrm>
              <a:off x="6625375" y="4662125"/>
              <a:ext cx="4800" cy="116850"/>
            </a:xfrm>
            <a:custGeom>
              <a:rect b="b" l="l" r="r" t="t"/>
              <a:pathLst>
                <a:path extrusionOk="0" h="4674" w="192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7"/>
            <p:cNvSpPr/>
            <p:nvPr/>
          </p:nvSpPr>
          <p:spPr>
            <a:xfrm>
              <a:off x="6625375" y="44177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7"/>
            <p:cNvSpPr/>
            <p:nvPr/>
          </p:nvSpPr>
          <p:spPr>
            <a:xfrm>
              <a:off x="6625375" y="47843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7"/>
            <p:cNvSpPr/>
            <p:nvPr/>
          </p:nvSpPr>
          <p:spPr>
            <a:xfrm>
              <a:off x="6625375" y="41741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7"/>
            <p:cNvSpPr/>
            <p:nvPr/>
          </p:nvSpPr>
          <p:spPr>
            <a:xfrm>
              <a:off x="6625375" y="50287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7"/>
            <p:cNvSpPr/>
            <p:nvPr/>
          </p:nvSpPr>
          <p:spPr>
            <a:xfrm>
              <a:off x="6625375" y="4906500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7"/>
            <p:cNvSpPr/>
            <p:nvPr/>
          </p:nvSpPr>
          <p:spPr>
            <a:xfrm>
              <a:off x="6625375" y="3795675"/>
              <a:ext cx="4800" cy="128900"/>
            </a:xfrm>
            <a:custGeom>
              <a:rect b="b" l="l" r="r" t="t"/>
              <a:pathLst>
                <a:path extrusionOk="0" h="5156" w="192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7"/>
            <p:cNvSpPr/>
            <p:nvPr/>
          </p:nvSpPr>
          <p:spPr>
            <a:xfrm>
              <a:off x="6625375" y="4051925"/>
              <a:ext cx="4800" cy="116275"/>
            </a:xfrm>
            <a:custGeom>
              <a:rect b="b" l="l" r="r" t="t"/>
              <a:pathLst>
                <a:path extrusionOk="0" h="4651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7"/>
            <p:cNvSpPr/>
            <p:nvPr/>
          </p:nvSpPr>
          <p:spPr>
            <a:xfrm>
              <a:off x="6625375" y="4539925"/>
              <a:ext cx="4800" cy="117050"/>
            </a:xfrm>
            <a:custGeom>
              <a:rect b="b" l="l" r="r" t="t"/>
              <a:pathLst>
                <a:path extrusionOk="0" h="4682" w="192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67"/>
            <p:cNvSpPr/>
            <p:nvPr/>
          </p:nvSpPr>
          <p:spPr>
            <a:xfrm>
              <a:off x="6625375" y="3929725"/>
              <a:ext cx="4800" cy="116875"/>
            </a:xfrm>
            <a:custGeom>
              <a:rect b="b" l="l" r="r" t="t"/>
              <a:pathLst>
                <a:path extrusionOk="0" h="4675" w="192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7"/>
            <p:cNvSpPr/>
            <p:nvPr/>
          </p:nvSpPr>
          <p:spPr>
            <a:xfrm>
              <a:off x="6625375" y="4296300"/>
              <a:ext cx="4800" cy="116300"/>
            </a:xfrm>
            <a:custGeom>
              <a:rect b="b" l="l" r="r" t="t"/>
              <a:pathLst>
                <a:path extrusionOk="0" h="4652" w="192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7"/>
            <p:cNvSpPr/>
            <p:nvPr/>
          </p:nvSpPr>
          <p:spPr>
            <a:xfrm>
              <a:off x="6731675" y="3795100"/>
              <a:ext cx="5200" cy="129475"/>
            </a:xfrm>
            <a:custGeom>
              <a:rect b="b" l="l" r="r" t="t"/>
              <a:pathLst>
                <a:path extrusionOk="0" h="5179" w="208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7"/>
            <p:cNvSpPr/>
            <p:nvPr/>
          </p:nvSpPr>
          <p:spPr>
            <a:xfrm>
              <a:off x="6731675" y="5150125"/>
              <a:ext cx="5200" cy="106700"/>
            </a:xfrm>
            <a:custGeom>
              <a:rect b="b" l="l" r="r" t="t"/>
              <a:pathLst>
                <a:path extrusionOk="0" h="4268" w="208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7"/>
            <p:cNvSpPr/>
            <p:nvPr/>
          </p:nvSpPr>
          <p:spPr>
            <a:xfrm>
              <a:off x="6731675" y="47843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7"/>
            <p:cNvSpPr/>
            <p:nvPr/>
          </p:nvSpPr>
          <p:spPr>
            <a:xfrm>
              <a:off x="6731675" y="41741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67"/>
            <p:cNvSpPr/>
            <p:nvPr/>
          </p:nvSpPr>
          <p:spPr>
            <a:xfrm>
              <a:off x="6731675" y="3929725"/>
              <a:ext cx="5200" cy="116875"/>
            </a:xfrm>
            <a:custGeom>
              <a:rect b="b" l="l" r="r" t="t"/>
              <a:pathLst>
                <a:path extrusionOk="0" h="4675" w="208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67"/>
            <p:cNvSpPr/>
            <p:nvPr/>
          </p:nvSpPr>
          <p:spPr>
            <a:xfrm>
              <a:off x="6731675" y="45399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7"/>
            <p:cNvSpPr/>
            <p:nvPr/>
          </p:nvSpPr>
          <p:spPr>
            <a:xfrm>
              <a:off x="6731675" y="4051925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67"/>
            <p:cNvSpPr/>
            <p:nvPr/>
          </p:nvSpPr>
          <p:spPr>
            <a:xfrm>
              <a:off x="6731675" y="4296300"/>
              <a:ext cx="5200" cy="116300"/>
            </a:xfrm>
            <a:custGeom>
              <a:rect b="b" l="l" r="r" t="t"/>
              <a:pathLst>
                <a:path extrusionOk="0" h="4652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67"/>
            <p:cNvSpPr/>
            <p:nvPr/>
          </p:nvSpPr>
          <p:spPr>
            <a:xfrm>
              <a:off x="6731675" y="4662125"/>
              <a:ext cx="5200" cy="116850"/>
            </a:xfrm>
            <a:custGeom>
              <a:rect b="b" l="l" r="r" t="t"/>
              <a:pathLst>
                <a:path extrusionOk="0" h="4674" w="208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67"/>
            <p:cNvSpPr/>
            <p:nvPr/>
          </p:nvSpPr>
          <p:spPr>
            <a:xfrm>
              <a:off x="6731675" y="49065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67"/>
            <p:cNvSpPr/>
            <p:nvPr/>
          </p:nvSpPr>
          <p:spPr>
            <a:xfrm>
              <a:off x="6731675" y="5028700"/>
              <a:ext cx="5200" cy="116275"/>
            </a:xfrm>
            <a:custGeom>
              <a:rect b="b" l="l" r="r" t="t"/>
              <a:pathLst>
                <a:path extrusionOk="0" h="4651" w="208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67"/>
            <p:cNvSpPr/>
            <p:nvPr/>
          </p:nvSpPr>
          <p:spPr>
            <a:xfrm>
              <a:off x="6731675" y="4417725"/>
              <a:ext cx="5200" cy="117050"/>
            </a:xfrm>
            <a:custGeom>
              <a:rect b="b" l="l" r="r" t="t"/>
              <a:pathLst>
                <a:path extrusionOk="0" h="4682" w="208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67"/>
            <p:cNvSpPr/>
            <p:nvPr/>
          </p:nvSpPr>
          <p:spPr>
            <a:xfrm>
              <a:off x="4069500" y="5144950"/>
              <a:ext cx="2770600" cy="5200"/>
            </a:xfrm>
            <a:custGeom>
              <a:rect b="b" l="l" r="r" t="t"/>
              <a:pathLst>
                <a:path extrusionOk="0" h="208" w="110824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7"/>
            <p:cNvSpPr/>
            <p:nvPr/>
          </p:nvSpPr>
          <p:spPr>
            <a:xfrm>
              <a:off x="4070825" y="5022750"/>
              <a:ext cx="2768125" cy="5975"/>
            </a:xfrm>
            <a:custGeom>
              <a:rect b="b" l="l" r="r" t="t"/>
              <a:pathLst>
                <a:path extrusionOk="0" h="239" w="110725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67"/>
            <p:cNvSpPr/>
            <p:nvPr/>
          </p:nvSpPr>
          <p:spPr>
            <a:xfrm>
              <a:off x="4071400" y="4900575"/>
              <a:ext cx="2766975" cy="5950"/>
            </a:xfrm>
            <a:custGeom>
              <a:rect b="b" l="l" r="r" t="t"/>
              <a:pathLst>
                <a:path extrusionOk="0" h="238" w="110679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67"/>
            <p:cNvSpPr/>
            <p:nvPr/>
          </p:nvSpPr>
          <p:spPr>
            <a:xfrm>
              <a:off x="4072550" y="4778950"/>
              <a:ext cx="2764675" cy="5375"/>
            </a:xfrm>
            <a:custGeom>
              <a:rect b="b" l="l" r="r" t="t"/>
              <a:pathLst>
                <a:path extrusionOk="0" h="215" w="110587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67"/>
            <p:cNvSpPr/>
            <p:nvPr/>
          </p:nvSpPr>
          <p:spPr>
            <a:xfrm>
              <a:off x="4073125" y="4656950"/>
              <a:ext cx="2763525" cy="5200"/>
            </a:xfrm>
            <a:custGeom>
              <a:rect b="b" l="l" r="r" t="t"/>
              <a:pathLst>
                <a:path extrusionOk="0" h="208" w="110541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7"/>
            <p:cNvSpPr/>
            <p:nvPr/>
          </p:nvSpPr>
          <p:spPr>
            <a:xfrm>
              <a:off x="4074275" y="4534750"/>
              <a:ext cx="2761025" cy="5200"/>
            </a:xfrm>
            <a:custGeom>
              <a:rect b="b" l="l" r="r" t="t"/>
              <a:pathLst>
                <a:path extrusionOk="0" h="208" w="110441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67"/>
            <p:cNvSpPr/>
            <p:nvPr/>
          </p:nvSpPr>
          <p:spPr>
            <a:xfrm>
              <a:off x="4074850" y="4412575"/>
              <a:ext cx="2759875" cy="5175"/>
            </a:xfrm>
            <a:custGeom>
              <a:rect b="b" l="l" r="r" t="t"/>
              <a:pathLst>
                <a:path extrusionOk="0" h="207" w="110395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67"/>
            <p:cNvSpPr/>
            <p:nvPr/>
          </p:nvSpPr>
          <p:spPr>
            <a:xfrm>
              <a:off x="4076200" y="4290375"/>
              <a:ext cx="2757775" cy="5950"/>
            </a:xfrm>
            <a:custGeom>
              <a:rect b="b" l="l" r="r" t="t"/>
              <a:pathLst>
                <a:path extrusionOk="0" h="238" w="110311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7"/>
            <p:cNvSpPr/>
            <p:nvPr/>
          </p:nvSpPr>
          <p:spPr>
            <a:xfrm>
              <a:off x="4076775" y="4168175"/>
              <a:ext cx="2756225" cy="5975"/>
            </a:xfrm>
            <a:custGeom>
              <a:rect b="b" l="l" r="r" t="t"/>
              <a:pathLst>
                <a:path extrusionOk="0" h="239" w="110249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67"/>
            <p:cNvSpPr/>
            <p:nvPr/>
          </p:nvSpPr>
          <p:spPr>
            <a:xfrm>
              <a:off x="4077925" y="4046575"/>
              <a:ext cx="2754125" cy="5375"/>
            </a:xfrm>
            <a:custGeom>
              <a:rect b="b" l="l" r="r" t="t"/>
              <a:pathLst>
                <a:path extrusionOk="0" h="215" w="110165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67"/>
            <p:cNvSpPr/>
            <p:nvPr/>
          </p:nvSpPr>
          <p:spPr>
            <a:xfrm>
              <a:off x="4078675" y="3924550"/>
              <a:ext cx="2752425" cy="5200"/>
            </a:xfrm>
            <a:custGeom>
              <a:rect b="b" l="l" r="r" t="t"/>
              <a:pathLst>
                <a:path extrusionOk="0" h="208" w="110097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67"/>
            <p:cNvSpPr/>
            <p:nvPr/>
          </p:nvSpPr>
          <p:spPr>
            <a:xfrm>
              <a:off x="4814700" y="4786225"/>
              <a:ext cx="25" cy="56325"/>
            </a:xfrm>
            <a:custGeom>
              <a:rect b="b" l="l" r="r" t="t"/>
              <a:pathLst>
                <a:path extrusionOk="0" fill="none" h="2253" w="1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cap="rnd" cmpd="sng" w="9525">
              <a:solidFill>
                <a:srgbClr val="01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67"/>
            <p:cNvSpPr/>
            <p:nvPr/>
          </p:nvSpPr>
          <p:spPr>
            <a:xfrm>
              <a:off x="4269250" y="5135175"/>
              <a:ext cx="225" cy="425"/>
            </a:xfrm>
            <a:custGeom>
              <a:rect b="b" l="l" r="r" t="t"/>
              <a:pathLst>
                <a:path extrusionOk="0" h="17" w="9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75" name="Google Shape;10775;p67"/>
          <p:cNvGrpSpPr/>
          <p:nvPr/>
        </p:nvGrpSpPr>
        <p:grpSpPr>
          <a:xfrm flipH="1" rot="-7130480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10776" name="Google Shape;10776;p67"/>
            <p:cNvSpPr/>
            <p:nvPr/>
          </p:nvSpPr>
          <p:spPr>
            <a:xfrm>
              <a:off x="3954600" y="3665275"/>
              <a:ext cx="114450" cy="80700"/>
            </a:xfrm>
            <a:custGeom>
              <a:rect b="b" l="l" r="r" t="t"/>
              <a:pathLst>
                <a:path extrusionOk="0" h="3228" w="4578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67"/>
            <p:cNvSpPr/>
            <p:nvPr/>
          </p:nvSpPr>
          <p:spPr>
            <a:xfrm>
              <a:off x="3963775" y="3675425"/>
              <a:ext cx="105275" cy="70575"/>
            </a:xfrm>
            <a:custGeom>
              <a:rect b="b" l="l" r="r" t="t"/>
              <a:pathLst>
                <a:path extrusionOk="0" h="2823" w="4211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7"/>
            <p:cNvSpPr/>
            <p:nvPr/>
          </p:nvSpPr>
          <p:spPr>
            <a:xfrm>
              <a:off x="3936775" y="3576625"/>
              <a:ext cx="95025" cy="86125"/>
            </a:xfrm>
            <a:custGeom>
              <a:rect b="b" l="l" r="r" t="t"/>
              <a:pathLst>
                <a:path extrusionOk="0" h="3445" w="3801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67"/>
            <p:cNvSpPr/>
            <p:nvPr/>
          </p:nvSpPr>
          <p:spPr>
            <a:xfrm>
              <a:off x="3953500" y="3577500"/>
              <a:ext cx="78100" cy="85250"/>
            </a:xfrm>
            <a:custGeom>
              <a:rect b="b" l="l" r="r" t="t"/>
              <a:pathLst>
                <a:path extrusionOk="0" h="3410" w="3124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67"/>
            <p:cNvSpPr/>
            <p:nvPr/>
          </p:nvSpPr>
          <p:spPr>
            <a:xfrm>
              <a:off x="3826150" y="3592675"/>
              <a:ext cx="69150" cy="112425"/>
            </a:xfrm>
            <a:custGeom>
              <a:rect b="b" l="l" r="r" t="t"/>
              <a:pathLst>
                <a:path extrusionOk="0" h="4497" w="2766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67"/>
            <p:cNvSpPr/>
            <p:nvPr/>
          </p:nvSpPr>
          <p:spPr>
            <a:xfrm>
              <a:off x="3854025" y="3593575"/>
              <a:ext cx="41300" cy="111525"/>
            </a:xfrm>
            <a:custGeom>
              <a:rect b="b" l="l" r="r" t="t"/>
              <a:pathLst>
                <a:path extrusionOk="0" h="4461" w="1652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67"/>
            <p:cNvSpPr/>
            <p:nvPr/>
          </p:nvSpPr>
          <p:spPr>
            <a:xfrm>
              <a:off x="3875450" y="3592675"/>
              <a:ext cx="25" cy="250"/>
            </a:xfrm>
            <a:custGeom>
              <a:rect b="b" l="l" r="r" t="t"/>
              <a:pathLst>
                <a:path extrusionOk="0" h="10" w="1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67"/>
            <p:cNvSpPr/>
            <p:nvPr/>
          </p:nvSpPr>
          <p:spPr>
            <a:xfrm>
              <a:off x="3795825" y="3621000"/>
              <a:ext cx="190925" cy="218325"/>
            </a:xfrm>
            <a:custGeom>
              <a:rect b="b" l="l" r="r" t="t"/>
              <a:pathLst>
                <a:path extrusionOk="0" h="8733" w="7637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67"/>
            <p:cNvSpPr/>
            <p:nvPr/>
          </p:nvSpPr>
          <p:spPr>
            <a:xfrm>
              <a:off x="3795825" y="3708425"/>
              <a:ext cx="201200" cy="131050"/>
            </a:xfrm>
            <a:custGeom>
              <a:rect b="b" l="l" r="r" t="t"/>
              <a:pathLst>
                <a:path extrusionOk="0" h="5242" w="8048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67"/>
            <p:cNvSpPr/>
            <p:nvPr/>
          </p:nvSpPr>
          <p:spPr>
            <a:xfrm>
              <a:off x="3818125" y="3688350"/>
              <a:ext cx="39725" cy="124300"/>
            </a:xfrm>
            <a:custGeom>
              <a:rect b="b" l="l" r="r" t="t"/>
              <a:pathLst>
                <a:path extrusionOk="0" h="4972" w="1589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86" name="Google Shape;10786;p67"/>
          <p:cNvGrpSpPr/>
          <p:nvPr/>
        </p:nvGrpSpPr>
        <p:grpSpPr>
          <a:xfrm flipH="1" rot="384219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10787" name="Google Shape;10787;p67"/>
            <p:cNvSpPr/>
            <p:nvPr/>
          </p:nvSpPr>
          <p:spPr>
            <a:xfrm>
              <a:off x="4020425" y="4400025"/>
              <a:ext cx="106175" cy="56425"/>
            </a:xfrm>
            <a:custGeom>
              <a:rect b="b" l="l" r="r" t="t"/>
              <a:pathLst>
                <a:path extrusionOk="0" h="2257" w="4247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67"/>
            <p:cNvSpPr/>
            <p:nvPr/>
          </p:nvSpPr>
          <p:spPr>
            <a:xfrm>
              <a:off x="4020425" y="4400475"/>
              <a:ext cx="105500" cy="55975"/>
            </a:xfrm>
            <a:custGeom>
              <a:rect b="b" l="l" r="r" t="t"/>
              <a:pathLst>
                <a:path extrusionOk="0" h="2239" w="422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67"/>
            <p:cNvSpPr/>
            <p:nvPr/>
          </p:nvSpPr>
          <p:spPr>
            <a:xfrm>
              <a:off x="4126350" y="4400025"/>
              <a:ext cx="250" cy="25"/>
            </a:xfrm>
            <a:custGeom>
              <a:rect b="b" l="l" r="r" t="t"/>
              <a:pathLst>
                <a:path extrusionOk="0" h="1" w="1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67"/>
            <p:cNvSpPr/>
            <p:nvPr/>
          </p:nvSpPr>
          <p:spPr>
            <a:xfrm>
              <a:off x="4035800" y="4466525"/>
              <a:ext cx="109525" cy="62450"/>
            </a:xfrm>
            <a:custGeom>
              <a:rect b="b" l="l" r="r" t="t"/>
              <a:pathLst>
                <a:path extrusionOk="0" h="2498" w="4381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7"/>
            <p:cNvSpPr/>
            <p:nvPr/>
          </p:nvSpPr>
          <p:spPr>
            <a:xfrm>
              <a:off x="4035800" y="4466600"/>
              <a:ext cx="108650" cy="38725"/>
            </a:xfrm>
            <a:custGeom>
              <a:rect b="b" l="l" r="r" t="t"/>
              <a:pathLst>
                <a:path extrusionOk="0" h="1549" w="4346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67"/>
            <p:cNvSpPr/>
            <p:nvPr/>
          </p:nvSpPr>
          <p:spPr>
            <a:xfrm>
              <a:off x="4011725" y="4550425"/>
              <a:ext cx="107725" cy="86250"/>
            </a:xfrm>
            <a:custGeom>
              <a:rect b="b" l="l" r="r" t="t"/>
              <a:pathLst>
                <a:path extrusionOk="0" h="3450" w="4309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67"/>
            <p:cNvSpPr/>
            <p:nvPr/>
          </p:nvSpPr>
          <p:spPr>
            <a:xfrm>
              <a:off x="4012150" y="4559500"/>
              <a:ext cx="107100" cy="77175"/>
            </a:xfrm>
            <a:custGeom>
              <a:rect b="b" l="l" r="r" t="t"/>
              <a:pathLst>
                <a:path extrusionOk="0" h="3087" w="4284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7"/>
            <p:cNvSpPr/>
            <p:nvPr/>
          </p:nvSpPr>
          <p:spPr>
            <a:xfrm>
              <a:off x="3857825" y="4493200"/>
              <a:ext cx="204325" cy="55950"/>
            </a:xfrm>
            <a:custGeom>
              <a:rect b="b" l="l" r="r" t="t"/>
              <a:pathLst>
                <a:path extrusionOk="0" h="2238" w="8173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67"/>
            <p:cNvSpPr/>
            <p:nvPr/>
          </p:nvSpPr>
          <p:spPr>
            <a:xfrm>
              <a:off x="3918500" y="4503650"/>
              <a:ext cx="129825" cy="74825"/>
            </a:xfrm>
            <a:custGeom>
              <a:rect b="b" l="l" r="r" t="t"/>
              <a:pathLst>
                <a:path extrusionOk="0" h="2993" w="5193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67"/>
            <p:cNvSpPr/>
            <p:nvPr/>
          </p:nvSpPr>
          <p:spPr>
            <a:xfrm>
              <a:off x="3938775" y="4432800"/>
              <a:ext cx="108200" cy="72600"/>
            </a:xfrm>
            <a:custGeom>
              <a:rect b="b" l="l" r="r" t="t"/>
              <a:pathLst>
                <a:path extrusionOk="0" h="2904" w="4328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97" name="Google Shape;10797;p67"/>
          <p:cNvSpPr/>
          <p:nvPr/>
        </p:nvSpPr>
        <p:spPr>
          <a:xfrm>
            <a:off x="5422251" y="309667"/>
            <a:ext cx="1347501" cy="324687"/>
          </a:xfrm>
          <a:custGeom>
            <a:rect b="b" l="l" r="r" t="t"/>
            <a:pathLst>
              <a:path extrusionOk="0" h="4149" w="17219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r>
              <a:t/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98" name="Google Shape;10798;p67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10799" name="Google Shape;10799;p67"/>
            <p:cNvSpPr/>
            <p:nvPr/>
          </p:nvSpPr>
          <p:spPr>
            <a:xfrm>
              <a:off x="1174150" y="1093100"/>
              <a:ext cx="360450" cy="256750"/>
            </a:xfrm>
            <a:custGeom>
              <a:rect b="b" l="l" r="r" t="t"/>
              <a:pathLst>
                <a:path extrusionOk="0" h="10270" w="14418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67"/>
            <p:cNvSpPr/>
            <p:nvPr/>
          </p:nvSpPr>
          <p:spPr>
            <a:xfrm>
              <a:off x="1187975" y="1107625"/>
              <a:ext cx="332125" cy="226925"/>
            </a:xfrm>
            <a:custGeom>
              <a:rect b="b" l="l" r="r" t="t"/>
              <a:pathLst>
                <a:path extrusionOk="0" h="9077" w="13285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67"/>
            <p:cNvSpPr/>
            <p:nvPr/>
          </p:nvSpPr>
          <p:spPr>
            <a:xfrm>
              <a:off x="1206275" y="1136150"/>
              <a:ext cx="287950" cy="198000"/>
            </a:xfrm>
            <a:custGeom>
              <a:rect b="b" l="l" r="r" t="t"/>
              <a:pathLst>
                <a:path extrusionOk="0" h="7920" w="11518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67"/>
            <p:cNvSpPr/>
            <p:nvPr/>
          </p:nvSpPr>
          <p:spPr>
            <a:xfrm>
              <a:off x="1227225" y="1164275"/>
              <a:ext cx="238000" cy="164825"/>
            </a:xfrm>
            <a:custGeom>
              <a:rect b="b" l="l" r="r" t="t"/>
              <a:pathLst>
                <a:path extrusionOk="0" h="6593" w="952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7"/>
            <p:cNvSpPr/>
            <p:nvPr/>
          </p:nvSpPr>
          <p:spPr>
            <a:xfrm>
              <a:off x="1242625" y="1194925"/>
              <a:ext cx="199175" cy="140425"/>
            </a:xfrm>
            <a:custGeom>
              <a:rect b="b" l="l" r="r" t="t"/>
              <a:pathLst>
                <a:path extrusionOk="0" h="5617" w="7967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4" name="Google Shape;10804;p67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10805" name="Google Shape;10805;p67"/>
            <p:cNvSpPr/>
            <p:nvPr/>
          </p:nvSpPr>
          <p:spPr>
            <a:xfrm>
              <a:off x="1745100" y="1681650"/>
              <a:ext cx="1300475" cy="1027490"/>
            </a:xfrm>
            <a:custGeom>
              <a:rect b="b" l="l" r="r" t="t"/>
              <a:pathLst>
                <a:path extrusionOk="0" h="9805" w="1241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rotWithShape="0" algn="bl" dir="5400000" dist="19050">
                <a:schemeClr val="dk1">
                  <a:alpha val="49803"/>
                </a:scheme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67"/>
            <p:cNvSpPr/>
            <p:nvPr/>
          </p:nvSpPr>
          <p:spPr>
            <a:xfrm>
              <a:off x="1791838" y="1727969"/>
              <a:ext cx="1207000" cy="935273"/>
            </a:xfrm>
            <a:custGeom>
              <a:rect b="b" l="l" r="r" t="t"/>
              <a:pathLst>
                <a:path extrusionOk="0" h="8925" w="11518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r>
                <a:t/>
              </a: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34"/>
          <p:cNvSpPr txBox="1"/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" name="Google Shape;33;p34"/>
          <p:cNvSpPr txBox="1"/>
          <p:nvPr>
            <p:ph idx="1" type="body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34" name="Google Shape;34;p34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" name="Google Shape;35;p34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" name="Google Shape;36;p34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35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35"/>
          <p:cNvSpPr txBox="1"/>
          <p:nvPr>
            <p:ph idx="1" type="body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" name="Google Shape;40;p35"/>
          <p:cNvSpPr txBox="1"/>
          <p:nvPr>
            <p:ph idx="2" type="body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" name="Google Shape;41;p35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35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" name="Google Shape;43;p35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36"/>
          <p:cNvSpPr txBox="1"/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" name="Google Shape;46;p36"/>
          <p:cNvSpPr txBox="1"/>
          <p:nvPr>
            <p:ph idx="1" type="body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7" name="Google Shape;47;p36"/>
          <p:cNvSpPr txBox="1"/>
          <p:nvPr>
            <p:ph idx="2" type="body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" name="Google Shape;48;p36"/>
          <p:cNvSpPr txBox="1"/>
          <p:nvPr>
            <p:ph idx="3" type="body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9" name="Google Shape;49;p36"/>
          <p:cNvSpPr txBox="1"/>
          <p:nvPr>
            <p:ph idx="4" type="body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indent="-3429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indent="-3429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" name="Google Shape;50;p36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36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" name="Google Shape;52;p36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37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" name="Google Shape;55;p37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" name="Google Shape;56;p37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" name="Google Shape;57;p37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38"/>
          <p:cNvSpPr txBox="1"/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38"/>
          <p:cNvSpPr txBox="1"/>
          <p:nvPr>
            <p:ph idx="1" type="body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indent="-4064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indent="-3810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indent="-355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indent="-355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61" name="Google Shape;61;p38"/>
          <p:cNvSpPr txBox="1"/>
          <p:nvPr>
            <p:ph idx="2" type="body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/>
        </p:txBody>
      </p:sp>
      <p:sp>
        <p:nvSpPr>
          <p:cNvPr id="62" name="Google Shape;62;p38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38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38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6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39"/>
          <p:cNvSpPr txBox="1"/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39"/>
          <p:cNvSpPr/>
          <p:nvPr>
            <p:ph idx="2" type="pic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39"/>
          <p:cNvSpPr txBox="1"/>
          <p:nvPr>
            <p:ph idx="1" type="body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indent="-228600" lvl="1" marL="914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indent="-228600" lvl="2" marL="1371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indent="-228600" lvl="3" marL="1828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indent="-228600" lvl="4" marL="2286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indent="-228600" lvl="5" marL="2743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/>
        </p:txBody>
      </p:sp>
      <p:sp>
        <p:nvSpPr>
          <p:cNvPr id="69" name="Google Shape;69;p39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39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39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1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36.xml"/><Relationship Id="rId28" Type="http://schemas.openxmlformats.org/officeDocument/2006/relationships/theme" Target="../theme/theme3.xml"/><Relationship Id="rId27" Type="http://schemas.openxmlformats.org/officeDocument/2006/relationships/slideLayout" Target="../slideLayouts/slideLayout38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8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b="0" i="0" sz="4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1" name="Google Shape;11;p28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81000" lvl="1" marL="914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55600" lvl="2" marL="1371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42900" lvl="3" marL="1828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42900" lvl="4" marL="22860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2" name="Google Shape;12;p28"/>
          <p:cNvSpPr txBox="1"/>
          <p:nvPr>
            <p:ph idx="10" type="dt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3" name="Google Shape;13;p28"/>
          <p:cNvSpPr txBox="1"/>
          <p:nvPr>
            <p:ph idx="11" type="ftr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4" name="Google Shape;14;p28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32"/>
          <p:cNvSpPr txBox="1"/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b="1" i="0" sz="3500" u="none" cap="none" strike="noStrike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86" name="Google Shape;86;p32"/>
          <p:cNvSpPr txBox="1"/>
          <p:nvPr>
            <p:ph idx="1" type="body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indent="-3175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indent="-3175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indent="-3175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indent="-3175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indent="-3175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indent="-3175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indent="-3175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indent="-3175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 b="0" i="0" sz="1867" u="none" cap="none" strike="noStrik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72.png"/><Relationship Id="rId4" Type="http://schemas.openxmlformats.org/officeDocument/2006/relationships/image" Target="../media/image11.png"/><Relationship Id="rId9" Type="http://schemas.openxmlformats.org/officeDocument/2006/relationships/image" Target="../media/image2.png"/><Relationship Id="rId5" Type="http://schemas.openxmlformats.org/officeDocument/2006/relationships/image" Target="../media/image15.png"/><Relationship Id="rId6" Type="http://schemas.openxmlformats.org/officeDocument/2006/relationships/image" Target="../media/image4.png"/><Relationship Id="rId7" Type="http://schemas.openxmlformats.org/officeDocument/2006/relationships/image" Target="../media/image10.gif"/><Relationship Id="rId8" Type="http://schemas.openxmlformats.org/officeDocument/2006/relationships/image" Target="../media/image1.png"/><Relationship Id="rId11" Type="http://schemas.openxmlformats.org/officeDocument/2006/relationships/image" Target="../media/image12.png"/><Relationship Id="rId10" Type="http://schemas.openxmlformats.org/officeDocument/2006/relationships/image" Target="../media/image23.png"/><Relationship Id="rId12" Type="http://schemas.openxmlformats.org/officeDocument/2006/relationships/image" Target="../media/image6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1.png"/><Relationship Id="rId4" Type="http://schemas.openxmlformats.org/officeDocument/2006/relationships/image" Target="../media/image26.png"/><Relationship Id="rId5" Type="http://schemas.openxmlformats.org/officeDocument/2006/relationships/image" Target="../media/image2.png"/><Relationship Id="rId6" Type="http://schemas.openxmlformats.org/officeDocument/2006/relationships/image" Target="../media/image71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13.png"/><Relationship Id="rId7" Type="http://schemas.openxmlformats.org/officeDocument/2006/relationships/image" Target="../media/image9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5.jpg"/><Relationship Id="rId4" Type="http://schemas.openxmlformats.org/officeDocument/2006/relationships/image" Target="../media/image31.png"/><Relationship Id="rId9" Type="http://schemas.openxmlformats.org/officeDocument/2006/relationships/image" Target="../media/image33.png"/><Relationship Id="rId5" Type="http://schemas.openxmlformats.org/officeDocument/2006/relationships/image" Target="../media/image30.png"/><Relationship Id="rId6" Type="http://schemas.openxmlformats.org/officeDocument/2006/relationships/image" Target="../media/image27.png"/><Relationship Id="rId7" Type="http://schemas.openxmlformats.org/officeDocument/2006/relationships/image" Target="../media/image29.png"/><Relationship Id="rId8" Type="http://schemas.openxmlformats.org/officeDocument/2006/relationships/image" Target="../media/image28.png"/><Relationship Id="rId10" Type="http://schemas.openxmlformats.org/officeDocument/2006/relationships/image" Target="../media/image2.png"/></Relationships>
</file>

<file path=ppt/slides/_rels/slide13.xml.rels><?xml version="1.0" encoding="UTF-8" standalone="yes"?><Relationships xmlns="http://schemas.openxmlformats.org/package/2006/relationships"><Relationship Id="rId20" Type="http://schemas.openxmlformats.org/officeDocument/2006/relationships/image" Target="../media/image43.png"/><Relationship Id="rId22" Type="http://schemas.openxmlformats.org/officeDocument/2006/relationships/image" Target="../media/image46.png"/><Relationship Id="rId21" Type="http://schemas.openxmlformats.org/officeDocument/2006/relationships/slide" Target="/ppt/slides/slide19.xml"/><Relationship Id="rId24" Type="http://schemas.openxmlformats.org/officeDocument/2006/relationships/image" Target="../media/image60.png"/><Relationship Id="rId23" Type="http://schemas.openxmlformats.org/officeDocument/2006/relationships/slide" Target="/ppt/slides/slide20.xml"/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7.jpg"/><Relationship Id="rId4" Type="http://schemas.openxmlformats.org/officeDocument/2006/relationships/image" Target="../media/image32.png"/><Relationship Id="rId9" Type="http://schemas.openxmlformats.org/officeDocument/2006/relationships/image" Target="../media/image41.png"/><Relationship Id="rId5" Type="http://schemas.openxmlformats.org/officeDocument/2006/relationships/slide" Target="/ppt/slides/slide2.xml"/><Relationship Id="rId6" Type="http://schemas.openxmlformats.org/officeDocument/2006/relationships/image" Target="../media/image47.gif"/><Relationship Id="rId7" Type="http://schemas.openxmlformats.org/officeDocument/2006/relationships/image" Target="../media/image35.png"/><Relationship Id="rId8" Type="http://schemas.openxmlformats.org/officeDocument/2006/relationships/image" Target="../media/image38.png"/><Relationship Id="rId11" Type="http://schemas.openxmlformats.org/officeDocument/2006/relationships/slide" Target="/ppt/slides/slide14.xml"/><Relationship Id="rId10" Type="http://schemas.openxmlformats.org/officeDocument/2006/relationships/image" Target="../media/image2.png"/><Relationship Id="rId13" Type="http://schemas.openxmlformats.org/officeDocument/2006/relationships/slide" Target="/ppt/slides/slide15.xml"/><Relationship Id="rId12" Type="http://schemas.openxmlformats.org/officeDocument/2006/relationships/image" Target="../media/image45.png"/><Relationship Id="rId15" Type="http://schemas.openxmlformats.org/officeDocument/2006/relationships/slide" Target="/ppt/slides/slide16.xml"/><Relationship Id="rId14" Type="http://schemas.openxmlformats.org/officeDocument/2006/relationships/image" Target="../media/image48.png"/><Relationship Id="rId17" Type="http://schemas.openxmlformats.org/officeDocument/2006/relationships/slide" Target="/ppt/slides/slide17.xml"/><Relationship Id="rId16" Type="http://schemas.openxmlformats.org/officeDocument/2006/relationships/image" Target="../media/image50.png"/><Relationship Id="rId19" Type="http://schemas.openxmlformats.org/officeDocument/2006/relationships/slide" Target="/ppt/slides/slide18.xml"/><Relationship Id="rId18" Type="http://schemas.openxmlformats.org/officeDocument/2006/relationships/image" Target="../media/image51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49.jp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55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52.jp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56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54.jp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42.jpg"/><Relationship Id="rId4" Type="http://schemas.openxmlformats.org/officeDocument/2006/relationships/image" Target="../media/image2.png"/><Relationship Id="rId5" Type="http://schemas.openxmlformats.org/officeDocument/2006/relationships/slide" Target="/ppt/slides/slide13.xml"/><Relationship Id="rId6" Type="http://schemas.openxmlformats.org/officeDocument/2006/relationships/image" Target="../media/image60.png"/><Relationship Id="rId7" Type="http://schemas.openxmlformats.org/officeDocument/2006/relationships/image" Target="../media/image24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9.png"/><Relationship Id="rId7" Type="http://schemas.openxmlformats.org/officeDocument/2006/relationships/image" Target="../media/image7.png"/><Relationship Id="rId8" Type="http://schemas.openxmlformats.org/officeDocument/2006/relationships/image" Target="../media/image13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13.png"/><Relationship Id="rId7" Type="http://schemas.openxmlformats.org/officeDocument/2006/relationships/image" Target="../media/image9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5.jpg"/><Relationship Id="rId4" Type="http://schemas.openxmlformats.org/officeDocument/2006/relationships/image" Target="../media/image70.gif"/><Relationship Id="rId5" Type="http://schemas.openxmlformats.org/officeDocument/2006/relationships/image" Target="../media/image2.png"/><Relationship Id="rId6" Type="http://schemas.openxmlformats.org/officeDocument/2006/relationships/image" Target="../media/image58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13.png"/><Relationship Id="rId7" Type="http://schemas.openxmlformats.org/officeDocument/2006/relationships/image" Target="../media/image9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5.jpg"/><Relationship Id="rId4" Type="http://schemas.openxmlformats.org/officeDocument/2006/relationships/image" Target="../media/image70.gif"/><Relationship Id="rId5" Type="http://schemas.openxmlformats.org/officeDocument/2006/relationships/image" Target="../media/image2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13.png"/><Relationship Id="rId7" Type="http://schemas.openxmlformats.org/officeDocument/2006/relationships/image" Target="../media/image9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21.png"/><Relationship Id="rId4" Type="http://schemas.openxmlformats.org/officeDocument/2006/relationships/image" Target="../media/image2.png"/><Relationship Id="rId5" Type="http://schemas.openxmlformats.org/officeDocument/2006/relationships/image" Target="../media/image63.jp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68.png"/><Relationship Id="rId4" Type="http://schemas.openxmlformats.org/officeDocument/2006/relationships/image" Target="../media/image2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61.jpg"/><Relationship Id="rId4" Type="http://schemas.openxmlformats.org/officeDocument/2006/relationships/image" Target="../media/image62.png"/><Relationship Id="rId5" Type="http://schemas.openxmlformats.org/officeDocument/2006/relationships/image" Target="../media/image67.png"/><Relationship Id="rId6" Type="http://schemas.openxmlformats.org/officeDocument/2006/relationships/image" Target="../media/image66.png"/><Relationship Id="rId7" Type="http://schemas.openxmlformats.org/officeDocument/2006/relationships/image" Target="../media/image4.png"/><Relationship Id="rId8" Type="http://schemas.openxmlformats.org/officeDocument/2006/relationships/image" Target="../media/image2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5.png"/><Relationship Id="rId6" Type="http://schemas.openxmlformats.org/officeDocument/2006/relationships/image" Target="../media/image13.png"/><Relationship Id="rId7" Type="http://schemas.openxmlformats.org/officeDocument/2006/relationships/image" Target="../media/image9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1.png"/><Relationship Id="rId4" Type="http://schemas.openxmlformats.org/officeDocument/2006/relationships/image" Target="../media/image20.png"/><Relationship Id="rId5" Type="http://schemas.openxmlformats.org/officeDocument/2006/relationships/image" Target="../media/image34.jpg"/><Relationship Id="rId6" Type="http://schemas.openxmlformats.org/officeDocument/2006/relationships/image" Target="../media/image2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1.png"/><Relationship Id="rId4" Type="http://schemas.openxmlformats.org/officeDocument/2006/relationships/image" Target="../media/image5.png"/><Relationship Id="rId5" Type="http://schemas.openxmlformats.org/officeDocument/2006/relationships/image" Target="../media/image22.jpg"/><Relationship Id="rId6" Type="http://schemas.openxmlformats.org/officeDocument/2006/relationships/image" Target="../media/image2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21.png"/><Relationship Id="rId4" Type="http://schemas.openxmlformats.org/officeDocument/2006/relationships/image" Target="../media/image5.png"/><Relationship Id="rId5" Type="http://schemas.openxmlformats.org/officeDocument/2006/relationships/image" Target="../media/image24.jpg"/><Relationship Id="rId6" Type="http://schemas.openxmlformats.org/officeDocument/2006/relationships/image" Target="../media/image2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1.png"/><Relationship Id="rId4" Type="http://schemas.openxmlformats.org/officeDocument/2006/relationships/image" Target="../media/image9.png"/><Relationship Id="rId5" Type="http://schemas.openxmlformats.org/officeDocument/2006/relationships/image" Target="../media/image2.png"/><Relationship Id="rId6" Type="http://schemas.openxmlformats.org/officeDocument/2006/relationships/image" Target="../media/image64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1.png"/><Relationship Id="rId4" Type="http://schemas.openxmlformats.org/officeDocument/2006/relationships/image" Target="../media/image13.png"/><Relationship Id="rId5" Type="http://schemas.openxmlformats.org/officeDocument/2006/relationships/image" Target="../media/image2.png"/><Relationship Id="rId6" Type="http://schemas.openxmlformats.org/officeDocument/2006/relationships/image" Target="../media/image39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10" name="Shape 10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11" name="Google Shape;10811;p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2125633" y="0"/>
            <a:ext cx="15768943" cy="747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12" name="Google Shape;10812;p1"/>
          <p:cNvSpPr/>
          <p:nvPr/>
        </p:nvSpPr>
        <p:spPr>
          <a:xfrm>
            <a:off x="10431309" y="483026"/>
            <a:ext cx="429503" cy="498143"/>
          </a:xfrm>
          <a:custGeom>
            <a:rect b="b" l="l" r="r" t="t"/>
            <a:pathLst>
              <a:path extrusionOk="0" h="2250" w="194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121900" lIns="121900" spcFirstLastPara="1" rIns="121900" wrap="square" tIns="1219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r>
              <a:t/>
            </a:r>
            <a:endParaRPr b="0" i="0" sz="1867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Carved autumn leaf. Nature bright leaves of trees. Cartoon style. 3015600  Vector Art at Vecteezy" id="10813" name="Google Shape;10813;p1"/>
          <p:cNvPicPr preferRelativeResize="0"/>
          <p:nvPr/>
        </p:nvPicPr>
        <p:blipFill rotWithShape="1">
          <a:blip r:embed="rId4">
            <a:alphaModFix/>
          </a:blip>
          <a:srcRect b="0" l="10522" r="9333" t="0"/>
          <a:stretch/>
        </p:blipFill>
        <p:spPr>
          <a:xfrm>
            <a:off x="10744103" y="2338594"/>
            <a:ext cx="419851" cy="52386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arved autumn leaf. Nature bright leaves of trees. Cartoon style. 3218131  Vector Art at Vecteezy" id="10814" name="Google Shape;10814;p1"/>
          <p:cNvPicPr preferRelativeResize="0"/>
          <p:nvPr/>
        </p:nvPicPr>
        <p:blipFill rotWithShape="1">
          <a:blip r:embed="rId5">
            <a:alphaModFix/>
          </a:blip>
          <a:srcRect b="0" l="21191" r="19156" t="0"/>
          <a:stretch/>
        </p:blipFill>
        <p:spPr>
          <a:xfrm rot="1402055">
            <a:off x="11593248" y="1968539"/>
            <a:ext cx="332189" cy="556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15" name="Google Shape;10815;p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3933839" y="1105228"/>
            <a:ext cx="812800" cy="81280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200.gif" id="10816" name="Google Shape;10816;p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 flipH="1">
            <a:off x="932781" y="857817"/>
            <a:ext cx="999691" cy="1030609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descr="Tree branch with dry leaves Royalty Free Vector Image" id="10817" name="Google Shape;10817;p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1503295">
            <a:off x="10229378" y="513508"/>
            <a:ext cx="3003813" cy="26043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18" name="Google Shape;10818;p1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C:\Users\Administrator\Desktop\小鸟.png" id="10819" name="Google Shape;10819;p1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10446763" y="1855341"/>
            <a:ext cx="1080267" cy="1148209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pic>
        <p:nvPicPr>
          <p:cNvPr id="10820" name="Google Shape;10820;p1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2124463" y="368300"/>
            <a:ext cx="8329112" cy="3820067"/>
          </a:xfrm>
          <a:prstGeom prst="rect">
            <a:avLst/>
          </a:prstGeom>
          <a:noFill/>
          <a:ln>
            <a:noFill/>
          </a:ln>
          <a:effectLst>
            <a:outerShdw blurRad="292100" rotWithShape="0" algn="tl" dir="2700000" dist="139700">
              <a:srgbClr val="333333">
                <a:alpha val="64705"/>
              </a:srgbClr>
            </a:outerShdw>
          </a:effectLst>
        </p:spPr>
      </p:pic>
      <p:sp>
        <p:nvSpPr>
          <p:cNvPr id="10821" name="Google Shape;10821;p1"/>
          <p:cNvSpPr/>
          <p:nvPr/>
        </p:nvSpPr>
        <p:spPr>
          <a:xfrm>
            <a:off x="4588405" y="958234"/>
            <a:ext cx="3749744" cy="152875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Calibri"/>
              <a:buNone/>
            </a:pPr>
            <a:r>
              <a:t/>
            </a:r>
            <a:endParaRPr b="1" i="0" sz="4667" u="none" cap="none" strike="noStrike">
              <a:solidFill>
                <a:srgbClr val="002060"/>
              </a:solidFill>
              <a:latin typeface="Gill Sans"/>
              <a:ea typeface="Gill Sans"/>
              <a:cs typeface="Gill Sans"/>
              <a:sym typeface="Gill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Gill Sans"/>
              <a:buNone/>
            </a:pPr>
            <a:r>
              <a:rPr b="1" i="0" lang="en-US" sz="4667" u="none" cap="none" strike="noStrike">
                <a:solidFill>
                  <a:srgbClr val="002060"/>
                </a:solidFill>
                <a:latin typeface="Gill Sans"/>
                <a:ea typeface="Gill Sans"/>
                <a:cs typeface="Gill Sans"/>
                <a:sym typeface="Gill Sans"/>
              </a:rPr>
              <a:t>Review 4 </a:t>
            </a:r>
            <a:endParaRPr b="1" i="0" sz="4667" u="none" cap="none" strike="noStrike">
              <a:solidFill>
                <a:srgbClr val="006600"/>
              </a:solidFill>
              <a:latin typeface="Gill Sans"/>
              <a:ea typeface="Gill Sans"/>
              <a:cs typeface="Gill Sans"/>
              <a:sym typeface="Gill Sans"/>
            </a:endParaRPr>
          </a:p>
        </p:txBody>
      </p:sp>
      <p:sp>
        <p:nvSpPr>
          <p:cNvPr id="10822" name="Google Shape;10822;p1"/>
          <p:cNvSpPr/>
          <p:nvPr/>
        </p:nvSpPr>
        <p:spPr>
          <a:xfrm>
            <a:off x="5508179" y="2620320"/>
            <a:ext cx="1561679" cy="91319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b="1" i="0" lang="en-US" sz="2667" u="none" cap="none" strike="noStrik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Part 2</a:t>
            </a:r>
            <a:endParaRPr b="1" i="0" sz="2667" u="none" cap="none" strike="noStrike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b="1" i="0" lang="en-US" sz="2667" u="none" cap="none" strike="noStrik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  </a:t>
            </a:r>
            <a:endParaRPr/>
          </a:p>
        </p:txBody>
      </p:sp>
      <p:pic>
        <p:nvPicPr>
          <p:cNvPr id="10823" name="Google Shape;10823;p1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 rot="586556">
            <a:off x="10375190" y="4541047"/>
            <a:ext cx="1297326" cy="1809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>
    <mc:Choice Requires="p14">
      <p:transition spd="slow" p14:dur="4000">
        <p14:vortex dir="r"/>
      </p:transition>
    </mc:Choice>
    <mc:Fallback>
      <p:transition spd="med">
        <p:fade/>
      </p:transition>
    </mc:Fallback>
  </mc:AlternateContent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0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0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5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0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0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0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0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24" name="Shape 10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5" name="Google Shape;10925;p1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26" name="Google Shape;10926;p10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27" name="Google Shape;10927;p1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 flipH="1">
            <a:off x="8599241" y="2858332"/>
            <a:ext cx="4007334" cy="4327921"/>
          </a:xfrm>
          <a:prstGeom prst="rect">
            <a:avLst/>
          </a:prstGeom>
          <a:noFill/>
          <a:ln>
            <a:noFill/>
          </a:ln>
        </p:spPr>
      </p:pic>
      <p:sp>
        <p:nvSpPr>
          <p:cNvPr id="10928" name="Google Shape;10928;p10"/>
          <p:cNvSpPr/>
          <p:nvPr/>
        </p:nvSpPr>
        <p:spPr>
          <a:xfrm>
            <a:off x="1775398" y="5062847"/>
            <a:ext cx="6167044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cha_ge the p_ssword </a:t>
            </a:r>
            <a:endParaRPr sz="44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29" name="Google Shape;10929;p10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600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930" name="Google Shape;10930;p10"/>
          <p:cNvSpPr txBox="1"/>
          <p:nvPr/>
        </p:nvSpPr>
        <p:spPr>
          <a:xfrm>
            <a:off x="2924685" y="5006300"/>
            <a:ext cx="479618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n</a:t>
            </a:r>
            <a:endParaRPr/>
          </a:p>
        </p:txBody>
      </p:sp>
      <p:sp>
        <p:nvSpPr>
          <p:cNvPr id="10931" name="Google Shape;10931;p10"/>
          <p:cNvSpPr txBox="1"/>
          <p:nvPr/>
        </p:nvSpPr>
        <p:spPr>
          <a:xfrm>
            <a:off x="5390464" y="5011352"/>
            <a:ext cx="47320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</a:t>
            </a:r>
            <a:endParaRPr/>
          </a:p>
        </p:txBody>
      </p:sp>
      <p:pic>
        <p:nvPicPr>
          <p:cNvPr id="10932" name="Google Shape;10932;p10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Why Should You Change Password Regularly? | BlARROW" id="10933" name="Google Shape;10933;p10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513168" y="1370778"/>
            <a:ext cx="5338297" cy="355941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37" name="Shape 10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0938" name="Google Shape;10938;p11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0939" name="Google Shape;10939;p11"/>
          <p:cNvSpPr/>
          <p:nvPr/>
        </p:nvSpPr>
        <p:spPr>
          <a:xfrm>
            <a:off x="3919699" y="629572"/>
            <a:ext cx="5224302" cy="1328023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40" name="Google Shape;10940;p11"/>
          <p:cNvSpPr/>
          <p:nvPr/>
        </p:nvSpPr>
        <p:spPr>
          <a:xfrm>
            <a:off x="3863688" y="2349636"/>
            <a:ext cx="5224302" cy="584775"/>
          </a:xfrm>
          <a:prstGeom prst="flowChartPreparation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1 </a:t>
            </a: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Match.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0941" name="Google Shape;10941;p1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2" name="Google Shape;10942;p11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5995166" y="4681637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3" name="Google Shape;10943;p11"/>
          <p:cNvPicPr preferRelativeResize="0"/>
          <p:nvPr/>
        </p:nvPicPr>
        <p:blipFill rotWithShape="1">
          <a:blip r:embed="rId6">
            <a:alphaModFix/>
          </a:blip>
          <a:srcRect b="10886" l="0" r="63988" t="52574"/>
          <a:stretch/>
        </p:blipFill>
        <p:spPr>
          <a:xfrm>
            <a:off x="3118880" y="4215976"/>
            <a:ext cx="1824381" cy="1999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4" name="Google Shape;10944;p11"/>
          <p:cNvPicPr preferRelativeResize="0"/>
          <p:nvPr/>
        </p:nvPicPr>
        <p:blipFill rotWithShape="1">
          <a:blip r:embed="rId5">
            <a:alphaModFix/>
          </a:blip>
          <a:srcRect b="8793" l="44605" r="1256" t="54729"/>
          <a:stretch/>
        </p:blipFill>
        <p:spPr>
          <a:xfrm>
            <a:off x="8640801" y="2887953"/>
            <a:ext cx="2433816" cy="1771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5" name="Google Shape;10945;p11"/>
          <p:cNvPicPr preferRelativeResize="0"/>
          <p:nvPr/>
        </p:nvPicPr>
        <p:blipFill rotWithShape="1">
          <a:blip r:embed="rId7">
            <a:alphaModFix/>
          </a:blip>
          <a:srcRect b="54543" l="0" r="50000" t="0"/>
          <a:stretch/>
        </p:blipFill>
        <p:spPr>
          <a:xfrm>
            <a:off x="1731289" y="1705539"/>
            <a:ext cx="2373198" cy="2330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49" name="Shape 10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0" name="Google Shape;10950;p12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t/>
            </a:r>
            <a:endParaRPr/>
          </a:p>
        </p:txBody>
      </p:sp>
      <p:pic>
        <p:nvPicPr>
          <p:cNvPr id="10951" name="Google Shape;10951;p12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1616" l="0" r="0" t="17153"/>
          <a:stretch/>
        </p:blipFill>
        <p:spPr>
          <a:xfrm>
            <a:off x="0" y="0"/>
            <a:ext cx="12192000" cy="69301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2" name="Google Shape;10952;p1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87984" y="271783"/>
            <a:ext cx="2740110" cy="2025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3" name="Google Shape;10953;p12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63638" y="2452310"/>
            <a:ext cx="2764456" cy="2025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4" name="Google Shape;10954;p12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08278" y="4622244"/>
            <a:ext cx="2819816" cy="21275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5" name="Google Shape;10955;p12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8617975" y="241991"/>
            <a:ext cx="2740228" cy="20658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6" name="Google Shape;10956;p12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8617975" y="2421027"/>
            <a:ext cx="2764457" cy="21269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7" name="Google Shape;10957;p12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8642204" y="4661155"/>
            <a:ext cx="2740228" cy="2018783"/>
          </a:xfrm>
          <a:prstGeom prst="rect">
            <a:avLst/>
          </a:prstGeom>
          <a:noFill/>
          <a:ln>
            <a:noFill/>
          </a:ln>
        </p:spPr>
      </p:pic>
      <p:sp>
        <p:nvSpPr>
          <p:cNvPr id="10958" name="Google Shape;10958;p12"/>
          <p:cNvSpPr/>
          <p:nvPr/>
        </p:nvSpPr>
        <p:spPr>
          <a:xfrm>
            <a:off x="4119838" y="365125"/>
            <a:ext cx="3292062" cy="664577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surf the internet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0959" name="Google Shape;10959;p12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10757874" y="178062"/>
            <a:ext cx="1345711" cy="645243"/>
          </a:xfrm>
          <a:prstGeom prst="rect">
            <a:avLst/>
          </a:prstGeom>
          <a:noFill/>
          <a:ln>
            <a:noFill/>
          </a:ln>
        </p:spPr>
      </p:pic>
      <p:sp>
        <p:nvSpPr>
          <p:cNvPr id="10960" name="Google Shape;10960;p12"/>
          <p:cNvSpPr/>
          <p:nvPr/>
        </p:nvSpPr>
        <p:spPr>
          <a:xfrm>
            <a:off x="4144437" y="1367920"/>
            <a:ext cx="3292062" cy="664577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write emails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61" name="Google Shape;10961;p12"/>
          <p:cNvSpPr/>
          <p:nvPr/>
        </p:nvSpPr>
        <p:spPr>
          <a:xfrm>
            <a:off x="4119838" y="2407782"/>
            <a:ext cx="3292062" cy="664577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 smartphone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62" name="Google Shape;10962;p12"/>
          <p:cNvSpPr/>
          <p:nvPr/>
        </p:nvSpPr>
        <p:spPr>
          <a:xfrm>
            <a:off x="4144437" y="3386091"/>
            <a:ext cx="3292062" cy="664577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use a tablet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63" name="Google Shape;10963;p12"/>
          <p:cNvSpPr/>
          <p:nvPr/>
        </p:nvSpPr>
        <p:spPr>
          <a:xfrm>
            <a:off x="4119838" y="4413372"/>
            <a:ext cx="3292062" cy="664577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make phone calls 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64" name="Google Shape;10964;p12"/>
          <p:cNvSpPr/>
          <p:nvPr/>
        </p:nvSpPr>
        <p:spPr>
          <a:xfrm>
            <a:off x="4119838" y="5451052"/>
            <a:ext cx="3292062" cy="1016325"/>
          </a:xfrm>
          <a:prstGeom prst="roundRect">
            <a:avLst>
              <a:gd fmla="val 39225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change the password</a:t>
            </a:r>
            <a:endParaRPr sz="28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65" name="Google Shape;10965;p12"/>
          <p:cNvSpPr/>
          <p:nvPr/>
        </p:nvSpPr>
        <p:spPr>
          <a:xfrm>
            <a:off x="2875822" y="642174"/>
            <a:ext cx="1233747" cy="3336513"/>
          </a:xfrm>
          <a:custGeom>
            <a:rect b="b" l="l" r="r" t="t"/>
            <a:pathLst>
              <a:path extrusionOk="0" h="3273692" w="1172666">
                <a:moveTo>
                  <a:pt x="1172666" y="0"/>
                </a:moveTo>
                <a:cubicBezTo>
                  <a:pt x="979548" y="120407"/>
                  <a:pt x="786430" y="240815"/>
                  <a:pt x="656134" y="495591"/>
                </a:cubicBezTo>
                <a:cubicBezTo>
                  <a:pt x="525838" y="750367"/>
                  <a:pt x="431605" y="1156379"/>
                  <a:pt x="390888" y="1528654"/>
                </a:cubicBezTo>
                <a:cubicBezTo>
                  <a:pt x="350171" y="1900929"/>
                  <a:pt x="476977" y="2438400"/>
                  <a:pt x="411829" y="2729240"/>
                </a:cubicBezTo>
                <a:cubicBezTo>
                  <a:pt x="346681" y="3020080"/>
                  <a:pt x="173340" y="3146886"/>
                  <a:pt x="0" y="3273692"/>
                </a:cubicBezTo>
              </a:path>
            </a:pathLst>
          </a:custGeom>
          <a:noFill/>
          <a:ln cap="flat" cmpd="sng" w="19050">
            <a:solidFill>
              <a:srgbClr val="0070C0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0966" name="Google Shape;10966;p12"/>
          <p:cNvCxnSpPr>
            <a:endCxn id="10955" idx="1"/>
          </p:cNvCxnSpPr>
          <p:nvPr/>
        </p:nvCxnSpPr>
        <p:spPr>
          <a:xfrm flipH="1" rot="10800000">
            <a:off x="7436575" y="1274940"/>
            <a:ext cx="1181400" cy="425400"/>
          </a:xfrm>
          <a:prstGeom prst="straightConnector1">
            <a:avLst/>
          </a:prstGeom>
          <a:noFill/>
          <a:ln cap="flat" cmpd="sng" w="19050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0967" name="Google Shape;10967;p12"/>
          <p:cNvCxnSpPr>
            <a:endCxn id="10957" idx="1"/>
          </p:cNvCxnSpPr>
          <p:nvPr/>
        </p:nvCxnSpPr>
        <p:spPr>
          <a:xfrm flipH="1" rot="10800000">
            <a:off x="7411904" y="5670547"/>
            <a:ext cx="1230300" cy="334800"/>
          </a:xfrm>
          <a:prstGeom prst="straightConnector1">
            <a:avLst/>
          </a:prstGeom>
          <a:noFill/>
          <a:ln cap="flat" cmpd="sng" w="19050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0968" name="Google Shape;10968;p12"/>
          <p:cNvCxnSpPr/>
          <p:nvPr/>
        </p:nvCxnSpPr>
        <p:spPr>
          <a:xfrm flipH="1" rot="10800000">
            <a:off x="7457407" y="3401512"/>
            <a:ext cx="1230304" cy="334662"/>
          </a:xfrm>
          <a:prstGeom prst="straightConnector1">
            <a:avLst/>
          </a:prstGeom>
          <a:noFill/>
          <a:ln cap="flat" cmpd="sng" w="19050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0969" name="Google Shape;10969;p12"/>
          <p:cNvCxnSpPr/>
          <p:nvPr/>
        </p:nvCxnSpPr>
        <p:spPr>
          <a:xfrm>
            <a:off x="2889534" y="1348958"/>
            <a:ext cx="1220035" cy="3346823"/>
          </a:xfrm>
          <a:prstGeom prst="straightConnector1">
            <a:avLst/>
          </a:prstGeom>
          <a:noFill/>
          <a:ln cap="flat" cmpd="sng" w="19050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0970" name="Google Shape;10970;p12"/>
          <p:cNvCxnSpPr/>
          <p:nvPr/>
        </p:nvCxnSpPr>
        <p:spPr>
          <a:xfrm flipH="1">
            <a:off x="2928094" y="2804467"/>
            <a:ext cx="1191744" cy="2833123"/>
          </a:xfrm>
          <a:prstGeom prst="straightConnector1">
            <a:avLst/>
          </a:prstGeom>
          <a:noFill/>
          <a:ln cap="flat" cmpd="sng" w="19050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74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75" name="Google Shape;10975;p1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-20567"/>
            <a:ext cx="12192000" cy="6930189"/>
          </a:xfrm>
          <a:prstGeom prst="rect">
            <a:avLst/>
          </a:prstGeom>
          <a:noFill/>
          <a:ln>
            <a:noFill/>
          </a:ln>
        </p:spPr>
      </p:pic>
      <p:sp>
        <p:nvSpPr>
          <p:cNvPr id="10976" name="Google Shape;10976;p13"/>
          <p:cNvSpPr/>
          <p:nvPr/>
        </p:nvSpPr>
        <p:spPr>
          <a:xfrm>
            <a:off x="8762027" y="5001549"/>
            <a:ext cx="1128304" cy="679988"/>
          </a:xfrm>
          <a:prstGeom prst="cloud">
            <a:avLst/>
          </a:prstGeom>
          <a:solidFill>
            <a:schemeClr val="lt1"/>
          </a:solidFill>
          <a:ln cap="flat" cmpd="sng" w="9525">
            <a:solidFill>
              <a:srgbClr val="B3C6E7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alibri"/>
              <a:buNone/>
            </a:pPr>
            <a:r>
              <a:t/>
            </a:r>
            <a:endParaRPr b="0" i="0" sz="24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7" name="Google Shape;10977;p13"/>
          <p:cNvSpPr/>
          <p:nvPr/>
        </p:nvSpPr>
        <p:spPr>
          <a:xfrm>
            <a:off x="2978643" y="248629"/>
            <a:ext cx="1371600" cy="1371600"/>
          </a:xfrm>
          <a:prstGeom prst="ellipse">
            <a:avLst/>
          </a:prstGeom>
          <a:solidFill>
            <a:srgbClr val="FF00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8" name="Google Shape;10978;p13"/>
          <p:cNvSpPr/>
          <p:nvPr/>
        </p:nvSpPr>
        <p:spPr>
          <a:xfrm>
            <a:off x="4166498" y="168650"/>
            <a:ext cx="1371600" cy="1371600"/>
          </a:xfrm>
          <a:prstGeom prst="ellipse">
            <a:avLst/>
          </a:prstGeom>
          <a:solidFill>
            <a:srgbClr val="FFC0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Go forward 2 spaces</a:t>
            </a:r>
            <a:endParaRPr/>
          </a:p>
        </p:txBody>
      </p:sp>
      <p:sp>
        <p:nvSpPr>
          <p:cNvPr id="10979" name="Google Shape;10979;p13"/>
          <p:cNvSpPr/>
          <p:nvPr/>
        </p:nvSpPr>
        <p:spPr>
          <a:xfrm>
            <a:off x="5329847" y="185581"/>
            <a:ext cx="1371600" cy="1371600"/>
          </a:xfrm>
          <a:prstGeom prst="ellipse">
            <a:avLst/>
          </a:prstGeom>
          <a:solidFill>
            <a:srgbClr val="FFFF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0" name="Google Shape;10980;p13"/>
          <p:cNvSpPr/>
          <p:nvPr/>
        </p:nvSpPr>
        <p:spPr>
          <a:xfrm>
            <a:off x="6517406" y="185581"/>
            <a:ext cx="1371600" cy="1371600"/>
          </a:xfrm>
          <a:prstGeom prst="ellipse">
            <a:avLst/>
          </a:prstGeom>
          <a:solidFill>
            <a:srgbClr val="92D05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1" name="Google Shape;10981;p13"/>
          <p:cNvSpPr/>
          <p:nvPr/>
        </p:nvSpPr>
        <p:spPr>
          <a:xfrm>
            <a:off x="7635607" y="312390"/>
            <a:ext cx="1371600" cy="1371600"/>
          </a:xfrm>
          <a:prstGeom prst="ellipse">
            <a:avLst/>
          </a:prstGeom>
          <a:solidFill>
            <a:srgbClr val="00B05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Go back 1 space</a:t>
            </a:r>
            <a:endParaRPr/>
          </a:p>
        </p:txBody>
      </p:sp>
      <p:sp>
        <p:nvSpPr>
          <p:cNvPr id="10982" name="Google Shape;10982;p13"/>
          <p:cNvSpPr/>
          <p:nvPr/>
        </p:nvSpPr>
        <p:spPr>
          <a:xfrm>
            <a:off x="8558076" y="1173434"/>
            <a:ext cx="1371600" cy="1371600"/>
          </a:xfrm>
          <a:prstGeom prst="ellipse">
            <a:avLst/>
          </a:prstGeom>
          <a:solidFill>
            <a:srgbClr val="00B0F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3" name="Google Shape;10983;p13"/>
          <p:cNvSpPr/>
          <p:nvPr/>
        </p:nvSpPr>
        <p:spPr>
          <a:xfrm>
            <a:off x="9051161" y="2167380"/>
            <a:ext cx="1371600" cy="1371600"/>
          </a:xfrm>
          <a:prstGeom prst="ellipse">
            <a:avLst/>
          </a:prstGeom>
          <a:solidFill>
            <a:srgbClr val="0070C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4" name="Google Shape;10984;p13"/>
          <p:cNvSpPr/>
          <p:nvPr/>
        </p:nvSpPr>
        <p:spPr>
          <a:xfrm>
            <a:off x="8903187" y="3444528"/>
            <a:ext cx="1371600" cy="1371600"/>
          </a:xfrm>
          <a:prstGeom prst="ellipse">
            <a:avLst/>
          </a:prstGeom>
          <a:solidFill>
            <a:srgbClr val="00206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Go forward 1 space</a:t>
            </a:r>
            <a:endParaRPr/>
          </a:p>
        </p:txBody>
      </p:sp>
      <p:sp>
        <p:nvSpPr>
          <p:cNvPr id="10985" name="Google Shape;10985;p13"/>
          <p:cNvSpPr/>
          <p:nvPr/>
        </p:nvSpPr>
        <p:spPr>
          <a:xfrm>
            <a:off x="8583490" y="4556970"/>
            <a:ext cx="1371600" cy="1371600"/>
          </a:xfrm>
          <a:prstGeom prst="ellipse">
            <a:avLst/>
          </a:prstGeom>
          <a:solidFill>
            <a:srgbClr val="7030A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6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6" name="Google Shape;10986;p13"/>
          <p:cNvSpPr/>
          <p:nvPr/>
        </p:nvSpPr>
        <p:spPr>
          <a:xfrm>
            <a:off x="7548306" y="5353627"/>
            <a:ext cx="1371600" cy="1371600"/>
          </a:xfrm>
          <a:prstGeom prst="ellipse">
            <a:avLst/>
          </a:prstGeom>
          <a:solidFill>
            <a:srgbClr val="C000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7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7" name="Google Shape;10987;p13"/>
          <p:cNvSpPr/>
          <p:nvPr/>
        </p:nvSpPr>
        <p:spPr>
          <a:xfrm>
            <a:off x="6240380" y="5445825"/>
            <a:ext cx="1371600" cy="1371600"/>
          </a:xfrm>
          <a:prstGeom prst="ellipse">
            <a:avLst/>
          </a:prstGeom>
          <a:solidFill>
            <a:srgbClr val="FF00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b="1" i="0" lang="en-US" sz="2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8</a:t>
            </a:r>
            <a:endParaRPr b="1" i="0" sz="2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8" name="Google Shape;10988;p13"/>
          <p:cNvSpPr/>
          <p:nvPr/>
        </p:nvSpPr>
        <p:spPr>
          <a:xfrm>
            <a:off x="4967032" y="5413366"/>
            <a:ext cx="1371600" cy="1371600"/>
          </a:xfrm>
          <a:prstGeom prst="ellipse">
            <a:avLst/>
          </a:prstGeom>
          <a:solidFill>
            <a:srgbClr val="FFC0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Go back 3 spaces</a:t>
            </a:r>
            <a:endParaRPr/>
          </a:p>
        </p:txBody>
      </p:sp>
      <p:sp>
        <p:nvSpPr>
          <p:cNvPr id="10989" name="Google Shape;10989;p13"/>
          <p:cNvSpPr/>
          <p:nvPr/>
        </p:nvSpPr>
        <p:spPr>
          <a:xfrm>
            <a:off x="3762625" y="5341543"/>
            <a:ext cx="1371600" cy="1371600"/>
          </a:xfrm>
          <a:prstGeom prst="ellipse">
            <a:avLst/>
          </a:prstGeom>
          <a:solidFill>
            <a:srgbClr val="FFFF0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9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0" name="Google Shape;10990;p13"/>
          <p:cNvSpPr/>
          <p:nvPr/>
        </p:nvSpPr>
        <p:spPr>
          <a:xfrm>
            <a:off x="2947240" y="4529062"/>
            <a:ext cx="1371600" cy="1371600"/>
          </a:xfrm>
          <a:prstGeom prst="ellipse">
            <a:avLst/>
          </a:prstGeom>
          <a:solidFill>
            <a:srgbClr val="92D05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1" name="Google Shape;10991;p13"/>
          <p:cNvSpPr/>
          <p:nvPr/>
        </p:nvSpPr>
        <p:spPr>
          <a:xfrm>
            <a:off x="2702099" y="3399389"/>
            <a:ext cx="1371600" cy="1371600"/>
          </a:xfrm>
          <a:prstGeom prst="ellipse">
            <a:avLst/>
          </a:prstGeom>
          <a:solidFill>
            <a:srgbClr val="00B05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11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2" name="Google Shape;10992;p13"/>
          <p:cNvSpPr/>
          <p:nvPr/>
        </p:nvSpPr>
        <p:spPr>
          <a:xfrm>
            <a:off x="3389908" y="2473369"/>
            <a:ext cx="1371600" cy="1371600"/>
          </a:xfrm>
          <a:prstGeom prst="ellipse">
            <a:avLst/>
          </a:prstGeom>
          <a:solidFill>
            <a:srgbClr val="00B0F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12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3" name="Google Shape;10993;p13"/>
          <p:cNvSpPr/>
          <p:nvPr/>
        </p:nvSpPr>
        <p:spPr>
          <a:xfrm>
            <a:off x="4531892" y="2265435"/>
            <a:ext cx="1371600" cy="1371600"/>
          </a:xfrm>
          <a:prstGeom prst="ellipse">
            <a:avLst/>
          </a:prstGeom>
          <a:solidFill>
            <a:srgbClr val="0070C0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13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4" name="Google Shape;10994;p13"/>
          <p:cNvSpPr/>
          <p:nvPr/>
        </p:nvSpPr>
        <p:spPr>
          <a:xfrm>
            <a:off x="5676390" y="2378118"/>
            <a:ext cx="1371600" cy="1371600"/>
          </a:xfrm>
          <a:prstGeom prst="ellipse">
            <a:avLst/>
          </a:prstGeom>
          <a:solidFill>
            <a:srgbClr val="FF9999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r>
              <a:rPr b="0" i="0" lang="en-US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Go back 2 spaces</a:t>
            </a:r>
            <a:endParaRPr/>
          </a:p>
        </p:txBody>
      </p:sp>
      <p:sp>
        <p:nvSpPr>
          <p:cNvPr id="10995" name="Google Shape;10995;p13"/>
          <p:cNvSpPr/>
          <p:nvPr/>
        </p:nvSpPr>
        <p:spPr>
          <a:xfrm>
            <a:off x="6550791" y="3263029"/>
            <a:ext cx="1371600" cy="1371600"/>
          </a:xfrm>
          <a:prstGeom prst="ellipse">
            <a:avLst/>
          </a:prstGeom>
          <a:solidFill>
            <a:srgbClr val="CC66FF"/>
          </a:solidFill>
          <a:ln cap="flat" cmpd="sng" w="12700">
            <a:solidFill>
              <a:schemeClr val="dk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14</a:t>
            </a:r>
            <a:endParaRPr b="1" i="0" sz="3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96" name="Google Shape;10996;p1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 rot="-749898">
            <a:off x="394244" y="-116991"/>
            <a:ext cx="3034631" cy="30346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97" name="Google Shape;10997;p13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 rot="424485">
            <a:off x="10081233" y="3560956"/>
            <a:ext cx="2176189" cy="2176189"/>
          </a:xfrm>
          <a:prstGeom prst="rect">
            <a:avLst/>
          </a:prstGeom>
          <a:noFill/>
          <a:ln>
            <a:noFill/>
          </a:ln>
        </p:spPr>
      </p:pic>
      <p:sp>
        <p:nvSpPr>
          <p:cNvPr id="10998" name="Google Shape;10998;p13"/>
          <p:cNvSpPr/>
          <p:nvPr/>
        </p:nvSpPr>
        <p:spPr>
          <a:xfrm>
            <a:off x="60360" y="3943234"/>
            <a:ext cx="1128304" cy="679988"/>
          </a:xfrm>
          <a:prstGeom prst="cloud">
            <a:avLst/>
          </a:prstGeom>
          <a:solidFill>
            <a:schemeClr val="lt1"/>
          </a:solidFill>
          <a:ln cap="flat" cmpd="sng" w="9525">
            <a:solidFill>
              <a:srgbClr val="B3C6E7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alibri"/>
              <a:buNone/>
            </a:pPr>
            <a:r>
              <a:t/>
            </a:r>
            <a:endParaRPr b="0" i="0" sz="24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99" name="Google Shape;10999;p13"/>
          <p:cNvGrpSpPr/>
          <p:nvPr/>
        </p:nvGrpSpPr>
        <p:grpSpPr>
          <a:xfrm>
            <a:off x="4733208" y="3671615"/>
            <a:ext cx="2840212" cy="1777678"/>
            <a:chOff x="4733208" y="3671615"/>
            <a:chExt cx="2840212" cy="1777678"/>
          </a:xfrm>
        </p:grpSpPr>
        <p:pic>
          <p:nvPicPr>
            <p:cNvPr id="11000" name="Google Shape;11000;p13"/>
            <p:cNvPicPr preferRelativeResize="0"/>
            <p:nvPr/>
          </p:nvPicPr>
          <p:blipFill rotWithShape="1">
            <a:blip r:embed="rId7">
              <a:alphaModFix/>
            </a:blip>
            <a:srcRect b="0" l="0" r="0" t="0"/>
            <a:stretch/>
          </p:blipFill>
          <p:spPr>
            <a:xfrm flipH="1">
              <a:off x="5386292" y="3671615"/>
              <a:ext cx="2187128" cy="177767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001" name="Google Shape;11001;p13"/>
            <p:cNvSpPr/>
            <p:nvPr/>
          </p:nvSpPr>
          <p:spPr>
            <a:xfrm>
              <a:off x="4733208" y="4077693"/>
              <a:ext cx="1507171" cy="1222990"/>
            </a:xfrm>
            <a:prstGeom prst="irregularSeal1">
              <a:avLst/>
            </a:prstGeom>
            <a:solidFill>
              <a:srgbClr val="00FF00"/>
            </a:solidFill>
            <a:ln cap="flat" cmpd="sng" w="12700">
              <a:solidFill>
                <a:schemeClr val="dk1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r>
                <a:rPr b="1" i="0" lang="en-US" sz="1800" u="none" cap="none" strike="noStrik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FINISH</a:t>
              </a:r>
              <a:endParaRPr/>
            </a:p>
          </p:txBody>
        </p:sp>
      </p:grpSp>
      <p:pic>
        <p:nvPicPr>
          <p:cNvPr id="11002" name="Google Shape;11002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3104589" y="93995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03" name="Google Shape;11003;p13"/>
          <p:cNvSpPr/>
          <p:nvPr/>
        </p:nvSpPr>
        <p:spPr>
          <a:xfrm>
            <a:off x="2910337" y="485891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4" name="Google Shape;11004;p13"/>
          <p:cNvSpPr/>
          <p:nvPr/>
        </p:nvSpPr>
        <p:spPr>
          <a:xfrm>
            <a:off x="3975657" y="1479729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05" name="Google Shape;11005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4254318" y="889376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06" name="Google Shape;11006;p13"/>
          <p:cNvSpPr/>
          <p:nvPr/>
        </p:nvSpPr>
        <p:spPr>
          <a:xfrm>
            <a:off x="5146671" y="1416656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07" name="Google Shape;11007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5442195" y="90698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08" name="Google Shape;11008;p13"/>
          <p:cNvSpPr/>
          <p:nvPr/>
        </p:nvSpPr>
        <p:spPr>
          <a:xfrm>
            <a:off x="6334526" y="1434899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09" name="Google Shape;11009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6586671" y="860577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10" name="Google Shape;11010;p13"/>
          <p:cNvSpPr/>
          <p:nvPr/>
        </p:nvSpPr>
        <p:spPr>
          <a:xfrm>
            <a:off x="7466984" y="1471785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11" name="Google Shape;11011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7717347" y="102170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12" name="Google Shape;11012;p13"/>
          <p:cNvSpPr/>
          <p:nvPr/>
        </p:nvSpPr>
        <p:spPr>
          <a:xfrm>
            <a:off x="8425337" y="1608103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13" name="Google Shape;11013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906947">
            <a:off x="8568895" y="173011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14" name="Google Shape;11014;p13"/>
          <p:cNvSpPr/>
          <p:nvPr/>
        </p:nvSpPr>
        <p:spPr>
          <a:xfrm>
            <a:off x="8868281" y="2400294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15" name="Google Shape;11015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9127633" y="2879726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16" name="Google Shape;11016;p13"/>
          <p:cNvSpPr/>
          <p:nvPr/>
        </p:nvSpPr>
        <p:spPr>
          <a:xfrm>
            <a:off x="9063840" y="3240181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17" name="Google Shape;11017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9037617" y="4110222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18" name="Google Shape;11018;p13"/>
          <p:cNvSpPr/>
          <p:nvPr/>
        </p:nvSpPr>
        <p:spPr>
          <a:xfrm>
            <a:off x="8811747" y="4289370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19" name="Google Shape;11019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8679656" y="5260648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20" name="Google Shape;11020;p13"/>
          <p:cNvSpPr/>
          <p:nvPr/>
        </p:nvSpPr>
        <p:spPr>
          <a:xfrm>
            <a:off x="8400610" y="5158663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1" name="Google Shape;11021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7664485" y="6058725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22" name="Google Shape;11022;p13"/>
          <p:cNvSpPr/>
          <p:nvPr/>
        </p:nvSpPr>
        <p:spPr>
          <a:xfrm>
            <a:off x="7553764" y="5489276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3" name="Google Shape;11023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6329750" y="6172473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24" name="Google Shape;11024;p13"/>
          <p:cNvSpPr/>
          <p:nvPr/>
        </p:nvSpPr>
        <p:spPr>
          <a:xfrm>
            <a:off x="6302180" y="5506330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5" name="Google Shape;11025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5134843" y="6127067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26" name="Google Shape;11026;p13"/>
          <p:cNvSpPr/>
          <p:nvPr/>
        </p:nvSpPr>
        <p:spPr>
          <a:xfrm>
            <a:off x="5095454" y="5439295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7" name="Google Shape;11027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3846353" y="6105478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28" name="Google Shape;11028;p13"/>
          <p:cNvSpPr/>
          <p:nvPr/>
        </p:nvSpPr>
        <p:spPr>
          <a:xfrm>
            <a:off x="4435181" y="5209243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29" name="Google Shape;11029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3028682" y="528621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13"/>
          <p:cNvSpPr/>
          <p:nvPr/>
        </p:nvSpPr>
        <p:spPr>
          <a:xfrm>
            <a:off x="4045520" y="4657450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1" name="Google Shape;11031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2908386" y="4156883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2" name="Google Shape;11032;p13"/>
          <p:cNvSpPr/>
          <p:nvPr/>
        </p:nvSpPr>
        <p:spPr>
          <a:xfrm>
            <a:off x="4024085" y="4060037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3" name="Google Shape;11033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3553538" y="3217005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4" name="Google Shape;11034;p13"/>
          <p:cNvSpPr/>
          <p:nvPr/>
        </p:nvSpPr>
        <p:spPr>
          <a:xfrm>
            <a:off x="4609069" y="3512941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5" name="Google Shape;11035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4658584" y="2432574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6" name="Google Shape;11036;p13"/>
          <p:cNvSpPr/>
          <p:nvPr/>
        </p:nvSpPr>
        <p:spPr>
          <a:xfrm>
            <a:off x="5548461" y="3474147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7" name="Google Shape;11037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flipH="1" rot="-982519">
            <a:off x="5794053" y="2601363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38" name="Google Shape;11038;p13"/>
          <p:cNvSpPr/>
          <p:nvPr/>
        </p:nvSpPr>
        <p:spPr>
          <a:xfrm>
            <a:off x="5961112" y="3608088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9" name="Google Shape;11039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6717871" y="3481829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40" name="Google Shape;11040;p13"/>
          <p:cNvSpPr/>
          <p:nvPr/>
        </p:nvSpPr>
        <p:spPr>
          <a:xfrm flipH="1">
            <a:off x="6547897" y="4044187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41" name="Google Shape;11041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083164" y="413976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42" name="Google Shape;11042;p13"/>
          <p:cNvSpPr/>
          <p:nvPr/>
        </p:nvSpPr>
        <p:spPr>
          <a:xfrm>
            <a:off x="4253605" y="289134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43" name="Google Shape;11043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294983" y="349364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44" name="Google Shape;11044;p13"/>
          <p:cNvSpPr/>
          <p:nvPr/>
        </p:nvSpPr>
        <p:spPr>
          <a:xfrm>
            <a:off x="5481132" y="253609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45" name="Google Shape;11045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5448262" y="370015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46" name="Google Shape;11046;p13"/>
          <p:cNvSpPr/>
          <p:nvPr/>
        </p:nvSpPr>
        <p:spPr>
          <a:xfrm>
            <a:off x="6661752" y="216127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47" name="Google Shape;11047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6629980" y="338680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48" name="Google Shape;11048;p13"/>
          <p:cNvSpPr/>
          <p:nvPr/>
        </p:nvSpPr>
        <p:spPr>
          <a:xfrm>
            <a:off x="7961967" y="279332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49" name="Google Shape;11049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7833457" y="433144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50" name="Google Shape;11050;p13"/>
          <p:cNvSpPr/>
          <p:nvPr/>
        </p:nvSpPr>
        <p:spPr>
          <a:xfrm>
            <a:off x="8921091" y="1089752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51" name="Google Shape;11051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rot="2229125">
            <a:off x="8900977" y="1280478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52" name="Google Shape;11052;p13"/>
          <p:cNvSpPr/>
          <p:nvPr/>
        </p:nvSpPr>
        <p:spPr>
          <a:xfrm>
            <a:off x="9995995" y="2166440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53" name="Google Shape;11053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9266147" y="2368691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54" name="Google Shape;11054;p13"/>
          <p:cNvSpPr/>
          <p:nvPr/>
        </p:nvSpPr>
        <p:spPr>
          <a:xfrm>
            <a:off x="10222400" y="3760354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55" name="Google Shape;11055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9103971" y="3601759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56" name="Google Shape;11056;p13"/>
          <p:cNvSpPr/>
          <p:nvPr/>
        </p:nvSpPr>
        <p:spPr>
          <a:xfrm>
            <a:off x="9943916" y="5209243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57" name="Google Shape;11057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8771616" y="4747081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58" name="Google Shape;11058;p13"/>
          <p:cNvSpPr/>
          <p:nvPr/>
        </p:nvSpPr>
        <p:spPr>
          <a:xfrm>
            <a:off x="8800780" y="6297778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59" name="Google Shape;11059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7782683" y="5537168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60" name="Google Shape;11060;p13"/>
          <p:cNvSpPr/>
          <p:nvPr/>
        </p:nvSpPr>
        <p:spPr>
          <a:xfrm>
            <a:off x="7272100" y="6597735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61" name="Google Shape;11061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6473315" y="5645578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62" name="Google Shape;11062;p13"/>
          <p:cNvSpPr/>
          <p:nvPr/>
        </p:nvSpPr>
        <p:spPr>
          <a:xfrm>
            <a:off x="5883085" y="6647249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63" name="Google Shape;11063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5208967" y="5559203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64" name="Google Shape;11064;p13"/>
          <p:cNvSpPr/>
          <p:nvPr/>
        </p:nvSpPr>
        <p:spPr>
          <a:xfrm>
            <a:off x="4533351" y="6643769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65" name="Google Shape;11065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4037726" y="5612253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66" name="Google Shape;11066;p13"/>
          <p:cNvSpPr/>
          <p:nvPr/>
        </p:nvSpPr>
        <p:spPr>
          <a:xfrm>
            <a:off x="3206610" y="5815285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67" name="Google Shape;11067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3146470" y="4791419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68" name="Google Shape;11068;p13"/>
          <p:cNvSpPr/>
          <p:nvPr/>
        </p:nvSpPr>
        <p:spPr>
          <a:xfrm>
            <a:off x="2650749" y="3702069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69" name="Google Shape;11069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2764515" y="3665007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70" name="Google Shape;11070;p13"/>
          <p:cNvSpPr/>
          <p:nvPr/>
        </p:nvSpPr>
        <p:spPr>
          <a:xfrm>
            <a:off x="3325142" y="2689610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71" name="Google Shape;11071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462429" y="2688913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72" name="Google Shape;11072;p13"/>
          <p:cNvSpPr/>
          <p:nvPr/>
        </p:nvSpPr>
        <p:spPr>
          <a:xfrm>
            <a:off x="4598444" y="2294431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73" name="Google Shape;11073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4606927" y="2860465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74" name="Google Shape;11074;p13"/>
          <p:cNvSpPr/>
          <p:nvPr/>
        </p:nvSpPr>
        <p:spPr>
          <a:xfrm>
            <a:off x="5874929" y="2331307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75" name="Google Shape;11075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5878099" y="2977695"/>
            <a:ext cx="1060235" cy="566380"/>
          </a:xfrm>
          <a:prstGeom prst="rect">
            <a:avLst/>
          </a:prstGeom>
          <a:noFill/>
          <a:ln>
            <a:noFill/>
          </a:ln>
        </p:spPr>
      </p:pic>
      <p:sp>
        <p:nvSpPr>
          <p:cNvPr id="11076" name="Google Shape;11076;p13"/>
          <p:cNvSpPr/>
          <p:nvPr/>
        </p:nvSpPr>
        <p:spPr>
          <a:xfrm>
            <a:off x="7573420" y="3297712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77" name="Google Shape;11077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6730777" y="3860462"/>
            <a:ext cx="1060235" cy="566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78" name="Google Shape;11078;p13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 rot="982519">
            <a:off x="5787376" y="4285234"/>
            <a:ext cx="1097280" cy="462852"/>
          </a:xfrm>
          <a:prstGeom prst="rect">
            <a:avLst/>
          </a:prstGeom>
          <a:noFill/>
          <a:ln>
            <a:noFill/>
          </a:ln>
        </p:spPr>
      </p:pic>
      <p:sp>
        <p:nvSpPr>
          <p:cNvPr id="11079" name="Google Shape;11079;p13"/>
          <p:cNvSpPr/>
          <p:nvPr/>
        </p:nvSpPr>
        <p:spPr>
          <a:xfrm flipH="1">
            <a:off x="5473899" y="4812841"/>
            <a:ext cx="182880" cy="18288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80" name="Google Shape;11080;p13"/>
          <p:cNvSpPr/>
          <p:nvPr/>
        </p:nvSpPr>
        <p:spPr>
          <a:xfrm>
            <a:off x="5259395" y="4818669"/>
            <a:ext cx="182880" cy="18288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81" name="Google Shape;11081;p13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 flipH="1">
            <a:off x="5800282" y="4663867"/>
            <a:ext cx="1060235" cy="566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2" name="Google Shape;11082;p13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3" name="Google Shape;11083;p13">
            <a:hlinkClick action="ppaction://hlinksldjump" r:id="rId11"/>
          </p:cNvPr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26295" y="3280257"/>
            <a:ext cx="841321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4" name="Google Shape;11084;p13">
            <a:hlinkClick action="ppaction://hlinksldjump" r:id="rId13"/>
          </p:cNvPr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326296" y="4141030"/>
            <a:ext cx="926672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5" name="Google Shape;11085;p13">
            <a:hlinkClick action="ppaction://hlinksldjump" r:id="rId15"/>
          </p:cNvPr>
          <p:cNvPicPr preferRelativeResize="0"/>
          <p:nvPr/>
        </p:nvPicPr>
        <p:blipFill rotWithShape="1">
          <a:blip r:embed="rId16">
            <a:alphaModFix/>
          </a:blip>
          <a:srcRect b="0" l="0" r="0" t="0"/>
          <a:stretch/>
        </p:blipFill>
        <p:spPr>
          <a:xfrm>
            <a:off x="299364" y="5027249"/>
            <a:ext cx="926672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6" name="Google Shape;11086;p13">
            <a:hlinkClick action="ppaction://hlinksldjump" r:id="rId17"/>
          </p:cNvPr>
          <p:cNvPicPr preferRelativeResize="0"/>
          <p:nvPr/>
        </p:nvPicPr>
        <p:blipFill rotWithShape="1">
          <a:blip r:embed="rId18">
            <a:alphaModFix/>
          </a:blip>
          <a:srcRect b="0" l="0" r="0" t="0"/>
          <a:stretch/>
        </p:blipFill>
        <p:spPr>
          <a:xfrm>
            <a:off x="1343604" y="3268244"/>
            <a:ext cx="926672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7" name="Google Shape;11087;p13">
            <a:hlinkClick action="ppaction://hlinksldjump" r:id="rId19"/>
          </p:cNvPr>
          <p:cNvPicPr preferRelativeResize="0"/>
          <p:nvPr/>
        </p:nvPicPr>
        <p:blipFill rotWithShape="1">
          <a:blip r:embed="rId20">
            <a:alphaModFix/>
          </a:blip>
          <a:srcRect b="0" l="0" r="0" t="0"/>
          <a:stretch/>
        </p:blipFill>
        <p:spPr>
          <a:xfrm>
            <a:off x="1302112" y="4142978"/>
            <a:ext cx="926672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8" name="Google Shape;11088;p13">
            <a:hlinkClick action="ppaction://hlinksldjump" r:id="rId21"/>
          </p:cNvPr>
          <p:cNvPicPr preferRelativeResize="0"/>
          <p:nvPr/>
        </p:nvPicPr>
        <p:blipFill rotWithShape="1">
          <a:blip r:embed="rId22">
            <a:alphaModFix/>
          </a:blip>
          <a:srcRect b="0" l="0" r="0" t="0"/>
          <a:stretch/>
        </p:blipFill>
        <p:spPr>
          <a:xfrm>
            <a:off x="1336164" y="5061275"/>
            <a:ext cx="926672" cy="1072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9" name="Google Shape;11089;p13">
            <a:hlinkClick action="ppaction://hlinksldjump" r:id="rId23"/>
          </p:cNvPr>
          <p:cNvPicPr preferRelativeResize="0"/>
          <p:nvPr/>
        </p:nvPicPr>
        <p:blipFill rotWithShape="1">
          <a:blip r:embed="rId24">
            <a:alphaModFix/>
          </a:blip>
          <a:srcRect b="62689" l="24378" r="57812" t="21287"/>
          <a:stretch/>
        </p:blipFill>
        <p:spPr>
          <a:xfrm>
            <a:off x="10946648" y="5809050"/>
            <a:ext cx="1130968" cy="10988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med">
    <p:push/>
  </p:transition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93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4" name="Google Shape;11094;p14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5" name="Google Shape;11095;p1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6" name="Google Shape;11096;p14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sp>
        <p:nvSpPr>
          <p:cNvPr id="11097" name="Google Shape;11097;p14"/>
          <p:cNvSpPr txBox="1"/>
          <p:nvPr/>
        </p:nvSpPr>
        <p:spPr>
          <a:xfrm>
            <a:off x="2758067" y="1400458"/>
            <a:ext cx="8162693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students use their phones in clαss?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6 Trends in Students' Use of Mobile Devices In and Out of the Classroom" id="11098" name="Google Shape;11098;p1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2249410" y="2683727"/>
            <a:ext cx="3899271" cy="2704463"/>
          </a:xfrm>
          <a:prstGeom prst="rect">
            <a:avLst/>
          </a:prstGeom>
          <a:noFill/>
          <a:ln>
            <a:noFill/>
          </a:ln>
        </p:spPr>
      </p:pic>
      <p:sp>
        <p:nvSpPr>
          <p:cNvPr id="11099" name="Google Shape;11099;p14"/>
          <p:cNvSpPr/>
          <p:nvPr/>
        </p:nvSpPr>
        <p:spPr>
          <a:xfrm>
            <a:off x="5613423" y="4843931"/>
            <a:ext cx="535258" cy="54269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🗶</a:t>
            </a:r>
            <a:endParaRPr sz="6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00" name="Google Shape;11100;p14"/>
          <p:cNvSpPr txBox="1"/>
          <p:nvPr/>
        </p:nvSpPr>
        <p:spPr>
          <a:xfrm>
            <a:off x="6467708" y="4130633"/>
            <a:ext cx="3352800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No, they cαn’t. </a:t>
            </a:r>
            <a:endParaRPr sz="36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1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04" name="Shape 1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05" name="Google Shape;11105;p15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06" name="Google Shape;11106;p1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07" name="Google Shape;11107;p15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sp>
        <p:nvSpPr>
          <p:cNvPr id="11108" name="Google Shape;11108;p15"/>
          <p:cNvSpPr txBox="1"/>
          <p:nvPr/>
        </p:nvSpPr>
        <p:spPr>
          <a:xfrm>
            <a:off x="2795239" y="1094295"/>
            <a:ext cx="8207298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Who cαn chαnge the pαssword in class? 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Male Teacher Working With His Computer In The Classroom&quot; by Stocksy  Contributor &quot;Miquel Llonch&quot; - Stocksy" id="11109" name="Google Shape;11109;p15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4164128" y="2142673"/>
            <a:ext cx="3863743" cy="2572653"/>
          </a:xfrm>
          <a:prstGeom prst="rect">
            <a:avLst/>
          </a:prstGeom>
          <a:noFill/>
          <a:ln>
            <a:noFill/>
          </a:ln>
        </p:spPr>
      </p:pic>
      <p:sp>
        <p:nvSpPr>
          <p:cNvPr id="11110" name="Google Shape;11110;p15"/>
          <p:cNvSpPr txBox="1"/>
          <p:nvPr/>
        </p:nvSpPr>
        <p:spPr>
          <a:xfrm>
            <a:off x="4164127" y="4829666"/>
            <a:ext cx="386374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The teαchers cαn. </a:t>
            </a:r>
            <a:endParaRPr sz="32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14" name="Shape 1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15" name="Google Shape;11115;p16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16" name="Google Shape;11116;p1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17" name="Google Shape;11117;p16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sp>
        <p:nvSpPr>
          <p:cNvPr id="11118" name="Google Shape;11118;p16"/>
          <p:cNvSpPr txBox="1"/>
          <p:nvPr/>
        </p:nvSpPr>
        <p:spPr>
          <a:xfrm>
            <a:off x="2772936" y="1274587"/>
            <a:ext cx="7716644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Mr. John use the computer lαb? 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descr="The Wand Education Solution to growing classroom problems - Wand Education  : Wand Education" id="11119" name="Google Shape;11119;p1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443404" y="2269466"/>
            <a:ext cx="4875406" cy="2740569"/>
          </a:xfrm>
          <a:prstGeom prst="rect">
            <a:avLst/>
          </a:prstGeom>
          <a:noFill/>
          <a:ln>
            <a:noFill/>
          </a:ln>
        </p:spPr>
      </p:pic>
      <p:sp>
        <p:nvSpPr>
          <p:cNvPr id="11120" name="Google Shape;11120;p16"/>
          <p:cNvSpPr txBox="1"/>
          <p:nvPr/>
        </p:nvSpPr>
        <p:spPr>
          <a:xfrm>
            <a:off x="4513533" y="5056855"/>
            <a:ext cx="386374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Yes, he can. </a:t>
            </a:r>
            <a:endParaRPr sz="32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21" name="Google Shape;11121;p16"/>
          <p:cNvSpPr/>
          <p:nvPr/>
        </p:nvSpPr>
        <p:spPr>
          <a:xfrm>
            <a:off x="3443404" y="4490752"/>
            <a:ext cx="535258" cy="54269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✔</a:t>
            </a:r>
            <a:endParaRPr sz="6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25" name="Shape 1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6" name="Google Shape;11126;p17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27" name="Google Shape;11127;p1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28" name="Google Shape;11128;p17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sp>
        <p:nvSpPr>
          <p:cNvPr id="11129" name="Google Shape;11129;p17"/>
          <p:cNvSpPr txBox="1"/>
          <p:nvPr/>
        </p:nvSpPr>
        <p:spPr>
          <a:xfrm>
            <a:off x="2921619" y="1282022"/>
            <a:ext cx="6096000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4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I tαke photos in clαss? 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1130" name="Google Shape;11130;p17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557505" y="2311398"/>
            <a:ext cx="4612838" cy="3075226"/>
          </a:xfrm>
          <a:prstGeom prst="rect">
            <a:avLst/>
          </a:prstGeom>
          <a:noFill/>
          <a:ln>
            <a:noFill/>
          </a:ln>
        </p:spPr>
      </p:pic>
      <p:sp>
        <p:nvSpPr>
          <p:cNvPr id="11131" name="Google Shape;11131;p17"/>
          <p:cNvSpPr/>
          <p:nvPr/>
        </p:nvSpPr>
        <p:spPr>
          <a:xfrm>
            <a:off x="1557505" y="4843931"/>
            <a:ext cx="535258" cy="54269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🗶</a:t>
            </a:r>
            <a:endParaRPr sz="6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2" name="Google Shape;11132;p17"/>
          <p:cNvSpPr txBox="1"/>
          <p:nvPr/>
        </p:nvSpPr>
        <p:spPr>
          <a:xfrm>
            <a:off x="6691738" y="3718708"/>
            <a:ext cx="386374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No, you can’t. </a:t>
            </a:r>
            <a:endParaRPr sz="32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36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7" name="Google Shape;11137;p18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38" name="Google Shape;11138;p1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39" name="Google Shape;11139;p18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sp>
        <p:nvSpPr>
          <p:cNvPr id="11140" name="Google Shape;11140;p18"/>
          <p:cNvSpPr txBox="1"/>
          <p:nvPr/>
        </p:nvSpPr>
        <p:spPr>
          <a:xfrm>
            <a:off x="2713462" y="1229983"/>
            <a:ext cx="7553093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5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Kαte mαke videos on α tαblet? </a:t>
            </a:r>
            <a:endParaRPr/>
          </a:p>
        </p:txBody>
      </p:sp>
      <p:pic>
        <p:nvPicPr>
          <p:cNvPr descr="Premium Photo | Elderly woman having video call with her granddaughter on  tablet" id="11141" name="Google Shape;11141;p18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352782" y="2225743"/>
            <a:ext cx="5107491" cy="3402274"/>
          </a:xfrm>
          <a:prstGeom prst="rect">
            <a:avLst/>
          </a:prstGeom>
          <a:noFill/>
          <a:ln>
            <a:noFill/>
          </a:ln>
        </p:spPr>
      </p:pic>
      <p:sp>
        <p:nvSpPr>
          <p:cNvPr id="11142" name="Google Shape;11142;p18"/>
          <p:cNvSpPr txBox="1"/>
          <p:nvPr/>
        </p:nvSpPr>
        <p:spPr>
          <a:xfrm>
            <a:off x="6899894" y="3656761"/>
            <a:ext cx="3863743" cy="5847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Yes, she can. </a:t>
            </a:r>
            <a:endParaRPr sz="32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3" name="Google Shape;11143;p18"/>
          <p:cNvSpPr/>
          <p:nvPr/>
        </p:nvSpPr>
        <p:spPr>
          <a:xfrm>
            <a:off x="5925015" y="5147046"/>
            <a:ext cx="535258" cy="54269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✔</a:t>
            </a:r>
            <a:endParaRPr sz="6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47" name="Shape 1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48" name="Google Shape;11148;p19"/>
          <p:cNvPicPr preferRelativeResize="0"/>
          <p:nvPr/>
        </p:nvPicPr>
        <p:blipFill rotWithShape="1">
          <a:blip r:embed="rId3">
            <a:alphaModFix/>
          </a:blip>
          <a:srcRect b="19231" l="0" r="0" t="8652"/>
          <a:stretch/>
        </p:blipFill>
        <p:spPr>
          <a:xfrm>
            <a:off x="0" y="1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49" name="Google Shape;11149;p1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50" name="Google Shape;11150;p19">
            <a:hlinkClick action="ppaction://hlinksldjump" r:id="rId5"/>
          </p:cNvPr>
          <p:cNvPicPr preferRelativeResize="0"/>
          <p:nvPr/>
        </p:nvPicPr>
        <p:blipFill rotWithShape="1">
          <a:blip r:embed="rId6">
            <a:alphaModFix/>
          </a:blip>
          <a:srcRect b="29589" l="5790" r="76400" t="54386"/>
          <a:stretch/>
        </p:blipFill>
        <p:spPr>
          <a:xfrm>
            <a:off x="10844464" y="5566609"/>
            <a:ext cx="1130968" cy="109888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nable: Seniors need safe internet surfing practices, too | The Daily  Independent at YourValley.net" id="11151" name="Google Shape;11151;p19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666361" y="2806804"/>
            <a:ext cx="4139708" cy="2759805"/>
          </a:xfrm>
          <a:prstGeom prst="rect">
            <a:avLst/>
          </a:prstGeom>
          <a:noFill/>
          <a:ln>
            <a:noFill/>
          </a:ln>
        </p:spPr>
      </p:pic>
      <p:sp>
        <p:nvSpPr>
          <p:cNvPr id="11152" name="Google Shape;11152;p19"/>
          <p:cNvSpPr txBox="1"/>
          <p:nvPr/>
        </p:nvSpPr>
        <p:spPr>
          <a:xfrm>
            <a:off x="2758067" y="1400458"/>
            <a:ext cx="8162693" cy="9340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6</a:t>
            </a: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students surf the internet in clαss?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1153" name="Google Shape;11153;p19"/>
          <p:cNvSpPr txBox="1"/>
          <p:nvPr/>
        </p:nvSpPr>
        <p:spPr>
          <a:xfrm>
            <a:off x="6467708" y="4130633"/>
            <a:ext cx="3352800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No, they cαn’t. </a:t>
            </a:r>
            <a:endParaRPr sz="36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54" name="Google Shape;11154;p19"/>
          <p:cNvSpPr/>
          <p:nvPr/>
        </p:nvSpPr>
        <p:spPr>
          <a:xfrm>
            <a:off x="5334001" y="5023916"/>
            <a:ext cx="535258" cy="54269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🗶</a:t>
            </a:r>
            <a:endParaRPr sz="6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1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27" name="Shape 10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0828" name="Google Shape;10828;p2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0829" name="Google Shape;10829;p2"/>
          <p:cNvSpPr/>
          <p:nvPr/>
        </p:nvSpPr>
        <p:spPr>
          <a:xfrm>
            <a:off x="3287181" y="838437"/>
            <a:ext cx="6058772" cy="1328023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830" name="Google Shape;10830;p2"/>
          <p:cNvSpPr/>
          <p:nvPr/>
        </p:nvSpPr>
        <p:spPr>
          <a:xfrm>
            <a:off x="4387514" y="2898830"/>
            <a:ext cx="3616350" cy="584775"/>
          </a:xfrm>
          <a:prstGeom prst="flowChartPreparation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Let’s sing.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0831" name="Google Shape;10831;p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2" name="Google Shape;10832;p2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5995166" y="4681637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3" name="Google Shape;10833;p2"/>
          <p:cNvPicPr preferRelativeResize="0"/>
          <p:nvPr/>
        </p:nvPicPr>
        <p:blipFill rotWithShape="1">
          <a:blip r:embed="rId6">
            <a:alphaModFix/>
          </a:blip>
          <a:srcRect b="54543" l="0" r="50000" t="0"/>
          <a:stretch/>
        </p:blipFill>
        <p:spPr>
          <a:xfrm>
            <a:off x="1731289" y="1705539"/>
            <a:ext cx="2373198" cy="2330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4" name="Google Shape;10834;p2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2801216" y="4035734"/>
            <a:ext cx="2752109" cy="2642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5" name="Google Shape;10835;p2"/>
          <p:cNvPicPr preferRelativeResize="0"/>
          <p:nvPr/>
        </p:nvPicPr>
        <p:blipFill rotWithShape="1">
          <a:blip r:embed="rId8">
            <a:alphaModFix/>
          </a:blip>
          <a:srcRect b="10886" l="0" r="63988" t="52574"/>
          <a:stretch/>
        </p:blipFill>
        <p:spPr>
          <a:xfrm flipH="1">
            <a:off x="8919315" y="2870636"/>
            <a:ext cx="1824381" cy="19991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58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1159" name="Google Shape;11159;p20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1160" name="Google Shape;11160;p20"/>
          <p:cNvSpPr/>
          <p:nvPr/>
        </p:nvSpPr>
        <p:spPr>
          <a:xfrm>
            <a:off x="3919699" y="629572"/>
            <a:ext cx="5224302" cy="1328023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1161" name="Google Shape;11161;p20"/>
          <p:cNvSpPr/>
          <p:nvPr/>
        </p:nvSpPr>
        <p:spPr>
          <a:xfrm>
            <a:off x="3713700" y="2276157"/>
            <a:ext cx="5636300" cy="720507"/>
          </a:xfrm>
          <a:prstGeom prst="parallelogram">
            <a:avLst>
              <a:gd fmla="val 25000" name="adj"/>
            </a:avLst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2 </a:t>
            </a: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Match and say.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1162" name="Google Shape;11162;p2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63" name="Google Shape;11163;p20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5995166" y="4681637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64" name="Google Shape;11164;p20"/>
          <p:cNvPicPr preferRelativeResize="0"/>
          <p:nvPr/>
        </p:nvPicPr>
        <p:blipFill rotWithShape="1">
          <a:blip r:embed="rId6">
            <a:alphaModFix/>
          </a:blip>
          <a:srcRect b="10886" l="0" r="63988" t="52574"/>
          <a:stretch/>
        </p:blipFill>
        <p:spPr>
          <a:xfrm>
            <a:off x="3118880" y="4215976"/>
            <a:ext cx="1824381" cy="1999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65" name="Google Shape;11165;p20"/>
          <p:cNvPicPr preferRelativeResize="0"/>
          <p:nvPr/>
        </p:nvPicPr>
        <p:blipFill rotWithShape="1">
          <a:blip r:embed="rId5">
            <a:alphaModFix/>
          </a:blip>
          <a:srcRect b="8793" l="44605" r="1256" t="54729"/>
          <a:stretch/>
        </p:blipFill>
        <p:spPr>
          <a:xfrm>
            <a:off x="8640801" y="2887953"/>
            <a:ext cx="2433816" cy="1771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66" name="Google Shape;11166;p20"/>
          <p:cNvPicPr preferRelativeResize="0"/>
          <p:nvPr/>
        </p:nvPicPr>
        <p:blipFill rotWithShape="1">
          <a:blip r:embed="rId7">
            <a:alphaModFix/>
          </a:blip>
          <a:srcRect b="54543" l="0" r="50000" t="0"/>
          <a:stretch/>
        </p:blipFill>
        <p:spPr>
          <a:xfrm>
            <a:off x="1731289" y="1705539"/>
            <a:ext cx="2373198" cy="2330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70" name="Shape 1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71" name="Google Shape;11171;p21"/>
          <p:cNvPicPr preferRelativeResize="0"/>
          <p:nvPr>
            <p:ph idx="1" type="body"/>
          </p:nvPr>
        </p:nvPicPr>
        <p:blipFill rotWithShape="1">
          <a:blip r:embed="rId3">
            <a:alphaModFix/>
          </a:blip>
          <a:srcRect b="11616" l="0" r="0" t="17153"/>
          <a:stretch/>
        </p:blipFill>
        <p:spPr>
          <a:xfrm>
            <a:off x="0" y="0"/>
            <a:ext cx="12192000" cy="693019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appy Party Sticker for iOS &amp; Android | GIPHY | Love heart gif, Giphy,  Heart gif" id="11172" name="Google Shape;11172;p2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34325" y="147742"/>
            <a:ext cx="1467420" cy="15514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73" name="Google Shape;11173;p21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11174" name="Google Shape;11174;p21"/>
          <p:cNvSpPr txBox="1"/>
          <p:nvPr/>
        </p:nvSpPr>
        <p:spPr>
          <a:xfrm>
            <a:off x="205242" y="1141096"/>
            <a:ext cx="7190246" cy="367825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students use their phones in clαss?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Who cαn chαnge the pαssword?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Mr. John use the computer lαb?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4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I tαke photos in clαss?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5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Cαn Kαte mαke videos on α tαblet? </a:t>
            </a:r>
            <a:endParaRPr/>
          </a:p>
        </p:txBody>
      </p:sp>
      <p:sp>
        <p:nvSpPr>
          <p:cNvPr id="11175" name="Google Shape;11175;p21"/>
          <p:cNvSpPr txBox="1"/>
          <p:nvPr/>
        </p:nvSpPr>
        <p:spPr>
          <a:xfrm>
            <a:off x="8908643" y="1137392"/>
            <a:ext cx="3787742" cy="367825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α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Yes, he cαn.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b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No, they cαn’t.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c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Yes, she cαn.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d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The teαchers cαn. </a:t>
            </a:r>
            <a:endParaRPr sz="24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r>
              <a:rPr lang="en-US" sz="24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No, you cαn't.</a:t>
            </a:r>
            <a:endParaRPr/>
          </a:p>
        </p:txBody>
      </p:sp>
      <p:cxnSp>
        <p:nvCxnSpPr>
          <p:cNvPr id="11176" name="Google Shape;11176;p21"/>
          <p:cNvCxnSpPr/>
          <p:nvPr/>
        </p:nvCxnSpPr>
        <p:spPr>
          <a:xfrm>
            <a:off x="6177600" y="1699200"/>
            <a:ext cx="2731043" cy="633600"/>
          </a:xfrm>
          <a:prstGeom prst="straightConnector1">
            <a:avLst/>
          </a:prstGeom>
          <a:noFill/>
          <a:ln cap="flat" cmpd="sng" w="28575">
            <a:solidFill>
              <a:srgbClr val="0070C0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1177" name="Google Shape;11177;p21"/>
          <p:cNvCxnSpPr/>
          <p:nvPr/>
        </p:nvCxnSpPr>
        <p:spPr>
          <a:xfrm>
            <a:off x="5048400" y="2452221"/>
            <a:ext cx="3937200" cy="1370979"/>
          </a:xfrm>
          <a:prstGeom prst="straightConnector1">
            <a:avLst/>
          </a:prstGeom>
          <a:noFill/>
          <a:ln cap="flat" cmpd="sng" w="28575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1178" name="Google Shape;11178;p21"/>
          <p:cNvCxnSpPr/>
          <p:nvPr/>
        </p:nvCxnSpPr>
        <p:spPr>
          <a:xfrm flipH="1" rot="10800000">
            <a:off x="5758200" y="1726660"/>
            <a:ext cx="3218400" cy="1411050"/>
          </a:xfrm>
          <a:prstGeom prst="straightConnector1">
            <a:avLst/>
          </a:prstGeom>
          <a:noFill/>
          <a:ln cap="flat" cmpd="sng" w="28575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1179" name="Google Shape;11179;p21"/>
          <p:cNvCxnSpPr/>
          <p:nvPr/>
        </p:nvCxnSpPr>
        <p:spPr>
          <a:xfrm>
            <a:off x="4486800" y="3886295"/>
            <a:ext cx="4421843" cy="723749"/>
          </a:xfrm>
          <a:prstGeom prst="straightConnector1">
            <a:avLst/>
          </a:prstGeom>
          <a:noFill/>
          <a:ln cap="flat" cmpd="sng" w="28575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cxnSp>
        <p:nvCxnSpPr>
          <p:cNvPr id="11180" name="Google Shape;11180;p21"/>
          <p:cNvCxnSpPr/>
          <p:nvPr/>
        </p:nvCxnSpPr>
        <p:spPr>
          <a:xfrm flipH="1" rot="10800000">
            <a:off x="5543400" y="3165170"/>
            <a:ext cx="3436200" cy="1383590"/>
          </a:xfrm>
          <a:prstGeom prst="straightConnector1">
            <a:avLst/>
          </a:prstGeom>
          <a:noFill/>
          <a:ln cap="flat" cmpd="sng" w="28575">
            <a:solidFill>
              <a:srgbClr val="C55A11"/>
            </a:solidFill>
            <a:prstDash val="solid"/>
            <a:miter lim="800000"/>
            <a:headEnd len="sm" w="sm" type="none"/>
            <a:tailEnd len="sm" w="sm" type="none"/>
          </a:ln>
        </p:spPr>
      </p:cxnSp>
      <p:pic>
        <p:nvPicPr>
          <p:cNvPr descr="Cartoon Mobile Phone png images | PNGWing" id="11181" name="Google Shape;11181;p2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 rot="2691664">
            <a:off x="9317671" y="4956808"/>
            <a:ext cx="1868100" cy="207047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appy Party Sticker for iOS &amp; Android | GIPHY | Love heart gif, Giphy,  Heart gif" id="11182" name="Google Shape;11182;p2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995246" y="4667637"/>
            <a:ext cx="2071718" cy="21903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86" name="Shape 1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1187" name="Google Shape;11187;p22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1188" name="Google Shape;11188;p22"/>
          <p:cNvSpPr/>
          <p:nvPr/>
        </p:nvSpPr>
        <p:spPr>
          <a:xfrm>
            <a:off x="3919699" y="629572"/>
            <a:ext cx="5224302" cy="1328023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 REVIEW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1189" name="Google Shape;11189;p2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90" name="Google Shape;11190;p22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5995166" y="4681637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91" name="Google Shape;11191;p22"/>
          <p:cNvPicPr preferRelativeResize="0"/>
          <p:nvPr/>
        </p:nvPicPr>
        <p:blipFill rotWithShape="1">
          <a:blip r:embed="rId6">
            <a:alphaModFix/>
          </a:blip>
          <a:srcRect b="10886" l="0" r="63988" t="52574"/>
          <a:stretch/>
        </p:blipFill>
        <p:spPr>
          <a:xfrm>
            <a:off x="3118880" y="4215976"/>
            <a:ext cx="1824381" cy="1999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92" name="Google Shape;11192;p22"/>
          <p:cNvPicPr preferRelativeResize="0"/>
          <p:nvPr/>
        </p:nvPicPr>
        <p:blipFill rotWithShape="1">
          <a:blip r:embed="rId5">
            <a:alphaModFix/>
          </a:blip>
          <a:srcRect b="8793" l="44605" r="1256" t="54729"/>
          <a:stretch/>
        </p:blipFill>
        <p:spPr>
          <a:xfrm>
            <a:off x="8640801" y="2887953"/>
            <a:ext cx="2433816" cy="1771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93" name="Google Shape;11193;p22"/>
          <p:cNvPicPr preferRelativeResize="0"/>
          <p:nvPr/>
        </p:nvPicPr>
        <p:blipFill rotWithShape="1">
          <a:blip r:embed="rId7">
            <a:alphaModFix/>
          </a:blip>
          <a:srcRect b="54543" l="0" r="50000" t="0"/>
          <a:stretch/>
        </p:blipFill>
        <p:spPr>
          <a:xfrm>
            <a:off x="1731289" y="1705539"/>
            <a:ext cx="2373198" cy="2330195"/>
          </a:xfrm>
          <a:prstGeom prst="rect">
            <a:avLst/>
          </a:prstGeom>
          <a:noFill/>
          <a:ln>
            <a:noFill/>
          </a:ln>
        </p:spPr>
      </p:pic>
      <p:sp>
        <p:nvSpPr>
          <p:cNvPr id="11194" name="Google Shape;11194;p22"/>
          <p:cNvSpPr/>
          <p:nvPr/>
        </p:nvSpPr>
        <p:spPr>
          <a:xfrm>
            <a:off x="3384169" y="2420009"/>
            <a:ext cx="5579061" cy="720507"/>
          </a:xfrm>
          <a:prstGeom prst="parallelogram">
            <a:avLst>
              <a:gd fmla="val 25000" name="adj"/>
            </a:avLst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3 </a:t>
            </a:r>
            <a:r>
              <a:rPr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Write and say.</a:t>
            </a:r>
            <a:endParaRPr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98" name="Shape 1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9" name="Google Shape;11199;p23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t/>
            </a:r>
            <a:endParaRPr/>
          </a:p>
        </p:txBody>
      </p:sp>
      <p:sp>
        <p:nvSpPr>
          <p:cNvPr id="11200" name="Google Shape;11200;p23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-50800" lvl="0" marL="2286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t/>
            </a:r>
            <a:endParaRPr/>
          </a:p>
        </p:txBody>
      </p:sp>
      <p:pic>
        <p:nvPicPr>
          <p:cNvPr id="11201" name="Google Shape;11201;p23"/>
          <p:cNvPicPr preferRelativeResize="0"/>
          <p:nvPr/>
        </p:nvPicPr>
        <p:blipFill rotWithShape="1">
          <a:blip r:embed="rId3">
            <a:alphaModFix/>
          </a:blip>
          <a:srcRect b="11616" l="0" r="0" t="17153"/>
          <a:stretch/>
        </p:blipFill>
        <p:spPr>
          <a:xfrm>
            <a:off x="0" y="0"/>
            <a:ext cx="12192000" cy="693019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appy Party Sticker for iOS &amp; Android | GIPHY | Love heart gif, Giphy,  Heart gif" id="11202" name="Google Shape;11202;p2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34325" y="147742"/>
            <a:ext cx="1467420" cy="15514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03" name="Google Shape;11203;p23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appy Party Sticker for iOS &amp; Android | GIPHY | Love heart gif, Giphy,  Heart gif" id="11204" name="Google Shape;11204;p2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9590844" y="4502455"/>
            <a:ext cx="2071718" cy="2190363"/>
          </a:xfrm>
          <a:prstGeom prst="rect">
            <a:avLst/>
          </a:prstGeom>
          <a:noFill/>
          <a:ln>
            <a:noFill/>
          </a:ln>
        </p:spPr>
      </p:pic>
      <p:sp>
        <p:nvSpPr>
          <p:cNvPr id="11205" name="Google Shape;11205;p23"/>
          <p:cNvSpPr txBox="1"/>
          <p:nvPr/>
        </p:nvSpPr>
        <p:spPr>
          <a:xfrm>
            <a:off x="715182" y="1027906"/>
            <a:ext cx="10515599" cy="483773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I sometimes ____________________</a:t>
            </a:r>
            <a:endParaRPr/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teαcher αlwαys _______________ </a:t>
            </a:r>
            <a:endParaRPr sz="40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Teαcher, cαn we _________________ ?</a:t>
            </a:r>
            <a:endParaRPr/>
          </a:p>
          <a:p>
            <a:pPr indent="0" lvl="0" marL="0" marR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4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Who cαn ______________________ ?</a:t>
            </a:r>
            <a:endParaRPr sz="40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1206" name="Google Shape;11206;p23"/>
          <p:cNvSpPr/>
          <p:nvPr/>
        </p:nvSpPr>
        <p:spPr>
          <a:xfrm>
            <a:off x="1924763" y="383198"/>
            <a:ext cx="2226387" cy="668230"/>
          </a:xfrm>
          <a:prstGeom prst="roundRect">
            <a:avLst>
              <a:gd fmla="val 16667" name="adj"/>
            </a:avLst>
          </a:prstGeom>
          <a:solidFill>
            <a:srgbClr val="A8D08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Write</a:t>
            </a:r>
            <a:endParaRPr b="1" sz="40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10" name="Shape 1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1211" name="Google Shape;11211;p24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1212" name="Google Shape;11212;p24"/>
          <p:cNvSpPr/>
          <p:nvPr/>
        </p:nvSpPr>
        <p:spPr>
          <a:xfrm>
            <a:off x="3598897" y="396518"/>
            <a:ext cx="5224302" cy="2553891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lang="en-US" sz="7200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3 EXTRA ACTIVITY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1213" name="Google Shape;11213;p24"/>
          <p:cNvSpPr/>
          <p:nvPr/>
        </p:nvSpPr>
        <p:spPr>
          <a:xfrm>
            <a:off x="3014803" y="3149420"/>
            <a:ext cx="6129198" cy="2040255"/>
          </a:xfrm>
          <a:prstGeom prst="parallelogram">
            <a:avLst>
              <a:gd fmla="val 25000" name="adj"/>
            </a:avLst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1"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Let’s talk: 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Talk about techlonogy in your school</a:t>
            </a:r>
            <a:r>
              <a:rPr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.</a:t>
            </a:r>
            <a:endParaRPr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1214" name="Google Shape;11214;p2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5" name="Google Shape;11215;p24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7853798" y="5243821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6" name="Google Shape;11216;p24"/>
          <p:cNvPicPr preferRelativeResize="0"/>
          <p:nvPr/>
        </p:nvPicPr>
        <p:blipFill rotWithShape="1">
          <a:blip r:embed="rId6">
            <a:alphaModFix/>
          </a:blip>
          <a:srcRect b="10886" l="0" r="63988" t="52574"/>
          <a:stretch/>
        </p:blipFill>
        <p:spPr>
          <a:xfrm>
            <a:off x="1832773" y="4332963"/>
            <a:ext cx="1824381" cy="1999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7" name="Google Shape;11217;p24"/>
          <p:cNvPicPr preferRelativeResize="0"/>
          <p:nvPr/>
        </p:nvPicPr>
        <p:blipFill rotWithShape="1">
          <a:blip r:embed="rId5">
            <a:alphaModFix/>
          </a:blip>
          <a:srcRect b="8793" l="44605" r="1256" t="54729"/>
          <a:stretch/>
        </p:blipFill>
        <p:spPr>
          <a:xfrm>
            <a:off x="9144001" y="2814209"/>
            <a:ext cx="2433816" cy="1771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8" name="Google Shape;11218;p24"/>
          <p:cNvPicPr preferRelativeResize="0"/>
          <p:nvPr/>
        </p:nvPicPr>
        <p:blipFill rotWithShape="1">
          <a:blip r:embed="rId7">
            <a:alphaModFix/>
          </a:blip>
          <a:srcRect b="54543" l="0" r="50000" t="0"/>
          <a:stretch/>
        </p:blipFill>
        <p:spPr>
          <a:xfrm>
            <a:off x="1225699" y="1476926"/>
            <a:ext cx="2373198" cy="2330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22" name="Shape 1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23" name="Google Shape;11223;p2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24" name="Google Shape;11224;p25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25" name="Google Shape;11225;p2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6" name="Google Shape;11226;p25"/>
          <p:cNvPicPr preferRelativeResize="0"/>
          <p:nvPr/>
        </p:nvPicPr>
        <p:blipFill rotWithShape="1">
          <a:blip r:embed="rId5">
            <a:alphaModFix/>
          </a:blip>
          <a:srcRect b="8502" l="0" r="0" t="0"/>
          <a:stretch/>
        </p:blipFill>
        <p:spPr>
          <a:xfrm flipH="1">
            <a:off x="924472" y="1598343"/>
            <a:ext cx="4792386" cy="4371762"/>
          </a:xfrm>
          <a:prstGeom prst="rect">
            <a:avLst/>
          </a:prstGeom>
          <a:noFill/>
          <a:ln>
            <a:noFill/>
          </a:ln>
        </p:spPr>
      </p:pic>
      <p:sp>
        <p:nvSpPr>
          <p:cNvPr id="11227" name="Google Shape;11227;p25"/>
          <p:cNvSpPr/>
          <p:nvPr/>
        </p:nvSpPr>
        <p:spPr>
          <a:xfrm>
            <a:off x="4610560" y="1076637"/>
            <a:ext cx="6778551" cy="2570020"/>
          </a:xfrm>
          <a:prstGeom prst="wedgeRoundRectCallout">
            <a:avLst>
              <a:gd fmla="val -61619" name="adj1"/>
              <a:gd fmla="val -3274" name="adj2"/>
              <a:gd fmla="val 16667" name="adj3"/>
            </a:avLst>
          </a:prstGeom>
          <a:solidFill>
            <a:schemeClr val="lt1"/>
          </a:solidFill>
          <a:ln cap="flat" cmpd="sng" w="28575">
            <a:solidFill>
              <a:srgbClr val="00B050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My school have a computer lab. Teachers and students can use the computer lab. Teachers can change the password....</a:t>
            </a:r>
            <a:endParaRPr sz="32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31" name="Shape 1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2" name="Google Shape;11232;p26"/>
          <p:cNvSpPr txBox="1"/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t/>
            </a:r>
            <a:endParaRPr/>
          </a:p>
        </p:txBody>
      </p:sp>
      <p:pic>
        <p:nvPicPr>
          <p:cNvPr id="11233" name="Google Shape;11233;p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34" name="Google Shape;11234;p2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1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39" name="Shape 1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封面" id="11240" name="Google Shape;11240;p2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2" id="11241" name="Google Shape;11241;p2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3" id="11242" name="Google Shape;11242;p27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1-16" id="11243" name="Google Shape;11243;p27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>
            <a:noFill/>
          </a:ln>
        </p:spPr>
      </p:pic>
      <p:sp>
        <p:nvSpPr>
          <p:cNvPr id="11244" name="Google Shape;11244;p27"/>
          <p:cNvSpPr txBox="1"/>
          <p:nvPr/>
        </p:nvSpPr>
        <p:spPr>
          <a:xfrm>
            <a:off x="2702502" y="3342993"/>
            <a:ext cx="6786995" cy="2308324"/>
          </a:xfrm>
          <a:prstGeom prst="rect">
            <a:avLst/>
          </a:prstGeom>
          <a:solidFill>
            <a:schemeClr val="accent4">
              <a:alpha val="49803"/>
            </a:schemeClr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F9EFD2"/>
                </a:solidFill>
                <a:latin typeface="Comic Sans MS"/>
                <a:ea typeface="Comic Sans MS"/>
                <a:cs typeface="Comic Sans MS"/>
                <a:sym typeface="Comic Sans MS"/>
              </a:rPr>
              <a:t>Thank you &amp; goodbye!</a:t>
            </a:r>
            <a:endParaRPr b="1" i="0" sz="7200" u="none" cap="none" strike="noStrike">
              <a:solidFill>
                <a:srgbClr val="F9EFD2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1245" name="Google Shape;11245;p27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-665145" y="874340"/>
            <a:ext cx="441192" cy="441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46" name="Google Shape;11246;p27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dur="5000" fill="hold"/>
                                        <p:tgtEl>
                                          <p:spTgt spid="11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/>
                                        <p:tgtEl>
                                          <p:spTgt spid="1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1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0"/>
                                        <p:tgtEl>
                                          <p:spTgt spid="1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39" name="Shape 10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0" name="Google Shape;10840;p3"/>
          <p:cNvSpPr txBox="1"/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t/>
            </a:r>
            <a:endParaRPr/>
          </a:p>
        </p:txBody>
      </p:sp>
      <p:sp>
        <p:nvSpPr>
          <p:cNvPr id="10841" name="Google Shape;10841;p3"/>
          <p:cNvSpPr txBox="1"/>
          <p:nvPr>
            <p:ph idx="1" type="body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/>
          <a:p>
            <a:pPr indent="-50800" lvl="0" marL="2286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r>
              <a:t/>
            </a:r>
            <a:endParaRPr/>
          </a:p>
        </p:txBody>
      </p:sp>
      <p:pic>
        <p:nvPicPr>
          <p:cNvPr id="10842" name="Google Shape;10842;p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46" name="Shape 10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What Is Composable Technology and Why Is It Important? | SaM Solutions" id="10847" name="Google Shape;10847;p4"/>
          <p:cNvPicPr preferRelativeResize="0"/>
          <p:nvPr/>
        </p:nvPicPr>
        <p:blipFill rotWithShape="1">
          <a:blip r:embed="rId3">
            <a:alphaModFix/>
          </a:blip>
          <a:srcRect b="0" l="0" r="6738" t="0"/>
          <a:stretch/>
        </p:blipFill>
        <p:spPr>
          <a:xfrm>
            <a:off x="0" y="16526"/>
            <a:ext cx="12192000" cy="6841474"/>
          </a:xfrm>
          <a:prstGeom prst="rect">
            <a:avLst/>
          </a:prstGeom>
          <a:noFill/>
          <a:ln>
            <a:noFill/>
          </a:ln>
        </p:spPr>
      </p:pic>
      <p:sp>
        <p:nvSpPr>
          <p:cNvPr id="10848" name="Google Shape;10848;p4"/>
          <p:cNvSpPr/>
          <p:nvPr/>
        </p:nvSpPr>
        <p:spPr>
          <a:xfrm>
            <a:off x="3287181" y="838437"/>
            <a:ext cx="6058772" cy="1328023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b="1" i="0" lang="en-US" sz="7200" u="none" cap="none" strike="noStrik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b="1" i="0" sz="7200" u="none" cap="none" strike="noStrik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849" name="Google Shape;10849;p4"/>
          <p:cNvSpPr/>
          <p:nvPr/>
        </p:nvSpPr>
        <p:spPr>
          <a:xfrm>
            <a:off x="3789202" y="2844225"/>
            <a:ext cx="4891953" cy="584775"/>
          </a:xfrm>
          <a:prstGeom prst="flowChartPreparation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b="0" i="0" lang="en-US" sz="32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Spelling game.</a:t>
            </a:r>
            <a:endParaRPr b="0" i="0" sz="32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0850" name="Google Shape;10850;p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51" name="Google Shape;10851;p4"/>
          <p:cNvPicPr preferRelativeResize="0"/>
          <p:nvPr/>
        </p:nvPicPr>
        <p:blipFill rotWithShape="1">
          <a:blip r:embed="rId5">
            <a:alphaModFix/>
          </a:blip>
          <a:srcRect b="57164" l="54583" r="8929" t="14436"/>
          <a:stretch/>
        </p:blipFill>
        <p:spPr>
          <a:xfrm>
            <a:off x="5995166" y="4681637"/>
            <a:ext cx="1938802" cy="1629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52" name="Google Shape;10852;p4"/>
          <p:cNvPicPr preferRelativeResize="0"/>
          <p:nvPr/>
        </p:nvPicPr>
        <p:blipFill rotWithShape="1">
          <a:blip r:embed="rId6">
            <a:alphaModFix/>
          </a:blip>
          <a:srcRect b="10886" l="0" r="63988" t="52574"/>
          <a:stretch/>
        </p:blipFill>
        <p:spPr>
          <a:xfrm>
            <a:off x="3118880" y="4215976"/>
            <a:ext cx="1824381" cy="1999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53" name="Google Shape;10853;p4"/>
          <p:cNvPicPr preferRelativeResize="0"/>
          <p:nvPr/>
        </p:nvPicPr>
        <p:blipFill rotWithShape="1">
          <a:blip r:embed="rId5">
            <a:alphaModFix/>
          </a:blip>
          <a:srcRect b="8793" l="44605" r="1256" t="54729"/>
          <a:stretch/>
        </p:blipFill>
        <p:spPr>
          <a:xfrm>
            <a:off x="8640801" y="2887953"/>
            <a:ext cx="2433816" cy="1771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54" name="Google Shape;10854;p4"/>
          <p:cNvPicPr preferRelativeResize="0"/>
          <p:nvPr/>
        </p:nvPicPr>
        <p:blipFill rotWithShape="1">
          <a:blip r:embed="rId7">
            <a:alphaModFix/>
          </a:blip>
          <a:srcRect b="54543" l="0" r="50000" t="0"/>
          <a:stretch/>
        </p:blipFill>
        <p:spPr>
          <a:xfrm>
            <a:off x="1731289" y="1705539"/>
            <a:ext cx="2373198" cy="2330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58" name="Shape 10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9" name="Google Shape;10859;p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60" name="Google Shape;10860;p5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61" name="Google Shape;10861;p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0" y="2812472"/>
            <a:ext cx="3925455" cy="423949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dvice to Follow When Placing a Business Phone Call | TRUiC" id="10862" name="Google Shape;10862;p5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711713" y="1448945"/>
            <a:ext cx="5715000" cy="3000375"/>
          </a:xfrm>
          <a:prstGeom prst="rect">
            <a:avLst/>
          </a:prstGeom>
          <a:noFill/>
          <a:ln>
            <a:noFill/>
          </a:ln>
        </p:spPr>
      </p:pic>
      <p:sp>
        <p:nvSpPr>
          <p:cNvPr id="10863" name="Google Shape;10863;p5"/>
          <p:cNvSpPr/>
          <p:nvPr/>
        </p:nvSpPr>
        <p:spPr>
          <a:xfrm>
            <a:off x="5061738" y="4932218"/>
            <a:ext cx="5168542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4400" u="none" cap="none" strike="noStrik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m_ke phone c_lls </a:t>
            </a:r>
            <a:endParaRPr b="0" i="0" sz="4400" u="none" cap="none" strike="noStrik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864" name="Google Shape;10864;p5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3600" u="none" cap="none" strike="noStrike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865" name="Google Shape;10865;p5"/>
          <p:cNvSpPr txBox="1"/>
          <p:nvPr/>
        </p:nvSpPr>
        <p:spPr>
          <a:xfrm>
            <a:off x="5815575" y="4879785"/>
            <a:ext cx="47320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</a:t>
            </a:r>
            <a:endParaRPr/>
          </a:p>
        </p:txBody>
      </p:sp>
      <p:sp>
        <p:nvSpPr>
          <p:cNvPr id="10866" name="Google Shape;10866;p5"/>
          <p:cNvSpPr txBox="1"/>
          <p:nvPr/>
        </p:nvSpPr>
        <p:spPr>
          <a:xfrm>
            <a:off x="8889929" y="4880723"/>
            <a:ext cx="47320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</a:t>
            </a:r>
            <a:endParaRPr/>
          </a:p>
        </p:txBody>
      </p:sp>
      <p:pic>
        <p:nvPicPr>
          <p:cNvPr id="10867" name="Google Shape;10867;p5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71" name="Shape 10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72" name="Google Shape;10872;p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73" name="Google Shape;10873;p6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74" name="Google Shape;10874;p6"/>
          <p:cNvPicPr preferRelativeResize="0"/>
          <p:nvPr/>
        </p:nvPicPr>
        <p:blipFill rotWithShape="1">
          <a:blip r:embed="rId4">
            <a:alphaModFix/>
          </a:blip>
          <a:srcRect b="8793" l="44605" r="1256" t="54729"/>
          <a:stretch/>
        </p:blipFill>
        <p:spPr>
          <a:xfrm>
            <a:off x="217236" y="3546665"/>
            <a:ext cx="3902181" cy="2839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5" name="Google Shape;10875;p6"/>
          <p:cNvSpPr/>
          <p:nvPr/>
        </p:nvSpPr>
        <p:spPr>
          <a:xfrm>
            <a:off x="5061738" y="4932218"/>
            <a:ext cx="5168542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writ_  _mail </a:t>
            </a:r>
            <a:endParaRPr sz="44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876" name="Google Shape;10876;p6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600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877" name="Google Shape;10877;p6"/>
          <p:cNvSpPr txBox="1"/>
          <p:nvPr/>
        </p:nvSpPr>
        <p:spPr>
          <a:xfrm>
            <a:off x="7092347" y="4879785"/>
            <a:ext cx="49404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/>
          </a:p>
        </p:txBody>
      </p:sp>
      <p:sp>
        <p:nvSpPr>
          <p:cNvPr id="10878" name="Google Shape;10878;p6"/>
          <p:cNvSpPr txBox="1"/>
          <p:nvPr/>
        </p:nvSpPr>
        <p:spPr>
          <a:xfrm>
            <a:off x="7728236" y="4879784"/>
            <a:ext cx="49404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/>
          </a:p>
        </p:txBody>
      </p:sp>
      <p:pic>
        <p:nvPicPr>
          <p:cNvPr descr="Writing a professional email message" id="10879" name="Google Shape;10879;p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897196" y="1614596"/>
            <a:ext cx="5139586" cy="28910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80" name="Google Shape;10880;p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84" name="Shape 10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5" name="Google Shape;10885;p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86" name="Google Shape;10886;p7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87" name="Google Shape;10887;p7"/>
          <p:cNvPicPr preferRelativeResize="0"/>
          <p:nvPr/>
        </p:nvPicPr>
        <p:blipFill rotWithShape="1">
          <a:blip r:embed="rId4">
            <a:alphaModFix/>
          </a:blip>
          <a:srcRect b="57164" l="54583" r="8929" t="14436"/>
          <a:stretch/>
        </p:blipFill>
        <p:spPr>
          <a:xfrm flipH="1">
            <a:off x="286326" y="3851564"/>
            <a:ext cx="3247275" cy="2729706"/>
          </a:xfrm>
          <a:prstGeom prst="rect">
            <a:avLst/>
          </a:prstGeom>
          <a:noFill/>
          <a:ln>
            <a:noFill/>
          </a:ln>
        </p:spPr>
      </p:pic>
      <p:sp>
        <p:nvSpPr>
          <p:cNvPr id="10888" name="Google Shape;10888;p7"/>
          <p:cNvSpPr/>
          <p:nvPr/>
        </p:nvSpPr>
        <p:spPr>
          <a:xfrm>
            <a:off x="4744679" y="5217070"/>
            <a:ext cx="5168542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surf _he in_erne_ </a:t>
            </a:r>
            <a:endParaRPr sz="44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889" name="Google Shape;10889;p7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600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890" name="Google Shape;10890;p7"/>
          <p:cNvSpPr txBox="1"/>
          <p:nvPr/>
        </p:nvSpPr>
        <p:spPr>
          <a:xfrm>
            <a:off x="6185569" y="5175158"/>
            <a:ext cx="450764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/>
          </a:p>
        </p:txBody>
      </p:sp>
      <p:sp>
        <p:nvSpPr>
          <p:cNvPr id="10891" name="Google Shape;10891;p7"/>
          <p:cNvSpPr txBox="1"/>
          <p:nvPr/>
        </p:nvSpPr>
        <p:spPr>
          <a:xfrm>
            <a:off x="7801571" y="5164637"/>
            <a:ext cx="450764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/>
          </a:p>
        </p:txBody>
      </p:sp>
      <p:sp>
        <p:nvSpPr>
          <p:cNvPr id="10892" name="Google Shape;10892;p7"/>
          <p:cNvSpPr txBox="1"/>
          <p:nvPr/>
        </p:nvSpPr>
        <p:spPr>
          <a:xfrm>
            <a:off x="9303455" y="5164636"/>
            <a:ext cx="450764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/>
          </a:p>
        </p:txBody>
      </p:sp>
      <p:pic>
        <p:nvPicPr>
          <p:cNvPr descr="Anable: Seniors need safe internet surfing practices, too | The Daily  Independent at YourValley.net" id="10893" name="Google Shape;10893;p7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892780" y="1427217"/>
            <a:ext cx="5143500" cy="3429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94" name="Google Shape;10894;p7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98" name="Shape 10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99" name="Google Shape;10899;p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00" name="Google Shape;10900;p8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01" name="Google Shape;10901;p8"/>
          <p:cNvPicPr preferRelativeResize="0"/>
          <p:nvPr/>
        </p:nvPicPr>
        <p:blipFill rotWithShape="1">
          <a:blip r:embed="rId4">
            <a:alphaModFix/>
          </a:blip>
          <a:srcRect b="54543" l="0" r="50000" t="0"/>
          <a:stretch/>
        </p:blipFill>
        <p:spPr>
          <a:xfrm flipH="1">
            <a:off x="8450603" y="2587304"/>
            <a:ext cx="4041438" cy="3968206"/>
          </a:xfrm>
          <a:prstGeom prst="rect">
            <a:avLst/>
          </a:prstGeom>
          <a:noFill/>
          <a:ln>
            <a:noFill/>
          </a:ln>
        </p:spPr>
      </p:pic>
      <p:sp>
        <p:nvSpPr>
          <p:cNvPr id="10902" name="Google Shape;10902;p8"/>
          <p:cNvSpPr/>
          <p:nvPr/>
        </p:nvSpPr>
        <p:spPr>
          <a:xfrm>
            <a:off x="2263537" y="5097222"/>
            <a:ext cx="5168542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 s_ artp_one </a:t>
            </a:r>
            <a:endParaRPr sz="44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03" name="Google Shape;10903;p8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600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904" name="Google Shape;10904;p8"/>
          <p:cNvSpPr txBox="1"/>
          <p:nvPr/>
        </p:nvSpPr>
        <p:spPr>
          <a:xfrm>
            <a:off x="3741398" y="5045727"/>
            <a:ext cx="62228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</a:t>
            </a:r>
            <a:endParaRPr/>
          </a:p>
        </p:txBody>
      </p:sp>
      <p:sp>
        <p:nvSpPr>
          <p:cNvPr id="10905" name="Google Shape;10905;p8"/>
          <p:cNvSpPr txBox="1"/>
          <p:nvPr/>
        </p:nvSpPr>
        <p:spPr>
          <a:xfrm>
            <a:off x="5331469" y="5044789"/>
            <a:ext cx="510076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h</a:t>
            </a:r>
            <a:endParaRPr/>
          </a:p>
        </p:txBody>
      </p:sp>
      <p:pic>
        <p:nvPicPr>
          <p:cNvPr id="10906" name="Google Shape;10906;p8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he 10 Largest Smartphone Companies In The World, And What They Do -  History-Computer" id="10907" name="Google Shape;10907;p8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263537" y="1402712"/>
            <a:ext cx="5311570" cy="35415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1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12" name="Google Shape;10912;p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70105" y="1"/>
            <a:ext cx="1233220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3" name="Google Shape;10913;p9"/>
          <p:cNvSpPr/>
          <p:nvPr/>
        </p:nvSpPr>
        <p:spPr>
          <a:xfrm>
            <a:off x="544944" y="583096"/>
            <a:ext cx="11028219" cy="5669922"/>
          </a:xfrm>
          <a:prstGeom prst="roundRect">
            <a:avLst>
              <a:gd fmla="val 16667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14" name="Google Shape;10914;p9"/>
          <p:cNvPicPr preferRelativeResize="0"/>
          <p:nvPr/>
        </p:nvPicPr>
        <p:blipFill rotWithShape="1">
          <a:blip r:embed="rId4">
            <a:alphaModFix/>
          </a:blip>
          <a:srcRect b="10886" l="0" r="63988" t="52574"/>
          <a:stretch/>
        </p:blipFill>
        <p:spPr>
          <a:xfrm>
            <a:off x="-326283" y="3171372"/>
            <a:ext cx="3263447" cy="3576152"/>
          </a:xfrm>
          <a:prstGeom prst="rect">
            <a:avLst/>
          </a:prstGeom>
          <a:noFill/>
          <a:ln>
            <a:noFill/>
          </a:ln>
        </p:spPr>
      </p:pic>
      <p:sp>
        <p:nvSpPr>
          <p:cNvPr id="10915" name="Google Shape;10915;p9"/>
          <p:cNvSpPr/>
          <p:nvPr/>
        </p:nvSpPr>
        <p:spPr>
          <a:xfrm>
            <a:off x="4346719" y="5139140"/>
            <a:ext cx="5168542" cy="664577"/>
          </a:xfrm>
          <a:prstGeom prst="roundRect">
            <a:avLst>
              <a:gd fmla="val 39225" name="adj"/>
            </a:avLst>
          </a:prstGeom>
          <a:solidFill>
            <a:srgbClr val="FFD96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u_e the ta_let </a:t>
            </a:r>
            <a:endParaRPr sz="4400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0916" name="Google Shape;10916;p9"/>
          <p:cNvSpPr txBox="1"/>
          <p:nvPr/>
        </p:nvSpPr>
        <p:spPr>
          <a:xfrm>
            <a:off x="1161906" y="704886"/>
            <a:ext cx="6167044" cy="64633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3600">
                <a:solidFill>
                  <a:srgbClr val="FF99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are missing letters?</a:t>
            </a:r>
            <a:endParaRPr/>
          </a:p>
        </p:txBody>
      </p:sp>
      <p:sp>
        <p:nvSpPr>
          <p:cNvPr id="10917" name="Google Shape;10917;p9"/>
          <p:cNvSpPr txBox="1"/>
          <p:nvPr/>
        </p:nvSpPr>
        <p:spPr>
          <a:xfrm>
            <a:off x="5272437" y="5086707"/>
            <a:ext cx="458780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s</a:t>
            </a:r>
            <a:endParaRPr/>
          </a:p>
        </p:txBody>
      </p:sp>
      <p:sp>
        <p:nvSpPr>
          <p:cNvPr id="10918" name="Google Shape;10918;p9"/>
          <p:cNvSpPr txBox="1"/>
          <p:nvPr/>
        </p:nvSpPr>
        <p:spPr>
          <a:xfrm>
            <a:off x="7700522" y="5086706"/>
            <a:ext cx="519694" cy="76944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b</a:t>
            </a:r>
            <a:endParaRPr/>
          </a:p>
        </p:txBody>
      </p:sp>
      <p:pic>
        <p:nvPicPr>
          <p:cNvPr id="10919" name="Google Shape;10919;p9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Samsung's giant 14.6-inch Android tablet has a Macbook-style display notch  | Ars Technica" id="10920" name="Google Shape;10920;p9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716040" y="1616143"/>
            <a:ext cx="6074229" cy="34243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/>
                                        <p:tgtEl>
                                          <p:spTgt spid="10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2023-08-10T10:41:24Z</dcterms:created>
  <dc:creator>rosetrinh1292@gmail.com</dc:creator>
</cp:coreProperties>
</file>