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3"/>
    <p:sldMasterId id="2147483660" r:id="rId4"/>
    <p:sldMasterId id="2147483692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</p:sldIdLst>
  <p:sldSz cy="6858000" cx="12192000"/>
  <p:notesSz cx="6858000" cy="9144000"/>
  <p:embeddedFontLst>
    <p:embeddedFont>
      <p:font typeface="Lexend Light"/>
      <p:regular r:id="rId36"/>
      <p:bold r:id="rId37"/>
    </p:embeddedFont>
    <p:embeddedFont>
      <p:font typeface="Montserrat"/>
      <p:regular r:id="rId38"/>
      <p:bold r:id="rId39"/>
      <p:italic r:id="rId40"/>
      <p:boldItalic r:id="rId41"/>
    </p:embeddedFont>
    <p:embeddedFont>
      <p:font typeface="Lato"/>
      <p:regular r:id="rId42"/>
      <p:bold r:id="rId43"/>
      <p:italic r:id="rId44"/>
      <p:boldItalic r:id="rId45"/>
    </p:embeddedFont>
    <p:embeddedFont>
      <p:font typeface="Bebas Neue"/>
      <p:regular r:id="rId46"/>
    </p:embeddedFont>
    <p:embeddedFont>
      <p:font typeface="Actor"/>
      <p:regular r:id="rId47"/>
    </p:embeddedFont>
    <p:embeddedFont>
      <p:font typeface="Lexend"/>
      <p:regular r:id="rId48"/>
      <p:bold r:id="rId49"/>
    </p:embeddedFont>
    <p:embeddedFont>
      <p:font typeface="Kalam"/>
      <p:regular r:id="rId50"/>
      <p:bold r:id="rId51"/>
    </p:embeddedFont>
    <p:embeddedFont>
      <p:font typeface="PT Sans"/>
      <p:regular r:id="rId52"/>
      <p:bold r:id="rId53"/>
      <p:italic r:id="rId54"/>
      <p:boldItalic r:id="rId55"/>
    </p:embeddedFont>
    <p:embeddedFont>
      <p:font typeface="Gill Sans"/>
      <p:bold r:id="rId56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GoogleSlidesCustomDataVersion2">
      <go:slidesCustomData xmlns:go="http://customooxmlschemas.google.com/" r:id="rId57" roundtripDataSignature="AMtx7mh9kU6kTd3GegtbwWTRKLj8PJ4Q6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Montserrat-italic.fntdata"/><Relationship Id="rId42" Type="http://schemas.openxmlformats.org/officeDocument/2006/relationships/font" Target="fonts/Lato-regular.fntdata"/><Relationship Id="rId41" Type="http://schemas.openxmlformats.org/officeDocument/2006/relationships/font" Target="fonts/Montserrat-boldItalic.fntdata"/><Relationship Id="rId44" Type="http://schemas.openxmlformats.org/officeDocument/2006/relationships/font" Target="fonts/Lato-italic.fntdata"/><Relationship Id="rId43" Type="http://schemas.openxmlformats.org/officeDocument/2006/relationships/font" Target="fonts/Lato-bold.fntdata"/><Relationship Id="rId46" Type="http://schemas.openxmlformats.org/officeDocument/2006/relationships/font" Target="fonts/BebasNeue-regular.fntdata"/><Relationship Id="rId45" Type="http://schemas.openxmlformats.org/officeDocument/2006/relationships/font" Target="fonts/Lato-boldItalic.fntdata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slideMaster" Target="slideMasters/slideMaster2.xml"/><Relationship Id="rId9" Type="http://schemas.openxmlformats.org/officeDocument/2006/relationships/slide" Target="slides/slide3.xml"/><Relationship Id="rId48" Type="http://schemas.openxmlformats.org/officeDocument/2006/relationships/font" Target="fonts/Lexend-regular.fntdata"/><Relationship Id="rId47" Type="http://schemas.openxmlformats.org/officeDocument/2006/relationships/font" Target="fonts/Actor-regular.fntdata"/><Relationship Id="rId49" Type="http://schemas.openxmlformats.org/officeDocument/2006/relationships/font" Target="fonts/Lexend-bold.fntdata"/><Relationship Id="rId5" Type="http://schemas.openxmlformats.org/officeDocument/2006/relationships/slideMaster" Target="slideMasters/slideMaster3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37" Type="http://schemas.openxmlformats.org/officeDocument/2006/relationships/font" Target="fonts/LexendLight-bold.fntdata"/><Relationship Id="rId36" Type="http://schemas.openxmlformats.org/officeDocument/2006/relationships/font" Target="fonts/LexendLight-regular.fntdata"/><Relationship Id="rId39" Type="http://schemas.openxmlformats.org/officeDocument/2006/relationships/font" Target="fonts/Montserrat-bold.fntdata"/><Relationship Id="rId38" Type="http://schemas.openxmlformats.org/officeDocument/2006/relationships/font" Target="fonts/Montserrat-regular.fntdata"/><Relationship Id="rId20" Type="http://schemas.openxmlformats.org/officeDocument/2006/relationships/slide" Target="slides/slide14.xml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font" Target="fonts/Kalam-bold.fntdata"/><Relationship Id="rId50" Type="http://schemas.openxmlformats.org/officeDocument/2006/relationships/font" Target="fonts/Kalam-regular.fntdata"/><Relationship Id="rId53" Type="http://schemas.openxmlformats.org/officeDocument/2006/relationships/font" Target="fonts/PTSans-bold.fntdata"/><Relationship Id="rId52" Type="http://schemas.openxmlformats.org/officeDocument/2006/relationships/font" Target="fonts/PTSans-regular.fntdata"/><Relationship Id="rId11" Type="http://schemas.openxmlformats.org/officeDocument/2006/relationships/slide" Target="slides/slide5.xml"/><Relationship Id="rId55" Type="http://schemas.openxmlformats.org/officeDocument/2006/relationships/font" Target="fonts/PTSans-boldItalic.fntdata"/><Relationship Id="rId10" Type="http://schemas.openxmlformats.org/officeDocument/2006/relationships/slide" Target="slides/slide4.xml"/><Relationship Id="rId54" Type="http://schemas.openxmlformats.org/officeDocument/2006/relationships/font" Target="fonts/PTSans-italic.fntdata"/><Relationship Id="rId13" Type="http://schemas.openxmlformats.org/officeDocument/2006/relationships/slide" Target="slides/slide7.xml"/><Relationship Id="rId57" Type="http://customschemas.google.com/relationships/presentationmetadata" Target="metadata"/><Relationship Id="rId12" Type="http://schemas.openxmlformats.org/officeDocument/2006/relationships/slide" Target="slides/slide6.xml"/><Relationship Id="rId56" Type="http://schemas.openxmlformats.org/officeDocument/2006/relationships/font" Target="fonts/GillSans-bold.fntdata"/><Relationship Id="rId15" Type="http://schemas.openxmlformats.org/officeDocument/2006/relationships/slide" Target="slides/slide9.xml"/><Relationship Id="rId14" Type="http://schemas.openxmlformats.org/officeDocument/2006/relationships/slide" Target="slides/slide8.xml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/>
          <p:nvPr>
            <p:ph idx="2" type="hdr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4" name="Google Shape;4;n"/>
          <p:cNvSpPr txBox="1"/>
          <p:nvPr>
            <p:ph idx="10" type="dt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" name="Google Shape;5;n"/>
          <p:cNvSpPr/>
          <p:nvPr>
            <p:ph idx="3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" name="Google Shape;6;n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228600" lvl="2" marL="1371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228600" lvl="3" marL="1828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228600" lvl="4" marL="22860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228600" lvl="5" marL="2743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228600" lvl="6" marL="3200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228600" lvl="7" marL="3657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228600" lvl="8" marL="4114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" name="Google Shape;7;n"/>
          <p:cNvSpPr txBox="1"/>
          <p:nvPr>
            <p:ph idx="11" type="ftr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" name="Google Shape;8;n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423" name="Shape 14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4" name="Google Shape;14424;p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425" name="Google Shape;14425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555" name="Shape 14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56" name="Google Shape;14556;p1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557" name="Google Shape;14557;p10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58" name="Google Shape;14558;p10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571" name="Shape 14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2" name="Google Shape;14572;p11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73" name="Google Shape;14573;p1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585" name="Shape 14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6" name="Google Shape;14586;p12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87" name="Google Shape;14587;p1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616" name="Shape 14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7" name="Google Shape;14617;p1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618" name="Google Shape;14618;p1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630" name="Shape 14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1" name="Google Shape;14631;p1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632" name="Google Shape;14632;p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647" name="Shape 1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8" name="Google Shape;14648;p1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649" name="Google Shape;14649;p1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661" name="Shape 14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2" name="Google Shape;14662;p1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663" name="Google Shape;14663;p1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ô tô để tiến lên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bông hoa để chọn câu hỏi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lá cờ đỏ nếu đội đỏ chiến thắng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lá cờ xanh nếu đội xanh chiến thắng</a:t>
            </a:r>
            <a:endParaRPr/>
          </a:p>
        </p:txBody>
      </p:sp>
      <p:sp>
        <p:nvSpPr>
          <p:cNvPr id="14664" name="Google Shape;14664;p16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684" name="Shape 14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5" name="Google Shape;14685;p17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686" name="Google Shape;14686;p1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ngôi nhà để quay lại trang chủ</a:t>
            </a:r>
            <a:endParaRPr/>
          </a:p>
        </p:txBody>
      </p:sp>
      <p:sp>
        <p:nvSpPr>
          <p:cNvPr id="14687" name="Google Shape;14687;p17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697" name="Shape 14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8" name="Google Shape;14698;p18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699" name="Google Shape;14699;p18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Bấm vào ngôi nhà để quay lại trang chủ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00" name="Google Shape;14700;p18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710" name="Shape 14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1" name="Google Shape;14711;p19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712" name="Google Shape;14712;p19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Bấm vào ngôi nhà để quay lại trang chủ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13" name="Google Shape;14713;p19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440" name="Shape 14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1" name="Google Shape;14441;p2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42" name="Google Shape;14442;p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723" name="Shape 14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4" name="Google Shape;14724;p2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725" name="Google Shape;14725;p20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Bấm vào ngôi nhà để quay lại trang chủ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26" name="Google Shape;14726;p20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736" name="Shape 14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7" name="Google Shape;14737;p2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738" name="Google Shape;14738;p21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Bấm vào ngôi nhà để quay lại trang chủ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39" name="Google Shape;14739;p21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749" name="Shape 14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0" name="Google Shape;14750;p2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751" name="Google Shape;14751;p22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52" name="Google Shape;14752;p22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760" name="Shape 14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1" name="Google Shape;14761;p2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62" name="Google Shape;14762;p2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770" name="Shape 14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1" name="Google Shape;14771;p24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72" name="Google Shape;14772;p24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784" name="Shape 14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85" name="Google Shape;14785;p2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86" name="Google Shape;14786;p2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801" name="Shape 14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2" name="Google Shape;14802;p2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03" name="Google Shape;14803;p2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815" name="Shape 14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6" name="Google Shape;14816;p2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17" name="Google Shape;14817;p27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823" name="Shape 14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4" name="Google Shape;14824;p28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25" name="Google Shape;14825;p28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830" name="Shape 14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1" name="Google Shape;14831;p2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4832" name="Google Shape;14832;p29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33" name="Google Shape;14833;p29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b="0" i="0" lang="en-US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‹#›</a:t>
            </a:fld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454" name="Shape 14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5" name="Google Shape;14455;p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56" name="Google Shape;14456;p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461" name="Shape 14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2" name="Google Shape;14462;p4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63" name="Google Shape;14463;p4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475" name="Shape 1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6" name="Google Shape;14476;p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477" name="Google Shape;14477;p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</p:txBody>
      </p:sp>
      <p:sp>
        <p:nvSpPr>
          <p:cNvPr id="14478" name="Google Shape;14478;p5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491" name="Shape 14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2" name="Google Shape;14492;p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493" name="Google Shape;14493;p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94" name="Google Shape;14494;p6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507" name="Shape 14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8" name="Google Shape;14508;p7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509" name="Google Shape;14509;p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10" name="Google Shape;14510;p7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523" name="Shape 14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4" name="Google Shape;14524;p8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525" name="Google Shape;14525;p8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26" name="Google Shape;14526;p8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539" name="Shape 14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" name="Google Shape;14540;p9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541" name="Google Shape;14541;p9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42" name="Google Shape;14542;p9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hyperlink" Target="https://bit.ly/3A1uf1Q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hyperlink" Target="https://bit.ly/3A1uf1Q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5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1"/>
          <p:cNvSpPr txBox="1"/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" name="Google Shape;17;p31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8" name="Google Shape;18;p31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" name="Google Shape;19;p31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" name="Google Shape;20;p31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72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47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" name="Google Shape;74;p47"/>
          <p:cNvSpPr txBox="1"/>
          <p:nvPr>
            <p:ph idx="1" type="body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" name="Google Shape;75;p47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" name="Google Shape;76;p47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" name="Google Shape;77;p47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78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48"/>
          <p:cNvSpPr txBox="1"/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" name="Google Shape;80;p48"/>
          <p:cNvSpPr txBox="1"/>
          <p:nvPr>
            <p:ph idx="1" type="body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" name="Google Shape;81;p48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" name="Google Shape;82;p48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" name="Google Shape;83;p48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ackground 1">
    <p:spTree>
      <p:nvGrpSpPr>
        <p:cNvPr id="87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" name="Google Shape;88;p35"/>
          <p:cNvGrpSpPr/>
          <p:nvPr/>
        </p:nvGrpSpPr>
        <p:grpSpPr>
          <a:xfrm flipH="1" rot="-5400000">
            <a:off x="9238619" y="5135976"/>
            <a:ext cx="5151762" cy="2005372"/>
            <a:chOff x="5118925" y="3316075"/>
            <a:chExt cx="2765799" cy="1076613"/>
          </a:xfrm>
        </p:grpSpPr>
        <p:sp>
          <p:nvSpPr>
            <p:cNvPr id="89" name="Google Shape;89;p35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35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35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35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35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35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35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35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35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35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35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35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35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35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35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35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35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35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35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35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35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35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35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35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35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35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35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35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35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35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35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35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35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35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" name="Google Shape;123;p35"/>
          <p:cNvGrpSpPr/>
          <p:nvPr/>
        </p:nvGrpSpPr>
        <p:grpSpPr>
          <a:xfrm rot="10800000">
            <a:off x="-1482963" y="-366861"/>
            <a:ext cx="3687732" cy="1435484"/>
            <a:chOff x="5118925" y="3316075"/>
            <a:chExt cx="2765799" cy="1076613"/>
          </a:xfrm>
        </p:grpSpPr>
        <p:sp>
          <p:nvSpPr>
            <p:cNvPr id="124" name="Google Shape;124;p35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35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35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35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35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35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35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35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35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35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35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35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35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35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35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35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35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35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35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35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35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35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35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35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35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35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35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35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35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35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35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35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35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5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" name="Google Shape;158;p35"/>
          <p:cNvGrpSpPr/>
          <p:nvPr/>
        </p:nvGrpSpPr>
        <p:grpSpPr>
          <a:xfrm rot="10800000">
            <a:off x="9663349" y="6012224"/>
            <a:ext cx="1649091" cy="1438843"/>
            <a:chOff x="2389000" y="3547600"/>
            <a:chExt cx="1218300" cy="1062975"/>
          </a:xfrm>
        </p:grpSpPr>
        <p:sp>
          <p:nvSpPr>
            <p:cNvPr id="159" name="Google Shape;159;p35"/>
            <p:cNvSpPr/>
            <p:nvPr/>
          </p:nvSpPr>
          <p:spPr>
            <a:xfrm>
              <a:off x="2389000" y="3547600"/>
              <a:ext cx="1218300" cy="1062975"/>
            </a:xfrm>
            <a:custGeom>
              <a:rect b="b" l="l" r="r" t="t"/>
              <a:pathLst>
                <a:path extrusionOk="0" h="42519" w="48732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35"/>
            <p:cNvSpPr/>
            <p:nvPr/>
          </p:nvSpPr>
          <p:spPr>
            <a:xfrm>
              <a:off x="2626700" y="3864925"/>
              <a:ext cx="261425" cy="194800"/>
            </a:xfrm>
            <a:custGeom>
              <a:rect b="b" l="l" r="r" t="t"/>
              <a:pathLst>
                <a:path extrusionOk="0" h="7792" w="10457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35"/>
            <p:cNvSpPr/>
            <p:nvPr/>
          </p:nvSpPr>
          <p:spPr>
            <a:xfrm>
              <a:off x="2756025" y="4085675"/>
              <a:ext cx="277225" cy="170425"/>
            </a:xfrm>
            <a:custGeom>
              <a:rect b="b" l="l" r="r" t="t"/>
              <a:pathLst>
                <a:path extrusionOk="0" h="6817" w="11089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35"/>
            <p:cNvSpPr/>
            <p:nvPr/>
          </p:nvSpPr>
          <p:spPr>
            <a:xfrm>
              <a:off x="2938150" y="4214150"/>
              <a:ext cx="209150" cy="201650"/>
            </a:xfrm>
            <a:custGeom>
              <a:rect b="b" l="l" r="r" t="t"/>
              <a:pathLst>
                <a:path extrusionOk="0" h="8066" w="8366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35"/>
            <p:cNvSpPr/>
            <p:nvPr/>
          </p:nvSpPr>
          <p:spPr>
            <a:xfrm>
              <a:off x="3125400" y="4293850"/>
              <a:ext cx="169650" cy="214350"/>
            </a:xfrm>
            <a:custGeom>
              <a:rect b="b" l="l" r="r" t="t"/>
              <a:pathLst>
                <a:path extrusionOk="0" h="8574" w="6786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35"/>
            <p:cNvSpPr/>
            <p:nvPr/>
          </p:nvSpPr>
          <p:spPr>
            <a:xfrm>
              <a:off x="2979575" y="3664500"/>
              <a:ext cx="181625" cy="238400"/>
            </a:xfrm>
            <a:custGeom>
              <a:rect b="b" l="l" r="r" t="t"/>
              <a:pathLst>
                <a:path extrusionOk="0" h="9536" w="7265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35"/>
            <p:cNvSpPr/>
            <p:nvPr/>
          </p:nvSpPr>
          <p:spPr>
            <a:xfrm>
              <a:off x="3146725" y="3829975"/>
              <a:ext cx="211775" cy="190875"/>
            </a:xfrm>
            <a:custGeom>
              <a:rect b="b" l="l" r="r" t="t"/>
              <a:pathLst>
                <a:path extrusionOk="0" h="7635" w="8471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35"/>
            <p:cNvSpPr/>
            <p:nvPr/>
          </p:nvSpPr>
          <p:spPr>
            <a:xfrm>
              <a:off x="3241375" y="4027025"/>
              <a:ext cx="257925" cy="158350"/>
            </a:xfrm>
            <a:custGeom>
              <a:rect b="b" l="l" r="r" t="t"/>
              <a:pathLst>
                <a:path extrusionOk="0" h="6334" w="10317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35"/>
            <p:cNvSpPr/>
            <p:nvPr/>
          </p:nvSpPr>
          <p:spPr>
            <a:xfrm>
              <a:off x="3255975" y="4228375"/>
              <a:ext cx="285275" cy="157375"/>
            </a:xfrm>
            <a:custGeom>
              <a:rect b="b" l="l" r="r" t="t"/>
              <a:pathLst>
                <a:path extrusionOk="0" h="6295" w="11411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35"/>
            <p:cNvSpPr/>
            <p:nvPr/>
          </p:nvSpPr>
          <p:spPr>
            <a:xfrm>
              <a:off x="2966850" y="3917325"/>
              <a:ext cx="239075" cy="283075"/>
            </a:xfrm>
            <a:custGeom>
              <a:rect b="b" l="l" r="r" t="t"/>
              <a:pathLst>
                <a:path extrusionOk="0" h="11323" w="9563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35"/>
            <p:cNvSpPr/>
            <p:nvPr/>
          </p:nvSpPr>
          <p:spPr>
            <a:xfrm>
              <a:off x="3353800" y="3664450"/>
              <a:ext cx="5850" cy="4225"/>
            </a:xfrm>
            <a:custGeom>
              <a:rect b="b" l="l" r="r" t="t"/>
              <a:pathLst>
                <a:path extrusionOk="0" h="169" w="234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" name="Google Shape;170;p35"/>
          <p:cNvGrpSpPr/>
          <p:nvPr/>
        </p:nvGrpSpPr>
        <p:grpSpPr>
          <a:xfrm rot="-5400000">
            <a:off x="11004838" y="2035740"/>
            <a:ext cx="472367" cy="395200"/>
            <a:chOff x="5613525" y="2508525"/>
            <a:chExt cx="354275" cy="296400"/>
          </a:xfrm>
        </p:grpSpPr>
        <p:sp>
          <p:nvSpPr>
            <p:cNvPr id="171" name="Google Shape;171;p35"/>
            <p:cNvSpPr/>
            <p:nvPr/>
          </p:nvSpPr>
          <p:spPr>
            <a:xfrm>
              <a:off x="5613525" y="2508525"/>
              <a:ext cx="49175" cy="296400"/>
            </a:xfrm>
            <a:custGeom>
              <a:rect b="b" l="l" r="r" t="t"/>
              <a:pathLst>
                <a:path extrusionOk="0" h="11856" w="1967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35"/>
            <p:cNvSpPr/>
            <p:nvPr/>
          </p:nvSpPr>
          <p:spPr>
            <a:xfrm>
              <a:off x="5689525" y="2508525"/>
              <a:ext cx="49550" cy="296400"/>
            </a:xfrm>
            <a:custGeom>
              <a:rect b="b" l="l" r="r" t="t"/>
              <a:pathLst>
                <a:path extrusionOk="0" h="11856" w="1982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35"/>
            <p:cNvSpPr/>
            <p:nvPr/>
          </p:nvSpPr>
          <p:spPr>
            <a:xfrm>
              <a:off x="5765875" y="2508525"/>
              <a:ext cx="49525" cy="296400"/>
            </a:xfrm>
            <a:custGeom>
              <a:rect b="b" l="l" r="r" t="t"/>
              <a:pathLst>
                <a:path extrusionOk="0" h="11856" w="1981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35"/>
            <p:cNvSpPr/>
            <p:nvPr/>
          </p:nvSpPr>
          <p:spPr>
            <a:xfrm>
              <a:off x="584222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35"/>
            <p:cNvSpPr/>
            <p:nvPr/>
          </p:nvSpPr>
          <p:spPr>
            <a:xfrm>
              <a:off x="591857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35"/>
          <p:cNvGrpSpPr/>
          <p:nvPr/>
        </p:nvGrpSpPr>
        <p:grpSpPr>
          <a:xfrm rot="10800000">
            <a:off x="11528693" y="2527853"/>
            <a:ext cx="977984" cy="609001"/>
            <a:chOff x="4819000" y="1410925"/>
            <a:chExt cx="327450" cy="203925"/>
          </a:xfrm>
        </p:grpSpPr>
        <p:sp>
          <p:nvSpPr>
            <p:cNvPr id="177" name="Google Shape;177;p35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35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35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35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35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35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35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35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" name="Google Shape;185;p35"/>
          <p:cNvSpPr/>
          <p:nvPr/>
        </p:nvSpPr>
        <p:spPr>
          <a:xfrm rot="10800000">
            <a:off x="-490384" y="2252094"/>
            <a:ext cx="1078037" cy="582647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6" name="Google Shape;186;p35"/>
          <p:cNvGrpSpPr/>
          <p:nvPr/>
        </p:nvGrpSpPr>
        <p:grpSpPr>
          <a:xfrm flipH="1">
            <a:off x="-178104" y="3684700"/>
            <a:ext cx="1078023" cy="1292355"/>
            <a:chOff x="5937150" y="5007400"/>
            <a:chExt cx="373225" cy="447450"/>
          </a:xfrm>
        </p:grpSpPr>
        <p:sp>
          <p:nvSpPr>
            <p:cNvPr id="187" name="Google Shape;187;p35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35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35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" name="Google Shape;190;p35"/>
          <p:cNvGrpSpPr/>
          <p:nvPr/>
        </p:nvGrpSpPr>
        <p:grpSpPr>
          <a:xfrm rot="10800000">
            <a:off x="9966521" y="-1032650"/>
            <a:ext cx="3044753" cy="2556791"/>
            <a:chOff x="4946600" y="4739900"/>
            <a:chExt cx="782150" cy="656800"/>
          </a:xfrm>
        </p:grpSpPr>
        <p:sp>
          <p:nvSpPr>
            <p:cNvPr id="191" name="Google Shape;191;p35"/>
            <p:cNvSpPr/>
            <p:nvPr/>
          </p:nvSpPr>
          <p:spPr>
            <a:xfrm>
              <a:off x="4997500" y="4739900"/>
              <a:ext cx="731250" cy="602825"/>
            </a:xfrm>
            <a:custGeom>
              <a:rect b="b" l="l" r="r" t="t"/>
              <a:pathLst>
                <a:path extrusionOk="0" h="24113" w="29250">
                  <a:moveTo>
                    <a:pt x="15038" y="0"/>
                  </a:moveTo>
                  <a:cubicBezTo>
                    <a:pt x="14303" y="0"/>
                    <a:pt x="14104" y="1588"/>
                    <a:pt x="13965" y="2083"/>
                  </a:cubicBezTo>
                  <a:cubicBezTo>
                    <a:pt x="13676" y="3061"/>
                    <a:pt x="13538" y="4079"/>
                    <a:pt x="13415" y="5097"/>
                  </a:cubicBezTo>
                  <a:cubicBezTo>
                    <a:pt x="13140" y="7298"/>
                    <a:pt x="12864" y="9485"/>
                    <a:pt x="12602" y="11686"/>
                  </a:cubicBezTo>
                  <a:cubicBezTo>
                    <a:pt x="12521" y="12390"/>
                    <a:pt x="12307" y="13228"/>
                    <a:pt x="11500" y="13228"/>
                  </a:cubicBezTo>
                  <a:cubicBezTo>
                    <a:pt x="11487" y="13228"/>
                    <a:pt x="11474" y="13228"/>
                    <a:pt x="11461" y="13227"/>
                  </a:cubicBezTo>
                  <a:cubicBezTo>
                    <a:pt x="10594" y="13200"/>
                    <a:pt x="9783" y="12594"/>
                    <a:pt x="9218" y="11976"/>
                  </a:cubicBezTo>
                  <a:cubicBezTo>
                    <a:pt x="8517" y="11178"/>
                    <a:pt x="8035" y="10228"/>
                    <a:pt x="7374" y="9402"/>
                  </a:cubicBezTo>
                  <a:cubicBezTo>
                    <a:pt x="6466" y="8302"/>
                    <a:pt x="5215" y="7463"/>
                    <a:pt x="3839" y="7064"/>
                  </a:cubicBezTo>
                  <a:cubicBezTo>
                    <a:pt x="3687" y="7013"/>
                    <a:pt x="3524" y="6974"/>
                    <a:pt x="3368" y="6974"/>
                  </a:cubicBezTo>
                  <a:cubicBezTo>
                    <a:pt x="3226" y="6974"/>
                    <a:pt x="3090" y="7006"/>
                    <a:pt x="2972" y="7091"/>
                  </a:cubicBezTo>
                  <a:cubicBezTo>
                    <a:pt x="2711" y="7298"/>
                    <a:pt x="2697" y="7696"/>
                    <a:pt x="2766" y="8027"/>
                  </a:cubicBezTo>
                  <a:cubicBezTo>
                    <a:pt x="3041" y="9430"/>
                    <a:pt x="4197" y="10462"/>
                    <a:pt x="5133" y="11453"/>
                  </a:cubicBezTo>
                  <a:cubicBezTo>
                    <a:pt x="6261" y="12649"/>
                    <a:pt x="7402" y="13847"/>
                    <a:pt x="8338" y="15195"/>
                  </a:cubicBezTo>
                  <a:cubicBezTo>
                    <a:pt x="8489" y="15428"/>
                    <a:pt x="8627" y="15676"/>
                    <a:pt x="8655" y="15938"/>
                  </a:cubicBezTo>
                  <a:cubicBezTo>
                    <a:pt x="8655" y="16131"/>
                    <a:pt x="8613" y="16323"/>
                    <a:pt x="8503" y="16461"/>
                  </a:cubicBezTo>
                  <a:cubicBezTo>
                    <a:pt x="8344" y="16656"/>
                    <a:pt x="8076" y="16754"/>
                    <a:pt x="7826" y="16754"/>
                  </a:cubicBezTo>
                  <a:cubicBezTo>
                    <a:pt x="7794" y="16754"/>
                    <a:pt x="7763" y="16752"/>
                    <a:pt x="7732" y="16749"/>
                  </a:cubicBezTo>
                  <a:cubicBezTo>
                    <a:pt x="6522" y="16667"/>
                    <a:pt x="5160" y="16021"/>
                    <a:pt x="3990" y="15690"/>
                  </a:cubicBezTo>
                  <a:cubicBezTo>
                    <a:pt x="3384" y="15505"/>
                    <a:pt x="2694" y="15328"/>
                    <a:pt x="2027" y="15328"/>
                  </a:cubicBezTo>
                  <a:cubicBezTo>
                    <a:pt x="1454" y="15328"/>
                    <a:pt x="898" y="15459"/>
                    <a:pt x="427" y="15828"/>
                  </a:cubicBezTo>
                  <a:cubicBezTo>
                    <a:pt x="303" y="15924"/>
                    <a:pt x="193" y="16034"/>
                    <a:pt x="138" y="16171"/>
                  </a:cubicBezTo>
                  <a:cubicBezTo>
                    <a:pt x="0" y="16488"/>
                    <a:pt x="235" y="16804"/>
                    <a:pt x="468" y="16984"/>
                  </a:cubicBezTo>
                  <a:cubicBezTo>
                    <a:pt x="2298" y="18455"/>
                    <a:pt x="4540" y="19267"/>
                    <a:pt x="6728" y="20106"/>
                  </a:cubicBezTo>
                  <a:cubicBezTo>
                    <a:pt x="8805" y="20904"/>
                    <a:pt x="10883" y="21757"/>
                    <a:pt x="12919" y="22637"/>
                  </a:cubicBezTo>
                  <a:cubicBezTo>
                    <a:pt x="14253" y="23202"/>
                    <a:pt x="15602" y="23807"/>
                    <a:pt x="17047" y="24055"/>
                  </a:cubicBezTo>
                  <a:cubicBezTo>
                    <a:pt x="17276" y="24094"/>
                    <a:pt x="17499" y="24112"/>
                    <a:pt x="17715" y="24112"/>
                  </a:cubicBezTo>
                  <a:cubicBezTo>
                    <a:pt x="18731" y="24112"/>
                    <a:pt x="19620" y="23709"/>
                    <a:pt x="20527" y="23120"/>
                  </a:cubicBezTo>
                  <a:cubicBezTo>
                    <a:pt x="22178" y="22060"/>
                    <a:pt x="23898" y="21028"/>
                    <a:pt x="25452" y="19818"/>
                  </a:cubicBezTo>
                  <a:cubicBezTo>
                    <a:pt x="26347" y="19115"/>
                    <a:pt x="27213" y="18332"/>
                    <a:pt x="27915" y="17437"/>
                  </a:cubicBezTo>
                  <a:cubicBezTo>
                    <a:pt x="28314" y="16929"/>
                    <a:pt x="28686" y="16378"/>
                    <a:pt x="28934" y="15786"/>
                  </a:cubicBezTo>
                  <a:cubicBezTo>
                    <a:pt x="29016" y="15566"/>
                    <a:pt x="29249" y="14727"/>
                    <a:pt x="29029" y="14480"/>
                  </a:cubicBezTo>
                  <a:cubicBezTo>
                    <a:pt x="29016" y="14465"/>
                    <a:pt x="29002" y="14452"/>
                    <a:pt x="28974" y="14438"/>
                  </a:cubicBezTo>
                  <a:cubicBezTo>
                    <a:pt x="28950" y="14425"/>
                    <a:pt x="28921" y="14419"/>
                    <a:pt x="28888" y="14419"/>
                  </a:cubicBezTo>
                  <a:cubicBezTo>
                    <a:pt x="28425" y="14419"/>
                    <a:pt x="27206" y="15607"/>
                    <a:pt x="26897" y="15800"/>
                  </a:cubicBezTo>
                  <a:cubicBezTo>
                    <a:pt x="26058" y="16351"/>
                    <a:pt x="25219" y="16887"/>
                    <a:pt x="24379" y="17437"/>
                  </a:cubicBezTo>
                  <a:cubicBezTo>
                    <a:pt x="24051" y="17653"/>
                    <a:pt x="23675" y="17868"/>
                    <a:pt x="23299" y="17868"/>
                  </a:cubicBezTo>
                  <a:cubicBezTo>
                    <a:pt x="23219" y="17868"/>
                    <a:pt x="23138" y="17858"/>
                    <a:pt x="23058" y="17837"/>
                  </a:cubicBezTo>
                  <a:cubicBezTo>
                    <a:pt x="22316" y="17630"/>
                    <a:pt x="22205" y="16626"/>
                    <a:pt x="22330" y="15855"/>
                  </a:cubicBezTo>
                  <a:cubicBezTo>
                    <a:pt x="22811" y="12801"/>
                    <a:pt x="24504" y="9499"/>
                    <a:pt x="23183" y="6418"/>
                  </a:cubicBezTo>
                  <a:cubicBezTo>
                    <a:pt x="23038" y="6074"/>
                    <a:pt x="22859" y="5934"/>
                    <a:pt x="22665" y="5934"/>
                  </a:cubicBezTo>
                  <a:cubicBezTo>
                    <a:pt x="21902" y="5934"/>
                    <a:pt x="20898" y="8097"/>
                    <a:pt x="20734" y="8591"/>
                  </a:cubicBezTo>
                  <a:cubicBezTo>
                    <a:pt x="20321" y="9870"/>
                    <a:pt x="20184" y="11205"/>
                    <a:pt x="19812" y="12498"/>
                  </a:cubicBezTo>
                  <a:cubicBezTo>
                    <a:pt x="19607" y="13221"/>
                    <a:pt x="18974" y="13960"/>
                    <a:pt x="18370" y="13960"/>
                  </a:cubicBezTo>
                  <a:cubicBezTo>
                    <a:pt x="18043" y="13960"/>
                    <a:pt x="17724" y="13743"/>
                    <a:pt x="17487" y="13186"/>
                  </a:cubicBezTo>
                  <a:cubicBezTo>
                    <a:pt x="16647" y="11218"/>
                    <a:pt x="16895" y="8701"/>
                    <a:pt x="16854" y="6623"/>
                  </a:cubicBezTo>
                  <a:cubicBezTo>
                    <a:pt x="16827" y="5454"/>
                    <a:pt x="16757" y="4271"/>
                    <a:pt x="16537" y="3129"/>
                  </a:cubicBezTo>
                  <a:cubicBezTo>
                    <a:pt x="16372" y="2276"/>
                    <a:pt x="16207" y="364"/>
                    <a:pt x="15231" y="34"/>
                  </a:cubicBezTo>
                  <a:cubicBezTo>
                    <a:pt x="15163" y="11"/>
                    <a:pt x="15099" y="0"/>
                    <a:pt x="15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35"/>
            <p:cNvSpPr/>
            <p:nvPr/>
          </p:nvSpPr>
          <p:spPr>
            <a:xfrm>
              <a:off x="5080725" y="4847725"/>
              <a:ext cx="78800" cy="75375"/>
            </a:xfrm>
            <a:custGeom>
              <a:rect b="b" l="l" r="r" t="t"/>
              <a:pathLst>
                <a:path extrusionOk="0" h="3015" w="3152">
                  <a:moveTo>
                    <a:pt x="2471" y="1"/>
                  </a:moveTo>
                  <a:cubicBezTo>
                    <a:pt x="2428" y="1"/>
                    <a:pt x="2384" y="5"/>
                    <a:pt x="2340" y="13"/>
                  </a:cubicBezTo>
                  <a:cubicBezTo>
                    <a:pt x="2161" y="41"/>
                    <a:pt x="1982" y="109"/>
                    <a:pt x="1844" y="206"/>
                  </a:cubicBezTo>
                  <a:cubicBezTo>
                    <a:pt x="1143" y="687"/>
                    <a:pt x="634" y="1334"/>
                    <a:pt x="193" y="2035"/>
                  </a:cubicBezTo>
                  <a:cubicBezTo>
                    <a:pt x="1" y="2325"/>
                    <a:pt x="70" y="2641"/>
                    <a:pt x="263" y="2833"/>
                  </a:cubicBezTo>
                  <a:cubicBezTo>
                    <a:pt x="381" y="2944"/>
                    <a:pt x="532" y="3014"/>
                    <a:pt x="691" y="3014"/>
                  </a:cubicBezTo>
                  <a:cubicBezTo>
                    <a:pt x="808" y="3014"/>
                    <a:pt x="930" y="2976"/>
                    <a:pt x="1046" y="2888"/>
                  </a:cubicBezTo>
                  <a:cubicBezTo>
                    <a:pt x="1652" y="2462"/>
                    <a:pt x="2244" y="2008"/>
                    <a:pt x="2794" y="1512"/>
                  </a:cubicBezTo>
                  <a:cubicBezTo>
                    <a:pt x="3000" y="1320"/>
                    <a:pt x="3082" y="1004"/>
                    <a:pt x="3152" y="866"/>
                  </a:cubicBezTo>
                  <a:cubicBezTo>
                    <a:pt x="3152" y="323"/>
                    <a:pt x="2852" y="1"/>
                    <a:pt x="2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35"/>
            <p:cNvSpPr/>
            <p:nvPr/>
          </p:nvSpPr>
          <p:spPr>
            <a:xfrm>
              <a:off x="5188400" y="5074700"/>
              <a:ext cx="65700" cy="72075"/>
            </a:xfrm>
            <a:custGeom>
              <a:rect b="b" l="l" r="r" t="t"/>
              <a:pathLst>
                <a:path extrusionOk="0" h="2883" w="2628">
                  <a:moveTo>
                    <a:pt x="1954" y="0"/>
                  </a:moveTo>
                  <a:cubicBezTo>
                    <a:pt x="1651" y="0"/>
                    <a:pt x="1404" y="138"/>
                    <a:pt x="1252" y="358"/>
                  </a:cubicBezTo>
                  <a:cubicBezTo>
                    <a:pt x="881" y="895"/>
                    <a:pt x="523" y="1431"/>
                    <a:pt x="206" y="1981"/>
                  </a:cubicBezTo>
                  <a:cubicBezTo>
                    <a:pt x="0" y="2353"/>
                    <a:pt x="69" y="2656"/>
                    <a:pt x="289" y="2807"/>
                  </a:cubicBezTo>
                  <a:cubicBezTo>
                    <a:pt x="363" y="2856"/>
                    <a:pt x="447" y="2883"/>
                    <a:pt x="536" y="2883"/>
                  </a:cubicBezTo>
                  <a:cubicBezTo>
                    <a:pt x="696" y="2883"/>
                    <a:pt x="875" y="2799"/>
                    <a:pt x="1059" y="2614"/>
                  </a:cubicBezTo>
                  <a:cubicBezTo>
                    <a:pt x="1499" y="2161"/>
                    <a:pt x="1927" y="1706"/>
                    <a:pt x="2339" y="1225"/>
                  </a:cubicBezTo>
                  <a:cubicBezTo>
                    <a:pt x="2463" y="1088"/>
                    <a:pt x="2545" y="881"/>
                    <a:pt x="2573" y="688"/>
                  </a:cubicBezTo>
                  <a:cubicBezTo>
                    <a:pt x="2628" y="317"/>
                    <a:pt x="2339" y="0"/>
                    <a:pt x="19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5269200" y="5117550"/>
              <a:ext cx="66750" cy="64650"/>
            </a:xfrm>
            <a:custGeom>
              <a:rect b="b" l="l" r="r" t="t"/>
              <a:pathLst>
                <a:path extrusionOk="0" h="2586" w="2670">
                  <a:moveTo>
                    <a:pt x="2107" y="0"/>
                  </a:moveTo>
                  <a:cubicBezTo>
                    <a:pt x="2080" y="0"/>
                    <a:pt x="2052" y="2"/>
                    <a:pt x="2024" y="6"/>
                  </a:cubicBezTo>
                  <a:cubicBezTo>
                    <a:pt x="1790" y="47"/>
                    <a:pt x="1514" y="172"/>
                    <a:pt x="1349" y="350"/>
                  </a:cubicBezTo>
                  <a:cubicBezTo>
                    <a:pt x="937" y="790"/>
                    <a:pt x="593" y="1272"/>
                    <a:pt x="221" y="1753"/>
                  </a:cubicBezTo>
                  <a:cubicBezTo>
                    <a:pt x="70" y="1960"/>
                    <a:pt x="1" y="2208"/>
                    <a:pt x="208" y="2428"/>
                  </a:cubicBezTo>
                  <a:cubicBezTo>
                    <a:pt x="308" y="2542"/>
                    <a:pt x="423" y="2586"/>
                    <a:pt x="543" y="2586"/>
                  </a:cubicBezTo>
                  <a:cubicBezTo>
                    <a:pt x="654" y="2586"/>
                    <a:pt x="770" y="2549"/>
                    <a:pt x="881" y="2496"/>
                  </a:cubicBezTo>
                  <a:cubicBezTo>
                    <a:pt x="951" y="2469"/>
                    <a:pt x="1019" y="2441"/>
                    <a:pt x="1074" y="2400"/>
                  </a:cubicBezTo>
                  <a:cubicBezTo>
                    <a:pt x="1514" y="2001"/>
                    <a:pt x="1969" y="1616"/>
                    <a:pt x="2382" y="1203"/>
                  </a:cubicBezTo>
                  <a:cubicBezTo>
                    <a:pt x="2519" y="1065"/>
                    <a:pt x="2574" y="832"/>
                    <a:pt x="2670" y="639"/>
                  </a:cubicBezTo>
                  <a:cubicBezTo>
                    <a:pt x="2658" y="285"/>
                    <a:pt x="2424" y="0"/>
                    <a:pt x="2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35"/>
            <p:cNvSpPr/>
            <p:nvPr/>
          </p:nvSpPr>
          <p:spPr>
            <a:xfrm>
              <a:off x="5252700" y="4850100"/>
              <a:ext cx="75000" cy="61325"/>
            </a:xfrm>
            <a:custGeom>
              <a:rect b="b" l="l" r="r" t="t"/>
              <a:pathLst>
                <a:path extrusionOk="0" h="2453" w="3000">
                  <a:moveTo>
                    <a:pt x="2532" y="1"/>
                  </a:moveTo>
                  <a:cubicBezTo>
                    <a:pt x="2354" y="56"/>
                    <a:pt x="2229" y="69"/>
                    <a:pt x="2134" y="124"/>
                  </a:cubicBezTo>
                  <a:cubicBezTo>
                    <a:pt x="1391" y="551"/>
                    <a:pt x="730" y="1087"/>
                    <a:pt x="193" y="1748"/>
                  </a:cubicBezTo>
                  <a:cubicBezTo>
                    <a:pt x="56" y="1913"/>
                    <a:pt x="1" y="2133"/>
                    <a:pt x="166" y="2325"/>
                  </a:cubicBezTo>
                  <a:cubicBezTo>
                    <a:pt x="245" y="2417"/>
                    <a:pt x="336" y="2453"/>
                    <a:pt x="432" y="2453"/>
                  </a:cubicBezTo>
                  <a:cubicBezTo>
                    <a:pt x="538" y="2453"/>
                    <a:pt x="650" y="2410"/>
                    <a:pt x="758" y="2353"/>
                  </a:cubicBezTo>
                  <a:cubicBezTo>
                    <a:pt x="799" y="2340"/>
                    <a:pt x="840" y="2312"/>
                    <a:pt x="868" y="2285"/>
                  </a:cubicBezTo>
                  <a:cubicBezTo>
                    <a:pt x="1418" y="1913"/>
                    <a:pt x="1982" y="1542"/>
                    <a:pt x="2519" y="1170"/>
                  </a:cubicBezTo>
                  <a:cubicBezTo>
                    <a:pt x="2656" y="1074"/>
                    <a:pt x="2807" y="950"/>
                    <a:pt x="2877" y="812"/>
                  </a:cubicBezTo>
                  <a:cubicBezTo>
                    <a:pt x="2959" y="661"/>
                    <a:pt x="3000" y="441"/>
                    <a:pt x="2932" y="304"/>
                  </a:cubicBezTo>
                  <a:cubicBezTo>
                    <a:pt x="2862" y="166"/>
                    <a:pt x="2656" y="83"/>
                    <a:pt x="2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35"/>
            <p:cNvSpPr/>
            <p:nvPr/>
          </p:nvSpPr>
          <p:spPr>
            <a:xfrm>
              <a:off x="5185300" y="5219750"/>
              <a:ext cx="62600" cy="63200"/>
            </a:xfrm>
            <a:custGeom>
              <a:rect b="b" l="l" r="r" t="t"/>
              <a:pathLst>
                <a:path extrusionOk="0" h="2528" w="2504">
                  <a:moveTo>
                    <a:pt x="1936" y="0"/>
                  </a:moveTo>
                  <a:cubicBezTo>
                    <a:pt x="1914" y="0"/>
                    <a:pt x="1893" y="1"/>
                    <a:pt x="1871" y="4"/>
                  </a:cubicBezTo>
                  <a:cubicBezTo>
                    <a:pt x="1693" y="32"/>
                    <a:pt x="1473" y="128"/>
                    <a:pt x="1363" y="266"/>
                  </a:cubicBezTo>
                  <a:cubicBezTo>
                    <a:pt x="950" y="734"/>
                    <a:pt x="565" y="1215"/>
                    <a:pt x="207" y="1710"/>
                  </a:cubicBezTo>
                  <a:cubicBezTo>
                    <a:pt x="0" y="1985"/>
                    <a:pt x="14" y="2247"/>
                    <a:pt x="179" y="2412"/>
                  </a:cubicBezTo>
                  <a:cubicBezTo>
                    <a:pt x="257" y="2490"/>
                    <a:pt x="353" y="2528"/>
                    <a:pt x="462" y="2528"/>
                  </a:cubicBezTo>
                  <a:cubicBezTo>
                    <a:pt x="586" y="2528"/>
                    <a:pt x="728" y="2479"/>
                    <a:pt x="881" y="2385"/>
                  </a:cubicBezTo>
                  <a:cubicBezTo>
                    <a:pt x="922" y="2357"/>
                    <a:pt x="950" y="2343"/>
                    <a:pt x="977" y="2315"/>
                  </a:cubicBezTo>
                  <a:cubicBezTo>
                    <a:pt x="1403" y="1917"/>
                    <a:pt x="1844" y="1517"/>
                    <a:pt x="2243" y="1091"/>
                  </a:cubicBezTo>
                  <a:cubicBezTo>
                    <a:pt x="2366" y="967"/>
                    <a:pt x="2421" y="761"/>
                    <a:pt x="2504" y="596"/>
                  </a:cubicBezTo>
                  <a:cubicBezTo>
                    <a:pt x="2466" y="262"/>
                    <a:pt x="2235" y="0"/>
                    <a:pt x="1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35"/>
            <p:cNvSpPr/>
            <p:nvPr/>
          </p:nvSpPr>
          <p:spPr>
            <a:xfrm>
              <a:off x="5447050" y="5255750"/>
              <a:ext cx="66400" cy="50450"/>
            </a:xfrm>
            <a:custGeom>
              <a:rect b="b" l="l" r="r" t="t"/>
              <a:pathLst>
                <a:path extrusionOk="0" h="2018" w="2656">
                  <a:moveTo>
                    <a:pt x="2003" y="1"/>
                  </a:moveTo>
                  <a:cubicBezTo>
                    <a:pt x="1946" y="1"/>
                    <a:pt x="1888" y="8"/>
                    <a:pt x="1830" y="22"/>
                  </a:cubicBezTo>
                  <a:cubicBezTo>
                    <a:pt x="1720" y="50"/>
                    <a:pt x="1609" y="92"/>
                    <a:pt x="1514" y="160"/>
                  </a:cubicBezTo>
                  <a:cubicBezTo>
                    <a:pt x="1142" y="435"/>
                    <a:pt x="771" y="710"/>
                    <a:pt x="399" y="1000"/>
                  </a:cubicBezTo>
                  <a:cubicBezTo>
                    <a:pt x="303" y="1068"/>
                    <a:pt x="220" y="1192"/>
                    <a:pt x="165" y="1316"/>
                  </a:cubicBezTo>
                  <a:cubicBezTo>
                    <a:pt x="0" y="1688"/>
                    <a:pt x="220" y="2018"/>
                    <a:pt x="716" y="2018"/>
                  </a:cubicBezTo>
                  <a:cubicBezTo>
                    <a:pt x="784" y="2003"/>
                    <a:pt x="963" y="1976"/>
                    <a:pt x="1101" y="1893"/>
                  </a:cubicBezTo>
                  <a:cubicBezTo>
                    <a:pt x="1472" y="1688"/>
                    <a:pt x="1844" y="1453"/>
                    <a:pt x="2215" y="1220"/>
                  </a:cubicBezTo>
                  <a:cubicBezTo>
                    <a:pt x="2325" y="1151"/>
                    <a:pt x="2407" y="1055"/>
                    <a:pt x="2477" y="958"/>
                  </a:cubicBezTo>
                  <a:cubicBezTo>
                    <a:pt x="2628" y="738"/>
                    <a:pt x="2655" y="490"/>
                    <a:pt x="2504" y="270"/>
                  </a:cubicBezTo>
                  <a:cubicBezTo>
                    <a:pt x="2396" y="97"/>
                    <a:pt x="2211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35"/>
            <p:cNvSpPr/>
            <p:nvPr/>
          </p:nvSpPr>
          <p:spPr>
            <a:xfrm>
              <a:off x="5160875" y="4968600"/>
              <a:ext cx="62625" cy="61750"/>
            </a:xfrm>
            <a:custGeom>
              <a:rect b="b" l="l" r="r" t="t"/>
              <a:pathLst>
                <a:path extrusionOk="0" h="2470" w="2505">
                  <a:moveTo>
                    <a:pt x="2067" y="1"/>
                  </a:moveTo>
                  <a:cubicBezTo>
                    <a:pt x="1993" y="1"/>
                    <a:pt x="1916" y="18"/>
                    <a:pt x="1844" y="49"/>
                  </a:cubicBezTo>
                  <a:cubicBezTo>
                    <a:pt x="1692" y="104"/>
                    <a:pt x="1527" y="172"/>
                    <a:pt x="1432" y="282"/>
                  </a:cubicBezTo>
                  <a:cubicBezTo>
                    <a:pt x="1005" y="750"/>
                    <a:pt x="592" y="1217"/>
                    <a:pt x="193" y="1700"/>
                  </a:cubicBezTo>
                  <a:cubicBezTo>
                    <a:pt x="111" y="1795"/>
                    <a:pt x="56" y="1920"/>
                    <a:pt x="42" y="2043"/>
                  </a:cubicBezTo>
                  <a:cubicBezTo>
                    <a:pt x="1" y="2291"/>
                    <a:pt x="152" y="2456"/>
                    <a:pt x="454" y="2470"/>
                  </a:cubicBezTo>
                  <a:cubicBezTo>
                    <a:pt x="524" y="2428"/>
                    <a:pt x="674" y="2401"/>
                    <a:pt x="784" y="2305"/>
                  </a:cubicBezTo>
                  <a:cubicBezTo>
                    <a:pt x="1267" y="1920"/>
                    <a:pt x="1734" y="1534"/>
                    <a:pt x="2202" y="1122"/>
                  </a:cubicBezTo>
                  <a:cubicBezTo>
                    <a:pt x="2325" y="1025"/>
                    <a:pt x="2435" y="847"/>
                    <a:pt x="2463" y="695"/>
                  </a:cubicBezTo>
                  <a:cubicBezTo>
                    <a:pt x="2505" y="530"/>
                    <a:pt x="2463" y="309"/>
                    <a:pt x="2380" y="172"/>
                  </a:cubicBezTo>
                  <a:cubicBezTo>
                    <a:pt x="2311" y="51"/>
                    <a:pt x="2193" y="1"/>
                    <a:pt x="20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5"/>
            <p:cNvSpPr/>
            <p:nvPr/>
          </p:nvSpPr>
          <p:spPr>
            <a:xfrm>
              <a:off x="5010925" y="4968700"/>
              <a:ext cx="60550" cy="56575"/>
            </a:xfrm>
            <a:custGeom>
              <a:rect b="b" l="l" r="r" t="t"/>
              <a:pathLst>
                <a:path extrusionOk="0" h="2263" w="2422">
                  <a:moveTo>
                    <a:pt x="1930" y="1"/>
                  </a:moveTo>
                  <a:cubicBezTo>
                    <a:pt x="1723" y="1"/>
                    <a:pt x="1485" y="58"/>
                    <a:pt x="1349" y="182"/>
                  </a:cubicBezTo>
                  <a:cubicBezTo>
                    <a:pt x="936" y="595"/>
                    <a:pt x="551" y="1048"/>
                    <a:pt x="179" y="1503"/>
                  </a:cubicBezTo>
                  <a:cubicBezTo>
                    <a:pt x="0" y="1736"/>
                    <a:pt x="28" y="2011"/>
                    <a:pt x="193" y="2149"/>
                  </a:cubicBezTo>
                  <a:cubicBezTo>
                    <a:pt x="285" y="2229"/>
                    <a:pt x="380" y="2263"/>
                    <a:pt x="474" y="2263"/>
                  </a:cubicBezTo>
                  <a:cubicBezTo>
                    <a:pt x="590" y="2263"/>
                    <a:pt x="705" y="2212"/>
                    <a:pt x="812" y="2136"/>
                  </a:cubicBezTo>
                  <a:cubicBezTo>
                    <a:pt x="1252" y="1819"/>
                    <a:pt x="1692" y="1489"/>
                    <a:pt x="2105" y="1131"/>
                  </a:cubicBezTo>
                  <a:cubicBezTo>
                    <a:pt x="2270" y="993"/>
                    <a:pt x="2352" y="746"/>
                    <a:pt x="2422" y="650"/>
                  </a:cubicBezTo>
                  <a:cubicBezTo>
                    <a:pt x="2422" y="265"/>
                    <a:pt x="2257" y="3"/>
                    <a:pt x="1995" y="3"/>
                  </a:cubicBezTo>
                  <a:cubicBezTo>
                    <a:pt x="1974" y="2"/>
                    <a:pt x="1952" y="1"/>
                    <a:pt x="19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5"/>
            <p:cNvSpPr/>
            <p:nvPr/>
          </p:nvSpPr>
          <p:spPr>
            <a:xfrm>
              <a:off x="5354175" y="5117775"/>
              <a:ext cx="65375" cy="52925"/>
            </a:xfrm>
            <a:custGeom>
              <a:rect b="b" l="l" r="r" t="t"/>
              <a:pathLst>
                <a:path extrusionOk="0" h="2117" w="2615">
                  <a:moveTo>
                    <a:pt x="2050" y="0"/>
                  </a:moveTo>
                  <a:cubicBezTo>
                    <a:pt x="1895" y="0"/>
                    <a:pt x="1722" y="56"/>
                    <a:pt x="1555" y="176"/>
                  </a:cubicBezTo>
                  <a:cubicBezTo>
                    <a:pt x="1211" y="410"/>
                    <a:pt x="881" y="685"/>
                    <a:pt x="564" y="946"/>
                  </a:cubicBezTo>
                  <a:cubicBezTo>
                    <a:pt x="399" y="1098"/>
                    <a:pt x="207" y="1249"/>
                    <a:pt x="96" y="1428"/>
                  </a:cubicBezTo>
                  <a:cubicBezTo>
                    <a:pt x="14" y="1552"/>
                    <a:pt x="1" y="1758"/>
                    <a:pt x="56" y="1882"/>
                  </a:cubicBezTo>
                  <a:cubicBezTo>
                    <a:pt x="96" y="1992"/>
                    <a:pt x="262" y="2047"/>
                    <a:pt x="358" y="2116"/>
                  </a:cubicBezTo>
                  <a:cubicBezTo>
                    <a:pt x="509" y="2061"/>
                    <a:pt x="634" y="2047"/>
                    <a:pt x="716" y="1992"/>
                  </a:cubicBezTo>
                  <a:cubicBezTo>
                    <a:pt x="1211" y="1676"/>
                    <a:pt x="1720" y="1373"/>
                    <a:pt x="2202" y="1029"/>
                  </a:cubicBezTo>
                  <a:cubicBezTo>
                    <a:pt x="2545" y="781"/>
                    <a:pt x="2615" y="410"/>
                    <a:pt x="2450" y="176"/>
                  </a:cubicBezTo>
                  <a:cubicBezTo>
                    <a:pt x="2357" y="62"/>
                    <a:pt x="2214" y="0"/>
                    <a:pt x="2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5"/>
            <p:cNvSpPr/>
            <p:nvPr/>
          </p:nvSpPr>
          <p:spPr>
            <a:xfrm>
              <a:off x="5229675" y="5277025"/>
              <a:ext cx="54000" cy="57300"/>
            </a:xfrm>
            <a:custGeom>
              <a:rect b="b" l="l" r="r" t="t"/>
              <a:pathLst>
                <a:path extrusionOk="0" h="2292" w="2160">
                  <a:moveTo>
                    <a:pt x="1581" y="0"/>
                  </a:moveTo>
                  <a:cubicBezTo>
                    <a:pt x="1546" y="0"/>
                    <a:pt x="1509" y="4"/>
                    <a:pt x="1472" y="11"/>
                  </a:cubicBezTo>
                  <a:cubicBezTo>
                    <a:pt x="1307" y="52"/>
                    <a:pt x="1101" y="149"/>
                    <a:pt x="991" y="286"/>
                  </a:cubicBezTo>
                  <a:cubicBezTo>
                    <a:pt x="674" y="685"/>
                    <a:pt x="386" y="1125"/>
                    <a:pt x="96" y="1552"/>
                  </a:cubicBezTo>
                  <a:cubicBezTo>
                    <a:pt x="41" y="1648"/>
                    <a:pt x="14" y="1785"/>
                    <a:pt x="0" y="1910"/>
                  </a:cubicBezTo>
                  <a:cubicBezTo>
                    <a:pt x="0" y="2137"/>
                    <a:pt x="156" y="2291"/>
                    <a:pt x="360" y="2291"/>
                  </a:cubicBezTo>
                  <a:cubicBezTo>
                    <a:pt x="390" y="2291"/>
                    <a:pt x="422" y="2288"/>
                    <a:pt x="454" y="2281"/>
                  </a:cubicBezTo>
                  <a:cubicBezTo>
                    <a:pt x="564" y="2253"/>
                    <a:pt x="688" y="2212"/>
                    <a:pt x="771" y="2130"/>
                  </a:cubicBezTo>
                  <a:cubicBezTo>
                    <a:pt x="1156" y="1800"/>
                    <a:pt x="1527" y="1469"/>
                    <a:pt x="1871" y="1112"/>
                  </a:cubicBezTo>
                  <a:cubicBezTo>
                    <a:pt x="2009" y="987"/>
                    <a:pt x="2064" y="782"/>
                    <a:pt x="2160" y="602"/>
                  </a:cubicBezTo>
                  <a:cubicBezTo>
                    <a:pt x="2123" y="257"/>
                    <a:pt x="1887" y="0"/>
                    <a:pt x="15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5"/>
            <p:cNvSpPr/>
            <p:nvPr/>
          </p:nvSpPr>
          <p:spPr>
            <a:xfrm>
              <a:off x="5141275" y="5048675"/>
              <a:ext cx="54350" cy="55625"/>
            </a:xfrm>
            <a:custGeom>
              <a:rect b="b" l="l" r="r" t="t"/>
              <a:pathLst>
                <a:path extrusionOk="0" h="2225" w="2174">
                  <a:moveTo>
                    <a:pt x="1577" y="0"/>
                  </a:moveTo>
                  <a:cubicBezTo>
                    <a:pt x="1443" y="0"/>
                    <a:pt x="1312" y="60"/>
                    <a:pt x="1211" y="161"/>
                  </a:cubicBezTo>
                  <a:cubicBezTo>
                    <a:pt x="936" y="450"/>
                    <a:pt x="688" y="753"/>
                    <a:pt x="455" y="1056"/>
                  </a:cubicBezTo>
                  <a:cubicBezTo>
                    <a:pt x="303" y="1234"/>
                    <a:pt x="138" y="1426"/>
                    <a:pt x="55" y="1633"/>
                  </a:cubicBezTo>
                  <a:cubicBezTo>
                    <a:pt x="0" y="1771"/>
                    <a:pt x="0" y="2019"/>
                    <a:pt x="83" y="2101"/>
                  </a:cubicBezTo>
                  <a:cubicBezTo>
                    <a:pt x="179" y="2211"/>
                    <a:pt x="400" y="2211"/>
                    <a:pt x="565" y="2224"/>
                  </a:cubicBezTo>
                  <a:cubicBezTo>
                    <a:pt x="647" y="2224"/>
                    <a:pt x="743" y="2169"/>
                    <a:pt x="812" y="2114"/>
                  </a:cubicBezTo>
                  <a:cubicBezTo>
                    <a:pt x="1183" y="1771"/>
                    <a:pt x="1568" y="1426"/>
                    <a:pt x="1913" y="1069"/>
                  </a:cubicBezTo>
                  <a:cubicBezTo>
                    <a:pt x="2036" y="945"/>
                    <a:pt x="2078" y="753"/>
                    <a:pt x="2174" y="533"/>
                  </a:cubicBezTo>
                  <a:cubicBezTo>
                    <a:pt x="2064" y="381"/>
                    <a:pt x="1981" y="188"/>
                    <a:pt x="1830" y="78"/>
                  </a:cubicBezTo>
                  <a:cubicBezTo>
                    <a:pt x="1750" y="25"/>
                    <a:pt x="1663" y="0"/>
                    <a:pt x="1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35"/>
            <p:cNvSpPr/>
            <p:nvPr/>
          </p:nvSpPr>
          <p:spPr>
            <a:xfrm>
              <a:off x="4947975" y="4952725"/>
              <a:ext cx="62975" cy="50800"/>
            </a:xfrm>
            <a:custGeom>
              <a:rect b="b" l="l" r="r" t="t"/>
              <a:pathLst>
                <a:path extrusionOk="0" h="2032" w="2519">
                  <a:moveTo>
                    <a:pt x="1922" y="0"/>
                  </a:moveTo>
                  <a:cubicBezTo>
                    <a:pt x="1760" y="0"/>
                    <a:pt x="1581" y="59"/>
                    <a:pt x="1418" y="188"/>
                  </a:cubicBezTo>
                  <a:cubicBezTo>
                    <a:pt x="1018" y="491"/>
                    <a:pt x="647" y="834"/>
                    <a:pt x="290" y="1165"/>
                  </a:cubicBezTo>
                  <a:cubicBezTo>
                    <a:pt x="207" y="1247"/>
                    <a:pt x="138" y="1357"/>
                    <a:pt x="97" y="1467"/>
                  </a:cubicBezTo>
                  <a:cubicBezTo>
                    <a:pt x="0" y="1770"/>
                    <a:pt x="193" y="2018"/>
                    <a:pt x="565" y="2032"/>
                  </a:cubicBezTo>
                  <a:cubicBezTo>
                    <a:pt x="633" y="2004"/>
                    <a:pt x="771" y="1990"/>
                    <a:pt x="867" y="1922"/>
                  </a:cubicBezTo>
                  <a:cubicBezTo>
                    <a:pt x="1280" y="1647"/>
                    <a:pt x="1706" y="1371"/>
                    <a:pt x="2091" y="1069"/>
                  </a:cubicBezTo>
                  <a:cubicBezTo>
                    <a:pt x="2436" y="794"/>
                    <a:pt x="2518" y="422"/>
                    <a:pt x="2326" y="174"/>
                  </a:cubicBezTo>
                  <a:cubicBezTo>
                    <a:pt x="2235" y="62"/>
                    <a:pt x="2088" y="0"/>
                    <a:pt x="19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35"/>
            <p:cNvSpPr/>
            <p:nvPr/>
          </p:nvSpPr>
          <p:spPr>
            <a:xfrm>
              <a:off x="5273000" y="5339075"/>
              <a:ext cx="54375" cy="57625"/>
            </a:xfrm>
            <a:custGeom>
              <a:rect b="b" l="l" r="r" t="t"/>
              <a:pathLst>
                <a:path extrusionOk="0" h="2305" w="2175">
                  <a:moveTo>
                    <a:pt x="1601" y="0"/>
                  </a:moveTo>
                  <a:cubicBezTo>
                    <a:pt x="1483" y="0"/>
                    <a:pt x="1366" y="49"/>
                    <a:pt x="1280" y="143"/>
                  </a:cubicBezTo>
                  <a:cubicBezTo>
                    <a:pt x="1060" y="349"/>
                    <a:pt x="867" y="597"/>
                    <a:pt x="689" y="844"/>
                  </a:cubicBezTo>
                  <a:cubicBezTo>
                    <a:pt x="469" y="1134"/>
                    <a:pt x="276" y="1450"/>
                    <a:pt x="97" y="1767"/>
                  </a:cubicBezTo>
                  <a:cubicBezTo>
                    <a:pt x="1" y="1932"/>
                    <a:pt x="14" y="2152"/>
                    <a:pt x="193" y="2248"/>
                  </a:cubicBezTo>
                  <a:cubicBezTo>
                    <a:pt x="268" y="2292"/>
                    <a:pt x="358" y="2305"/>
                    <a:pt x="451" y="2305"/>
                  </a:cubicBezTo>
                  <a:cubicBezTo>
                    <a:pt x="531" y="2305"/>
                    <a:pt x="613" y="2295"/>
                    <a:pt x="689" y="2289"/>
                  </a:cubicBezTo>
                  <a:cubicBezTo>
                    <a:pt x="785" y="2275"/>
                    <a:pt x="867" y="2193"/>
                    <a:pt x="936" y="2124"/>
                  </a:cubicBezTo>
                  <a:cubicBezTo>
                    <a:pt x="1267" y="1767"/>
                    <a:pt x="1610" y="1422"/>
                    <a:pt x="1913" y="1051"/>
                  </a:cubicBezTo>
                  <a:cubicBezTo>
                    <a:pt x="2023" y="927"/>
                    <a:pt x="2078" y="734"/>
                    <a:pt x="2175" y="528"/>
                  </a:cubicBezTo>
                  <a:cubicBezTo>
                    <a:pt x="2078" y="376"/>
                    <a:pt x="1995" y="198"/>
                    <a:pt x="1858" y="88"/>
                  </a:cubicBezTo>
                  <a:cubicBezTo>
                    <a:pt x="1781" y="29"/>
                    <a:pt x="1691" y="0"/>
                    <a:pt x="16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35"/>
            <p:cNvSpPr/>
            <p:nvPr/>
          </p:nvSpPr>
          <p:spPr>
            <a:xfrm>
              <a:off x="5246875" y="4933425"/>
              <a:ext cx="58825" cy="57725"/>
            </a:xfrm>
            <a:custGeom>
              <a:rect b="b" l="l" r="r" t="t"/>
              <a:pathLst>
                <a:path extrusionOk="0" h="2309" w="2353">
                  <a:moveTo>
                    <a:pt x="1867" y="0"/>
                  </a:moveTo>
                  <a:cubicBezTo>
                    <a:pt x="1825" y="0"/>
                    <a:pt x="1784" y="4"/>
                    <a:pt x="1747" y="10"/>
                  </a:cubicBezTo>
                  <a:cubicBezTo>
                    <a:pt x="1609" y="38"/>
                    <a:pt x="1459" y="162"/>
                    <a:pt x="1349" y="272"/>
                  </a:cubicBezTo>
                  <a:cubicBezTo>
                    <a:pt x="963" y="698"/>
                    <a:pt x="578" y="1139"/>
                    <a:pt x="206" y="1579"/>
                  </a:cubicBezTo>
                  <a:cubicBezTo>
                    <a:pt x="124" y="1676"/>
                    <a:pt x="69" y="1799"/>
                    <a:pt x="41" y="1923"/>
                  </a:cubicBezTo>
                  <a:cubicBezTo>
                    <a:pt x="0" y="2143"/>
                    <a:pt x="138" y="2309"/>
                    <a:pt x="454" y="2309"/>
                  </a:cubicBezTo>
                  <a:cubicBezTo>
                    <a:pt x="523" y="2281"/>
                    <a:pt x="674" y="2226"/>
                    <a:pt x="798" y="2129"/>
                  </a:cubicBezTo>
                  <a:cubicBezTo>
                    <a:pt x="1238" y="1758"/>
                    <a:pt x="1679" y="1359"/>
                    <a:pt x="2105" y="960"/>
                  </a:cubicBezTo>
                  <a:cubicBezTo>
                    <a:pt x="2215" y="850"/>
                    <a:pt x="2312" y="698"/>
                    <a:pt x="2339" y="561"/>
                  </a:cubicBezTo>
                  <a:cubicBezTo>
                    <a:pt x="2352" y="410"/>
                    <a:pt x="2325" y="190"/>
                    <a:pt x="2229" y="107"/>
                  </a:cubicBezTo>
                  <a:cubicBezTo>
                    <a:pt x="2146" y="34"/>
                    <a:pt x="1999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35"/>
            <p:cNvSpPr/>
            <p:nvPr/>
          </p:nvSpPr>
          <p:spPr>
            <a:xfrm>
              <a:off x="5295350" y="5212125"/>
              <a:ext cx="55050" cy="51550"/>
            </a:xfrm>
            <a:custGeom>
              <a:rect b="b" l="l" r="r" t="t"/>
              <a:pathLst>
                <a:path extrusionOk="0" h="2062" w="2202">
                  <a:moveTo>
                    <a:pt x="1657" y="0"/>
                  </a:moveTo>
                  <a:cubicBezTo>
                    <a:pt x="1611" y="0"/>
                    <a:pt x="1563" y="7"/>
                    <a:pt x="1514" y="21"/>
                  </a:cubicBezTo>
                  <a:cubicBezTo>
                    <a:pt x="1336" y="61"/>
                    <a:pt x="1143" y="171"/>
                    <a:pt x="1005" y="309"/>
                  </a:cubicBezTo>
                  <a:cubicBezTo>
                    <a:pt x="730" y="584"/>
                    <a:pt x="483" y="874"/>
                    <a:pt x="235" y="1190"/>
                  </a:cubicBezTo>
                  <a:cubicBezTo>
                    <a:pt x="15" y="1451"/>
                    <a:pt x="1" y="1727"/>
                    <a:pt x="152" y="1905"/>
                  </a:cubicBezTo>
                  <a:cubicBezTo>
                    <a:pt x="239" y="2006"/>
                    <a:pt x="364" y="2062"/>
                    <a:pt x="503" y="2062"/>
                  </a:cubicBezTo>
                  <a:cubicBezTo>
                    <a:pt x="628" y="2062"/>
                    <a:pt x="765" y="2017"/>
                    <a:pt x="895" y="1919"/>
                  </a:cubicBezTo>
                  <a:cubicBezTo>
                    <a:pt x="1266" y="1657"/>
                    <a:pt x="1611" y="1369"/>
                    <a:pt x="1941" y="1066"/>
                  </a:cubicBezTo>
                  <a:cubicBezTo>
                    <a:pt x="2064" y="942"/>
                    <a:pt x="2119" y="736"/>
                    <a:pt x="2202" y="571"/>
                  </a:cubicBezTo>
                  <a:cubicBezTo>
                    <a:pt x="2167" y="240"/>
                    <a:pt x="1939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35"/>
            <p:cNvSpPr/>
            <p:nvPr/>
          </p:nvSpPr>
          <p:spPr>
            <a:xfrm>
              <a:off x="5280900" y="5002550"/>
              <a:ext cx="62525" cy="58450"/>
            </a:xfrm>
            <a:custGeom>
              <a:rect b="b" l="l" r="r" t="t"/>
              <a:pathLst>
                <a:path extrusionOk="0" h="2338" w="2501">
                  <a:moveTo>
                    <a:pt x="2084" y="1"/>
                  </a:moveTo>
                  <a:cubicBezTo>
                    <a:pt x="1987" y="1"/>
                    <a:pt x="1884" y="39"/>
                    <a:pt x="1789" y="121"/>
                  </a:cubicBezTo>
                  <a:cubicBezTo>
                    <a:pt x="1184" y="657"/>
                    <a:pt x="634" y="1250"/>
                    <a:pt x="56" y="1827"/>
                  </a:cubicBezTo>
                  <a:cubicBezTo>
                    <a:pt x="43" y="1841"/>
                    <a:pt x="28" y="1868"/>
                    <a:pt x="28" y="1882"/>
                  </a:cubicBezTo>
                  <a:cubicBezTo>
                    <a:pt x="43" y="2020"/>
                    <a:pt x="1" y="2185"/>
                    <a:pt x="70" y="2281"/>
                  </a:cubicBezTo>
                  <a:cubicBezTo>
                    <a:pt x="109" y="2330"/>
                    <a:pt x="217" y="2337"/>
                    <a:pt x="320" y="2337"/>
                  </a:cubicBezTo>
                  <a:cubicBezTo>
                    <a:pt x="363" y="2337"/>
                    <a:pt x="405" y="2336"/>
                    <a:pt x="441" y="2336"/>
                  </a:cubicBezTo>
                  <a:cubicBezTo>
                    <a:pt x="510" y="2336"/>
                    <a:pt x="579" y="2281"/>
                    <a:pt x="634" y="2240"/>
                  </a:cubicBezTo>
                  <a:cubicBezTo>
                    <a:pt x="1171" y="1800"/>
                    <a:pt x="1707" y="1373"/>
                    <a:pt x="2230" y="919"/>
                  </a:cubicBezTo>
                  <a:cubicBezTo>
                    <a:pt x="2367" y="809"/>
                    <a:pt x="2436" y="617"/>
                    <a:pt x="2491" y="534"/>
                  </a:cubicBezTo>
                  <a:cubicBezTo>
                    <a:pt x="2501" y="207"/>
                    <a:pt x="2308" y="1"/>
                    <a:pt x="2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35"/>
            <p:cNvSpPr/>
            <p:nvPr/>
          </p:nvSpPr>
          <p:spPr>
            <a:xfrm>
              <a:off x="5388900" y="5146525"/>
              <a:ext cx="57825" cy="50700"/>
            </a:xfrm>
            <a:custGeom>
              <a:rect b="b" l="l" r="r" t="t"/>
              <a:pathLst>
                <a:path extrusionOk="0" h="2028" w="2313">
                  <a:moveTo>
                    <a:pt x="1818" y="1"/>
                  </a:moveTo>
                  <a:cubicBezTo>
                    <a:pt x="1778" y="1"/>
                    <a:pt x="1736" y="6"/>
                    <a:pt x="1693" y="16"/>
                  </a:cubicBezTo>
                  <a:cubicBezTo>
                    <a:pt x="1556" y="44"/>
                    <a:pt x="1418" y="113"/>
                    <a:pt x="1308" y="209"/>
                  </a:cubicBezTo>
                  <a:cubicBezTo>
                    <a:pt x="923" y="567"/>
                    <a:pt x="551" y="939"/>
                    <a:pt x="180" y="1310"/>
                  </a:cubicBezTo>
                  <a:cubicBezTo>
                    <a:pt x="125" y="1365"/>
                    <a:pt x="56" y="1434"/>
                    <a:pt x="43" y="1502"/>
                  </a:cubicBezTo>
                  <a:cubicBezTo>
                    <a:pt x="28" y="1640"/>
                    <a:pt x="1" y="1805"/>
                    <a:pt x="56" y="1887"/>
                  </a:cubicBezTo>
                  <a:cubicBezTo>
                    <a:pt x="125" y="1970"/>
                    <a:pt x="290" y="2012"/>
                    <a:pt x="413" y="2025"/>
                  </a:cubicBezTo>
                  <a:cubicBezTo>
                    <a:pt x="425" y="2027"/>
                    <a:pt x="436" y="2028"/>
                    <a:pt x="448" y="2028"/>
                  </a:cubicBezTo>
                  <a:cubicBezTo>
                    <a:pt x="522" y="2028"/>
                    <a:pt x="602" y="1992"/>
                    <a:pt x="661" y="1957"/>
                  </a:cubicBezTo>
                  <a:cubicBezTo>
                    <a:pt x="1129" y="1654"/>
                    <a:pt x="1611" y="1337"/>
                    <a:pt x="2064" y="1007"/>
                  </a:cubicBezTo>
                  <a:cubicBezTo>
                    <a:pt x="2202" y="911"/>
                    <a:pt x="2257" y="704"/>
                    <a:pt x="2312" y="622"/>
                  </a:cubicBezTo>
                  <a:cubicBezTo>
                    <a:pt x="2312" y="238"/>
                    <a:pt x="2093" y="1"/>
                    <a:pt x="1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35"/>
            <p:cNvSpPr/>
            <p:nvPr/>
          </p:nvSpPr>
          <p:spPr>
            <a:xfrm>
              <a:off x="5344200" y="5048150"/>
              <a:ext cx="57475" cy="48750"/>
            </a:xfrm>
            <a:custGeom>
              <a:rect b="b" l="l" r="r" t="t"/>
              <a:pathLst>
                <a:path extrusionOk="0" h="1950" w="2299">
                  <a:moveTo>
                    <a:pt x="1750" y="1"/>
                  </a:moveTo>
                  <a:cubicBezTo>
                    <a:pt x="1643" y="1"/>
                    <a:pt x="1529" y="28"/>
                    <a:pt x="1418" y="86"/>
                  </a:cubicBezTo>
                  <a:cubicBezTo>
                    <a:pt x="923" y="347"/>
                    <a:pt x="510" y="719"/>
                    <a:pt x="193" y="1187"/>
                  </a:cubicBezTo>
                  <a:cubicBezTo>
                    <a:pt x="55" y="1379"/>
                    <a:pt x="0" y="1613"/>
                    <a:pt x="180" y="1805"/>
                  </a:cubicBezTo>
                  <a:cubicBezTo>
                    <a:pt x="276" y="1909"/>
                    <a:pt x="382" y="1950"/>
                    <a:pt x="491" y="1950"/>
                  </a:cubicBezTo>
                  <a:cubicBezTo>
                    <a:pt x="599" y="1950"/>
                    <a:pt x="709" y="1909"/>
                    <a:pt x="812" y="1847"/>
                  </a:cubicBezTo>
                  <a:cubicBezTo>
                    <a:pt x="1225" y="1572"/>
                    <a:pt x="1638" y="1297"/>
                    <a:pt x="2023" y="1007"/>
                  </a:cubicBezTo>
                  <a:cubicBezTo>
                    <a:pt x="2174" y="884"/>
                    <a:pt x="2243" y="691"/>
                    <a:pt x="2298" y="594"/>
                  </a:cubicBezTo>
                  <a:cubicBezTo>
                    <a:pt x="2298" y="219"/>
                    <a:pt x="2051" y="1"/>
                    <a:pt x="1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35"/>
            <p:cNvSpPr/>
            <p:nvPr/>
          </p:nvSpPr>
          <p:spPr>
            <a:xfrm>
              <a:off x="5272325" y="4780725"/>
              <a:ext cx="55050" cy="53125"/>
            </a:xfrm>
            <a:custGeom>
              <a:rect b="b" l="l" r="r" t="t"/>
              <a:pathLst>
                <a:path extrusionOk="0" h="2125" w="2202">
                  <a:moveTo>
                    <a:pt x="1573" y="0"/>
                  </a:moveTo>
                  <a:cubicBezTo>
                    <a:pt x="1434" y="0"/>
                    <a:pt x="1294" y="57"/>
                    <a:pt x="1169" y="148"/>
                  </a:cubicBezTo>
                  <a:cubicBezTo>
                    <a:pt x="729" y="478"/>
                    <a:pt x="399" y="918"/>
                    <a:pt x="151" y="1413"/>
                  </a:cubicBezTo>
                  <a:cubicBezTo>
                    <a:pt x="41" y="1620"/>
                    <a:pt x="0" y="1854"/>
                    <a:pt x="220" y="2033"/>
                  </a:cubicBezTo>
                  <a:cubicBezTo>
                    <a:pt x="301" y="2098"/>
                    <a:pt x="380" y="2125"/>
                    <a:pt x="456" y="2125"/>
                  </a:cubicBezTo>
                  <a:cubicBezTo>
                    <a:pt x="588" y="2125"/>
                    <a:pt x="712" y="2046"/>
                    <a:pt x="826" y="1950"/>
                  </a:cubicBezTo>
                  <a:cubicBezTo>
                    <a:pt x="1184" y="1648"/>
                    <a:pt x="1541" y="1345"/>
                    <a:pt x="1871" y="1028"/>
                  </a:cubicBezTo>
                  <a:cubicBezTo>
                    <a:pt x="2009" y="905"/>
                    <a:pt x="2077" y="725"/>
                    <a:pt x="2202" y="520"/>
                  </a:cubicBezTo>
                  <a:cubicBezTo>
                    <a:pt x="2064" y="354"/>
                    <a:pt x="1981" y="175"/>
                    <a:pt x="1844" y="79"/>
                  </a:cubicBezTo>
                  <a:cubicBezTo>
                    <a:pt x="1757" y="25"/>
                    <a:pt x="1665" y="0"/>
                    <a:pt x="15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35"/>
            <p:cNvSpPr/>
            <p:nvPr/>
          </p:nvSpPr>
          <p:spPr>
            <a:xfrm>
              <a:off x="5341800" y="5252800"/>
              <a:ext cx="52300" cy="47625"/>
            </a:xfrm>
            <a:custGeom>
              <a:rect b="b" l="l" r="r" t="t"/>
              <a:pathLst>
                <a:path extrusionOk="0" h="1905" w="2092">
                  <a:moveTo>
                    <a:pt x="1563" y="1"/>
                  </a:moveTo>
                  <a:cubicBezTo>
                    <a:pt x="1478" y="1"/>
                    <a:pt x="1391" y="23"/>
                    <a:pt x="1307" y="72"/>
                  </a:cubicBezTo>
                  <a:cubicBezTo>
                    <a:pt x="771" y="375"/>
                    <a:pt x="371" y="828"/>
                    <a:pt x="55" y="1338"/>
                  </a:cubicBezTo>
                  <a:cubicBezTo>
                    <a:pt x="0" y="1434"/>
                    <a:pt x="14" y="1668"/>
                    <a:pt x="83" y="1764"/>
                  </a:cubicBezTo>
                  <a:cubicBezTo>
                    <a:pt x="179" y="1861"/>
                    <a:pt x="371" y="1874"/>
                    <a:pt x="523" y="1901"/>
                  </a:cubicBezTo>
                  <a:cubicBezTo>
                    <a:pt x="531" y="1903"/>
                    <a:pt x="539" y="1904"/>
                    <a:pt x="547" y="1904"/>
                  </a:cubicBezTo>
                  <a:cubicBezTo>
                    <a:pt x="600" y="1904"/>
                    <a:pt x="668" y="1868"/>
                    <a:pt x="716" y="1833"/>
                  </a:cubicBezTo>
                  <a:cubicBezTo>
                    <a:pt x="1114" y="1544"/>
                    <a:pt x="1499" y="1283"/>
                    <a:pt x="1872" y="966"/>
                  </a:cubicBezTo>
                  <a:cubicBezTo>
                    <a:pt x="1995" y="870"/>
                    <a:pt x="2050" y="691"/>
                    <a:pt x="2092" y="608"/>
                  </a:cubicBezTo>
                  <a:cubicBezTo>
                    <a:pt x="2081" y="240"/>
                    <a:pt x="1837" y="1"/>
                    <a:pt x="1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35"/>
            <p:cNvSpPr/>
            <p:nvPr/>
          </p:nvSpPr>
          <p:spPr>
            <a:xfrm>
              <a:off x="5179450" y="4772350"/>
              <a:ext cx="56675" cy="48450"/>
            </a:xfrm>
            <a:custGeom>
              <a:rect b="b" l="l" r="r" t="t"/>
              <a:pathLst>
                <a:path extrusionOk="0" h="1938" w="2267">
                  <a:moveTo>
                    <a:pt x="1786" y="0"/>
                  </a:moveTo>
                  <a:cubicBezTo>
                    <a:pt x="1680" y="0"/>
                    <a:pt x="1567" y="36"/>
                    <a:pt x="1459" y="112"/>
                  </a:cubicBezTo>
                  <a:cubicBezTo>
                    <a:pt x="1005" y="442"/>
                    <a:pt x="592" y="855"/>
                    <a:pt x="193" y="1253"/>
                  </a:cubicBezTo>
                  <a:cubicBezTo>
                    <a:pt x="41" y="1405"/>
                    <a:pt x="1" y="1625"/>
                    <a:pt x="152" y="1803"/>
                  </a:cubicBezTo>
                  <a:cubicBezTo>
                    <a:pt x="234" y="1900"/>
                    <a:pt x="331" y="1938"/>
                    <a:pt x="431" y="1938"/>
                  </a:cubicBezTo>
                  <a:cubicBezTo>
                    <a:pt x="530" y="1938"/>
                    <a:pt x="633" y="1900"/>
                    <a:pt x="729" y="1845"/>
                  </a:cubicBezTo>
                  <a:cubicBezTo>
                    <a:pt x="1156" y="1556"/>
                    <a:pt x="1597" y="1267"/>
                    <a:pt x="1995" y="950"/>
                  </a:cubicBezTo>
                  <a:cubicBezTo>
                    <a:pt x="2133" y="840"/>
                    <a:pt x="2202" y="648"/>
                    <a:pt x="2257" y="565"/>
                  </a:cubicBezTo>
                  <a:cubicBezTo>
                    <a:pt x="2266" y="213"/>
                    <a:pt x="2047" y="0"/>
                    <a:pt x="1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5"/>
            <p:cNvSpPr/>
            <p:nvPr/>
          </p:nvSpPr>
          <p:spPr>
            <a:xfrm>
              <a:off x="5420550" y="5199525"/>
              <a:ext cx="54725" cy="45050"/>
            </a:xfrm>
            <a:custGeom>
              <a:rect b="b" l="l" r="r" t="t"/>
              <a:pathLst>
                <a:path extrusionOk="0" h="1802" w="2189">
                  <a:moveTo>
                    <a:pt x="1674" y="1"/>
                  </a:moveTo>
                  <a:cubicBezTo>
                    <a:pt x="1572" y="1"/>
                    <a:pt x="1466" y="32"/>
                    <a:pt x="1363" y="98"/>
                  </a:cubicBezTo>
                  <a:cubicBezTo>
                    <a:pt x="950" y="373"/>
                    <a:pt x="578" y="730"/>
                    <a:pt x="221" y="1088"/>
                  </a:cubicBezTo>
                  <a:cubicBezTo>
                    <a:pt x="55" y="1240"/>
                    <a:pt x="0" y="1473"/>
                    <a:pt x="166" y="1680"/>
                  </a:cubicBezTo>
                  <a:cubicBezTo>
                    <a:pt x="247" y="1768"/>
                    <a:pt x="340" y="1801"/>
                    <a:pt x="435" y="1801"/>
                  </a:cubicBezTo>
                  <a:cubicBezTo>
                    <a:pt x="549" y="1801"/>
                    <a:pt x="666" y="1754"/>
                    <a:pt x="771" y="1694"/>
                  </a:cubicBezTo>
                  <a:cubicBezTo>
                    <a:pt x="1156" y="1473"/>
                    <a:pt x="1541" y="1240"/>
                    <a:pt x="1899" y="992"/>
                  </a:cubicBezTo>
                  <a:cubicBezTo>
                    <a:pt x="2051" y="882"/>
                    <a:pt x="2133" y="690"/>
                    <a:pt x="2188" y="607"/>
                  </a:cubicBezTo>
                  <a:cubicBezTo>
                    <a:pt x="2188" y="234"/>
                    <a:pt x="1952" y="1"/>
                    <a:pt x="1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35"/>
            <p:cNvSpPr/>
            <p:nvPr/>
          </p:nvSpPr>
          <p:spPr>
            <a:xfrm>
              <a:off x="4946600" y="5039900"/>
              <a:ext cx="52650" cy="47550"/>
            </a:xfrm>
            <a:custGeom>
              <a:rect b="b" l="l" r="r" t="t"/>
              <a:pathLst>
                <a:path extrusionOk="0" h="1902" w="2106">
                  <a:moveTo>
                    <a:pt x="1530" y="1"/>
                  </a:moveTo>
                  <a:cubicBezTo>
                    <a:pt x="1449" y="1"/>
                    <a:pt x="1368" y="24"/>
                    <a:pt x="1293" y="71"/>
                  </a:cubicBezTo>
                  <a:cubicBezTo>
                    <a:pt x="785" y="388"/>
                    <a:pt x="400" y="842"/>
                    <a:pt x="125" y="1379"/>
                  </a:cubicBezTo>
                  <a:cubicBezTo>
                    <a:pt x="0" y="1627"/>
                    <a:pt x="207" y="1902"/>
                    <a:pt x="510" y="1902"/>
                  </a:cubicBezTo>
                  <a:cubicBezTo>
                    <a:pt x="523" y="1902"/>
                    <a:pt x="550" y="1902"/>
                    <a:pt x="578" y="1887"/>
                  </a:cubicBezTo>
                  <a:cubicBezTo>
                    <a:pt x="1156" y="1640"/>
                    <a:pt x="1651" y="1282"/>
                    <a:pt x="1996" y="746"/>
                  </a:cubicBezTo>
                  <a:cubicBezTo>
                    <a:pt x="2106" y="554"/>
                    <a:pt x="2051" y="333"/>
                    <a:pt x="1899" y="168"/>
                  </a:cubicBezTo>
                  <a:cubicBezTo>
                    <a:pt x="1789" y="58"/>
                    <a:pt x="1659" y="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35"/>
            <p:cNvSpPr/>
            <p:nvPr/>
          </p:nvSpPr>
          <p:spPr>
            <a:xfrm>
              <a:off x="5101375" y="4948100"/>
              <a:ext cx="57800" cy="46450"/>
            </a:xfrm>
            <a:custGeom>
              <a:rect b="b" l="l" r="r" t="t"/>
              <a:pathLst>
                <a:path extrusionOk="0" h="1858" w="2312">
                  <a:moveTo>
                    <a:pt x="1907" y="1"/>
                  </a:moveTo>
                  <a:cubicBezTo>
                    <a:pt x="1900" y="1"/>
                    <a:pt x="1893" y="1"/>
                    <a:pt x="1886" y="1"/>
                  </a:cubicBezTo>
                  <a:cubicBezTo>
                    <a:pt x="1720" y="29"/>
                    <a:pt x="1541" y="84"/>
                    <a:pt x="1418" y="181"/>
                  </a:cubicBezTo>
                  <a:cubicBezTo>
                    <a:pt x="1018" y="511"/>
                    <a:pt x="633" y="869"/>
                    <a:pt x="262" y="1212"/>
                  </a:cubicBezTo>
                  <a:cubicBezTo>
                    <a:pt x="110" y="1350"/>
                    <a:pt x="0" y="1529"/>
                    <a:pt x="152" y="1722"/>
                  </a:cubicBezTo>
                  <a:cubicBezTo>
                    <a:pt x="222" y="1820"/>
                    <a:pt x="311" y="1857"/>
                    <a:pt x="404" y="1857"/>
                  </a:cubicBezTo>
                  <a:cubicBezTo>
                    <a:pt x="493" y="1857"/>
                    <a:pt x="587" y="1823"/>
                    <a:pt x="675" y="1777"/>
                  </a:cubicBezTo>
                  <a:cubicBezTo>
                    <a:pt x="1143" y="1487"/>
                    <a:pt x="1596" y="1212"/>
                    <a:pt x="2051" y="896"/>
                  </a:cubicBezTo>
                  <a:cubicBezTo>
                    <a:pt x="2188" y="799"/>
                    <a:pt x="2256" y="621"/>
                    <a:pt x="2311" y="538"/>
                  </a:cubicBezTo>
                  <a:cubicBezTo>
                    <a:pt x="2311" y="218"/>
                    <a:pt x="2143" y="1"/>
                    <a:pt x="19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5"/>
            <p:cNvSpPr/>
            <p:nvPr/>
          </p:nvSpPr>
          <p:spPr>
            <a:xfrm>
              <a:off x="5016075" y="5037750"/>
              <a:ext cx="53675" cy="54800"/>
            </a:xfrm>
            <a:custGeom>
              <a:rect b="b" l="l" r="r" t="t"/>
              <a:pathLst>
                <a:path extrusionOk="0" h="2192" w="2147">
                  <a:moveTo>
                    <a:pt x="1780" y="0"/>
                  </a:moveTo>
                  <a:cubicBezTo>
                    <a:pt x="1756" y="0"/>
                    <a:pt x="1732" y="2"/>
                    <a:pt x="1706" y="7"/>
                  </a:cubicBezTo>
                  <a:cubicBezTo>
                    <a:pt x="1569" y="34"/>
                    <a:pt x="1418" y="102"/>
                    <a:pt x="1321" y="199"/>
                  </a:cubicBezTo>
                  <a:cubicBezTo>
                    <a:pt x="895" y="667"/>
                    <a:pt x="482" y="1148"/>
                    <a:pt x="83" y="1643"/>
                  </a:cubicBezTo>
                  <a:cubicBezTo>
                    <a:pt x="15" y="1740"/>
                    <a:pt x="0" y="2001"/>
                    <a:pt x="70" y="2098"/>
                  </a:cubicBezTo>
                  <a:cubicBezTo>
                    <a:pt x="121" y="2165"/>
                    <a:pt x="183" y="2191"/>
                    <a:pt x="247" y="2191"/>
                  </a:cubicBezTo>
                  <a:cubicBezTo>
                    <a:pt x="353" y="2191"/>
                    <a:pt x="465" y="2120"/>
                    <a:pt x="551" y="2043"/>
                  </a:cubicBezTo>
                  <a:cubicBezTo>
                    <a:pt x="1033" y="1616"/>
                    <a:pt x="1500" y="1190"/>
                    <a:pt x="1954" y="750"/>
                  </a:cubicBezTo>
                  <a:cubicBezTo>
                    <a:pt x="2051" y="667"/>
                    <a:pt x="2106" y="515"/>
                    <a:pt x="2146" y="447"/>
                  </a:cubicBezTo>
                  <a:cubicBezTo>
                    <a:pt x="2146" y="162"/>
                    <a:pt x="1991" y="0"/>
                    <a:pt x="1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5"/>
            <p:cNvSpPr/>
            <p:nvPr/>
          </p:nvSpPr>
          <p:spPr>
            <a:xfrm>
              <a:off x="5181150" y="4859100"/>
              <a:ext cx="54375" cy="48450"/>
            </a:xfrm>
            <a:custGeom>
              <a:rect b="b" l="l" r="r" t="t"/>
              <a:pathLst>
                <a:path extrusionOk="0" h="1938" w="2175">
                  <a:moveTo>
                    <a:pt x="1830" y="1"/>
                  </a:moveTo>
                  <a:cubicBezTo>
                    <a:pt x="1774" y="1"/>
                    <a:pt x="1717" y="6"/>
                    <a:pt x="1666" y="12"/>
                  </a:cubicBezTo>
                  <a:cubicBezTo>
                    <a:pt x="1584" y="26"/>
                    <a:pt x="1501" y="109"/>
                    <a:pt x="1446" y="164"/>
                  </a:cubicBezTo>
                  <a:cubicBezTo>
                    <a:pt x="1047" y="562"/>
                    <a:pt x="661" y="947"/>
                    <a:pt x="276" y="1347"/>
                  </a:cubicBezTo>
                  <a:cubicBezTo>
                    <a:pt x="194" y="1429"/>
                    <a:pt x="111" y="1525"/>
                    <a:pt x="70" y="1635"/>
                  </a:cubicBezTo>
                  <a:cubicBezTo>
                    <a:pt x="1" y="1828"/>
                    <a:pt x="98" y="1938"/>
                    <a:pt x="345" y="1938"/>
                  </a:cubicBezTo>
                  <a:cubicBezTo>
                    <a:pt x="401" y="1910"/>
                    <a:pt x="524" y="1897"/>
                    <a:pt x="606" y="1828"/>
                  </a:cubicBezTo>
                  <a:cubicBezTo>
                    <a:pt x="1061" y="1470"/>
                    <a:pt x="1529" y="1112"/>
                    <a:pt x="1982" y="727"/>
                  </a:cubicBezTo>
                  <a:cubicBezTo>
                    <a:pt x="2079" y="659"/>
                    <a:pt x="2147" y="521"/>
                    <a:pt x="2162" y="411"/>
                  </a:cubicBezTo>
                  <a:cubicBezTo>
                    <a:pt x="2175" y="287"/>
                    <a:pt x="2120" y="122"/>
                    <a:pt x="2037" y="54"/>
                  </a:cubicBezTo>
                  <a:cubicBezTo>
                    <a:pt x="1988" y="13"/>
                    <a:pt x="1910" y="1"/>
                    <a:pt x="18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8" name="Google Shape;218;p35"/>
          <p:cNvSpPr/>
          <p:nvPr/>
        </p:nvSpPr>
        <p:spPr>
          <a:xfrm rot="-899961">
            <a:off x="6962074" y="6236197"/>
            <a:ext cx="1517135" cy="709299"/>
          </a:xfrm>
          <a:custGeom>
            <a:rect b="b" l="l" r="r" t="t"/>
            <a:pathLst>
              <a:path extrusionOk="0" h="10586" w="22644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" name="Google Shape;219;p35"/>
          <p:cNvSpPr/>
          <p:nvPr/>
        </p:nvSpPr>
        <p:spPr>
          <a:xfrm rot="-5400000">
            <a:off x="5920122" y="5931109"/>
            <a:ext cx="350949" cy="1601049"/>
          </a:xfrm>
          <a:custGeom>
            <a:rect b="b" l="l" r="r" t="t"/>
            <a:pathLst>
              <a:path extrusionOk="0" h="18490" w="4053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0" name="Google Shape;220;p35"/>
          <p:cNvGrpSpPr/>
          <p:nvPr/>
        </p:nvGrpSpPr>
        <p:grpSpPr>
          <a:xfrm rot="10800000">
            <a:off x="2633104" y="113324"/>
            <a:ext cx="444867" cy="264867"/>
            <a:chOff x="2645275" y="3236825"/>
            <a:chExt cx="333650" cy="198650"/>
          </a:xfrm>
        </p:grpSpPr>
        <p:sp>
          <p:nvSpPr>
            <p:cNvPr id="221" name="Google Shape;221;p35"/>
            <p:cNvSpPr/>
            <p:nvPr/>
          </p:nvSpPr>
          <p:spPr>
            <a:xfrm>
              <a:off x="2953450" y="3314375"/>
              <a:ext cx="25475" cy="27375"/>
            </a:xfrm>
            <a:custGeom>
              <a:rect b="b" l="l" r="r" t="t"/>
              <a:pathLst>
                <a:path extrusionOk="0" h="1095" w="1019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5"/>
            <p:cNvSpPr/>
            <p:nvPr/>
          </p:nvSpPr>
          <p:spPr>
            <a:xfrm>
              <a:off x="2918350" y="3420625"/>
              <a:ext cx="15425" cy="14850"/>
            </a:xfrm>
            <a:custGeom>
              <a:rect b="b" l="l" r="r" t="t"/>
              <a:pathLst>
                <a:path extrusionOk="0" h="594" w="617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5"/>
            <p:cNvSpPr/>
            <p:nvPr/>
          </p:nvSpPr>
          <p:spPr>
            <a:xfrm>
              <a:off x="2923175" y="3331250"/>
              <a:ext cx="5175" cy="6200"/>
            </a:xfrm>
            <a:custGeom>
              <a:rect b="b" l="l" r="r" t="t"/>
              <a:pathLst>
                <a:path extrusionOk="0" h="248" w="207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5"/>
            <p:cNvSpPr/>
            <p:nvPr/>
          </p:nvSpPr>
          <p:spPr>
            <a:xfrm>
              <a:off x="2645275" y="3236825"/>
              <a:ext cx="79000" cy="103750"/>
            </a:xfrm>
            <a:custGeom>
              <a:rect b="b" l="l" r="r" t="t"/>
              <a:pathLst>
                <a:path extrusionOk="0" h="4150" w="316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35"/>
            <p:cNvSpPr/>
            <p:nvPr/>
          </p:nvSpPr>
          <p:spPr>
            <a:xfrm>
              <a:off x="2741575" y="3236825"/>
              <a:ext cx="79250" cy="103750"/>
            </a:xfrm>
            <a:custGeom>
              <a:rect b="b" l="l" r="r" t="t"/>
              <a:pathLst>
                <a:path extrusionOk="0" h="4150" w="317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35"/>
            <p:cNvSpPr/>
            <p:nvPr/>
          </p:nvSpPr>
          <p:spPr>
            <a:xfrm>
              <a:off x="2838200" y="3236825"/>
              <a:ext cx="78950" cy="103750"/>
            </a:xfrm>
            <a:custGeom>
              <a:rect b="b" l="l" r="r" t="t"/>
              <a:pathLst>
                <a:path extrusionOk="0" h="4150" w="3158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7" name="Google Shape;227;p35"/>
          <p:cNvGrpSpPr/>
          <p:nvPr/>
        </p:nvGrpSpPr>
        <p:grpSpPr>
          <a:xfrm rot="10800000">
            <a:off x="4890183" y="-320497"/>
            <a:ext cx="978007" cy="642868"/>
            <a:chOff x="6739600" y="291450"/>
            <a:chExt cx="504925" cy="331900"/>
          </a:xfrm>
        </p:grpSpPr>
        <p:sp>
          <p:nvSpPr>
            <p:cNvPr id="228" name="Google Shape;228;p35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35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35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35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5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35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35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35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35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35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35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35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35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35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35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35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35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35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35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35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35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35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35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35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35"/>
          <p:cNvGrpSpPr/>
          <p:nvPr/>
        </p:nvGrpSpPr>
        <p:grpSpPr>
          <a:xfrm rot="10800000">
            <a:off x="626521" y="1249959"/>
            <a:ext cx="675623" cy="609039"/>
            <a:chOff x="593975" y="1926100"/>
            <a:chExt cx="917300" cy="826750"/>
          </a:xfrm>
        </p:grpSpPr>
        <p:sp>
          <p:nvSpPr>
            <p:cNvPr id="253" name="Google Shape;253;p35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35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35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35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35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35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35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35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35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35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35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35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35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35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35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35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35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35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35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35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35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35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35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35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35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35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35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35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35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35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35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35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35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35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35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35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9" name="Google Shape;289;p35"/>
          <p:cNvSpPr/>
          <p:nvPr/>
        </p:nvSpPr>
        <p:spPr>
          <a:xfrm rot="10800000">
            <a:off x="6676469" y="-533033"/>
            <a:ext cx="1078001" cy="888112"/>
          </a:xfrm>
          <a:custGeom>
            <a:rect b="b" l="l" r="r" t="t"/>
            <a:pathLst>
              <a:path extrusionOk="0" h="16028" w="19455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0" name="Google Shape;290;p35"/>
          <p:cNvGrpSpPr/>
          <p:nvPr/>
        </p:nvGrpSpPr>
        <p:grpSpPr>
          <a:xfrm rot="1738723">
            <a:off x="2629363" y="6294295"/>
            <a:ext cx="1278924" cy="1077748"/>
            <a:chOff x="1844900" y="831875"/>
            <a:chExt cx="538300" cy="453625"/>
          </a:xfrm>
        </p:grpSpPr>
        <p:sp>
          <p:nvSpPr>
            <p:cNvPr id="291" name="Google Shape;291;p35"/>
            <p:cNvSpPr/>
            <p:nvPr/>
          </p:nvSpPr>
          <p:spPr>
            <a:xfrm>
              <a:off x="1902350" y="868425"/>
              <a:ext cx="452300" cy="417075"/>
            </a:xfrm>
            <a:custGeom>
              <a:rect b="b" l="l" r="r" t="t"/>
              <a:pathLst>
                <a:path extrusionOk="0" h="16683" w="18092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35"/>
            <p:cNvSpPr/>
            <p:nvPr/>
          </p:nvSpPr>
          <p:spPr>
            <a:xfrm>
              <a:off x="1844900" y="877800"/>
              <a:ext cx="158925" cy="170500"/>
            </a:xfrm>
            <a:custGeom>
              <a:rect b="b" l="l" r="r" t="t"/>
              <a:pathLst>
                <a:path extrusionOk="0" h="6820" w="6357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35"/>
            <p:cNvSpPr/>
            <p:nvPr/>
          </p:nvSpPr>
          <p:spPr>
            <a:xfrm>
              <a:off x="2026150" y="831875"/>
              <a:ext cx="143125" cy="110700"/>
            </a:xfrm>
            <a:custGeom>
              <a:rect b="b" l="l" r="r" t="t"/>
              <a:pathLst>
                <a:path extrusionOk="0" h="4428" w="5725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35"/>
            <p:cNvSpPr/>
            <p:nvPr/>
          </p:nvSpPr>
          <p:spPr>
            <a:xfrm>
              <a:off x="2265550" y="874775"/>
              <a:ext cx="117650" cy="99775"/>
            </a:xfrm>
            <a:custGeom>
              <a:rect b="b" l="l" r="r" t="t"/>
              <a:pathLst>
                <a:path extrusionOk="0" h="3991" w="4706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35"/>
            <p:cNvSpPr/>
            <p:nvPr/>
          </p:nvSpPr>
          <p:spPr>
            <a:xfrm>
              <a:off x="2281700" y="1088700"/>
              <a:ext cx="19975" cy="25025"/>
            </a:xfrm>
            <a:custGeom>
              <a:rect b="b" l="l" r="r" t="t"/>
              <a:pathLst>
                <a:path extrusionOk="0" h="1001" w="799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35"/>
            <p:cNvSpPr/>
            <p:nvPr/>
          </p:nvSpPr>
          <p:spPr>
            <a:xfrm>
              <a:off x="1958400" y="1106600"/>
              <a:ext cx="18950" cy="21650"/>
            </a:xfrm>
            <a:custGeom>
              <a:rect b="b" l="l" r="r" t="t"/>
              <a:pathLst>
                <a:path extrusionOk="0" h="866" w="758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35"/>
            <p:cNvSpPr/>
            <p:nvPr/>
          </p:nvSpPr>
          <p:spPr>
            <a:xfrm>
              <a:off x="2259350" y="1070850"/>
              <a:ext cx="14475" cy="23050"/>
            </a:xfrm>
            <a:custGeom>
              <a:rect b="b" l="l" r="r" t="t"/>
              <a:pathLst>
                <a:path extrusionOk="0" h="922" w="579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35"/>
            <p:cNvSpPr/>
            <p:nvPr/>
          </p:nvSpPr>
          <p:spPr>
            <a:xfrm>
              <a:off x="2068450" y="1204500"/>
              <a:ext cx="17525" cy="21225"/>
            </a:xfrm>
            <a:custGeom>
              <a:rect b="b" l="l" r="r" t="t"/>
              <a:pathLst>
                <a:path extrusionOk="0" h="849" w="701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35"/>
            <p:cNvSpPr/>
            <p:nvPr/>
          </p:nvSpPr>
          <p:spPr>
            <a:xfrm>
              <a:off x="2140000" y="1123350"/>
              <a:ext cx="10000" cy="22125"/>
            </a:xfrm>
            <a:custGeom>
              <a:rect b="b" l="l" r="r" t="t"/>
              <a:pathLst>
                <a:path extrusionOk="0" h="885" w="40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35"/>
            <p:cNvSpPr/>
            <p:nvPr/>
          </p:nvSpPr>
          <p:spPr>
            <a:xfrm>
              <a:off x="2113850" y="1008850"/>
              <a:ext cx="10025" cy="22150"/>
            </a:xfrm>
            <a:custGeom>
              <a:rect b="b" l="l" r="r" t="t"/>
              <a:pathLst>
                <a:path extrusionOk="0" h="886" w="401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35"/>
            <p:cNvSpPr/>
            <p:nvPr/>
          </p:nvSpPr>
          <p:spPr>
            <a:xfrm>
              <a:off x="2203975" y="1159400"/>
              <a:ext cx="14475" cy="19225"/>
            </a:xfrm>
            <a:custGeom>
              <a:rect b="b" l="l" r="r" t="t"/>
              <a:pathLst>
                <a:path extrusionOk="0" h="769" w="579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2321950" y="1020875"/>
              <a:ext cx="13100" cy="17975"/>
            </a:xfrm>
            <a:custGeom>
              <a:rect b="b" l="l" r="r" t="t"/>
              <a:pathLst>
                <a:path extrusionOk="0" h="719" w="524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5"/>
            <p:cNvSpPr/>
            <p:nvPr/>
          </p:nvSpPr>
          <p:spPr>
            <a:xfrm>
              <a:off x="2093225" y="1048675"/>
              <a:ext cx="9325" cy="16375"/>
            </a:xfrm>
            <a:custGeom>
              <a:rect b="b" l="l" r="r" t="t"/>
              <a:pathLst>
                <a:path extrusionOk="0" h="655" w="373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35"/>
            <p:cNvSpPr/>
            <p:nvPr/>
          </p:nvSpPr>
          <p:spPr>
            <a:xfrm>
              <a:off x="2030300" y="1135550"/>
              <a:ext cx="12025" cy="14400"/>
            </a:xfrm>
            <a:custGeom>
              <a:rect b="b" l="l" r="r" t="t"/>
              <a:pathLst>
                <a:path extrusionOk="0" h="576" w="481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1983150" y="1046800"/>
              <a:ext cx="11400" cy="13525"/>
            </a:xfrm>
            <a:custGeom>
              <a:rect b="b" l="l" r="r" t="t"/>
              <a:pathLst>
                <a:path extrusionOk="0" h="541" w="456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6" name="Google Shape;306;p35"/>
          <p:cNvSpPr/>
          <p:nvPr/>
        </p:nvSpPr>
        <p:spPr>
          <a:xfrm rot="10800000">
            <a:off x="-2696670" y="6253350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35"/>
          <p:cNvSpPr/>
          <p:nvPr/>
        </p:nvSpPr>
        <p:spPr>
          <a:xfrm rot="10800000">
            <a:off x="-211142" y="5827028"/>
            <a:ext cx="519551" cy="27608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8" name="Google Shape;308;p35"/>
          <p:cNvGrpSpPr/>
          <p:nvPr/>
        </p:nvGrpSpPr>
        <p:grpSpPr>
          <a:xfrm rot="-6067296">
            <a:off x="8292180" y="-787544"/>
            <a:ext cx="1600961" cy="1576991"/>
            <a:chOff x="960250" y="302050"/>
            <a:chExt cx="721300" cy="710500"/>
          </a:xfrm>
        </p:grpSpPr>
        <p:sp>
          <p:nvSpPr>
            <p:cNvPr id="309" name="Google Shape;309;p35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961300" y="563475"/>
              <a:ext cx="49200" cy="51600"/>
            </a:xfrm>
            <a:custGeom>
              <a:rect b="b" l="l" r="r" t="t"/>
              <a:pathLst>
                <a:path extrusionOk="0" h="2064" w="1968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35"/>
            <p:cNvSpPr/>
            <p:nvPr/>
          </p:nvSpPr>
          <p:spPr>
            <a:xfrm>
              <a:off x="1369900" y="483900"/>
              <a:ext cx="97025" cy="89125"/>
            </a:xfrm>
            <a:custGeom>
              <a:rect b="b" l="l" r="r" t="t"/>
              <a:pathLst>
                <a:path extrusionOk="0" h="3565" w="3881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35"/>
            <p:cNvSpPr/>
            <p:nvPr/>
          </p:nvSpPr>
          <p:spPr>
            <a:xfrm>
              <a:off x="1442825" y="640325"/>
              <a:ext cx="89100" cy="74425"/>
            </a:xfrm>
            <a:custGeom>
              <a:rect b="b" l="l" r="r" t="t"/>
              <a:pathLst>
                <a:path extrusionOk="0" h="2977" w="3564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1395375" y="838150"/>
              <a:ext cx="93900" cy="73950"/>
            </a:xfrm>
            <a:custGeom>
              <a:rect b="b" l="l" r="r" t="t"/>
              <a:pathLst>
                <a:path extrusionOk="0" h="2958" w="3756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1172475" y="589375"/>
              <a:ext cx="82225" cy="77275"/>
            </a:xfrm>
            <a:custGeom>
              <a:rect b="b" l="l" r="r" t="t"/>
              <a:pathLst>
                <a:path extrusionOk="0" h="3091" w="3289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1244725" y="770200"/>
              <a:ext cx="92875" cy="67925"/>
            </a:xfrm>
            <a:custGeom>
              <a:rect b="b" l="l" r="r" t="t"/>
              <a:pathLst>
                <a:path extrusionOk="0" h="2717" w="3715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1190700" y="302050"/>
              <a:ext cx="80875" cy="80125"/>
            </a:xfrm>
            <a:custGeom>
              <a:rect b="b" l="l" r="r" t="t"/>
              <a:pathLst>
                <a:path extrusionOk="0" h="3205" w="3235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1503000" y="540600"/>
              <a:ext cx="79825" cy="88575"/>
            </a:xfrm>
            <a:custGeom>
              <a:rect b="b" l="l" r="r" t="t"/>
              <a:pathLst>
                <a:path extrusionOk="0" h="3543" w="3193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1555650" y="713775"/>
              <a:ext cx="80825" cy="76400"/>
            </a:xfrm>
            <a:custGeom>
              <a:rect b="b" l="l" r="r" t="t"/>
              <a:pathLst>
                <a:path extrusionOk="0" h="3056" w="3233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1027675" y="637550"/>
              <a:ext cx="94275" cy="65950"/>
            </a:xfrm>
            <a:custGeom>
              <a:rect b="b" l="l" r="r" t="t"/>
              <a:pathLst>
                <a:path extrusionOk="0" h="2638" w="3771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35"/>
            <p:cNvSpPr/>
            <p:nvPr/>
          </p:nvSpPr>
          <p:spPr>
            <a:xfrm>
              <a:off x="1396375" y="742025"/>
              <a:ext cx="64000" cy="56100"/>
            </a:xfrm>
            <a:custGeom>
              <a:rect b="b" l="l" r="r" t="t"/>
              <a:pathLst>
                <a:path extrusionOk="0" h="2244" w="256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35"/>
            <p:cNvSpPr/>
            <p:nvPr/>
          </p:nvSpPr>
          <p:spPr>
            <a:xfrm>
              <a:off x="1139475" y="516700"/>
              <a:ext cx="78075" cy="36500"/>
            </a:xfrm>
            <a:custGeom>
              <a:rect b="b" l="l" r="r" t="t"/>
              <a:pathLst>
                <a:path extrusionOk="0" h="1460" w="3123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35"/>
            <p:cNvSpPr/>
            <p:nvPr/>
          </p:nvSpPr>
          <p:spPr>
            <a:xfrm>
              <a:off x="1119850" y="780175"/>
              <a:ext cx="58850" cy="61425"/>
            </a:xfrm>
            <a:custGeom>
              <a:rect b="b" l="l" r="r" t="t"/>
              <a:pathLst>
                <a:path extrusionOk="0" h="2457" w="2354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35"/>
            <p:cNvSpPr/>
            <p:nvPr/>
          </p:nvSpPr>
          <p:spPr>
            <a:xfrm>
              <a:off x="1074800" y="902825"/>
              <a:ext cx="46800" cy="69150"/>
            </a:xfrm>
            <a:custGeom>
              <a:rect b="b" l="l" r="r" t="t"/>
              <a:pathLst>
                <a:path extrusionOk="0" h="2766" w="1872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35"/>
            <p:cNvSpPr/>
            <p:nvPr/>
          </p:nvSpPr>
          <p:spPr>
            <a:xfrm>
              <a:off x="1241775" y="433175"/>
              <a:ext cx="50425" cy="62925"/>
            </a:xfrm>
            <a:custGeom>
              <a:rect b="b" l="l" r="r" t="t"/>
              <a:pathLst>
                <a:path extrusionOk="0" h="2517" w="2017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35"/>
            <p:cNvSpPr/>
            <p:nvPr/>
          </p:nvSpPr>
          <p:spPr>
            <a:xfrm>
              <a:off x="1240600" y="890150"/>
              <a:ext cx="66375" cy="35875"/>
            </a:xfrm>
            <a:custGeom>
              <a:rect b="b" l="l" r="r" t="t"/>
              <a:pathLst>
                <a:path extrusionOk="0" h="1435" w="2655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35"/>
            <p:cNvSpPr/>
            <p:nvPr/>
          </p:nvSpPr>
          <p:spPr>
            <a:xfrm>
              <a:off x="1402250" y="370000"/>
              <a:ext cx="57800" cy="45950"/>
            </a:xfrm>
            <a:custGeom>
              <a:rect b="b" l="l" r="r" t="t"/>
              <a:pathLst>
                <a:path extrusionOk="0" h="1838" w="2312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35"/>
            <p:cNvSpPr/>
            <p:nvPr/>
          </p:nvSpPr>
          <p:spPr>
            <a:xfrm>
              <a:off x="1089575" y="577300"/>
              <a:ext cx="45425" cy="40725"/>
            </a:xfrm>
            <a:custGeom>
              <a:rect b="b" l="l" r="r" t="t"/>
              <a:pathLst>
                <a:path extrusionOk="0" h="1629" w="1817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35"/>
            <p:cNvSpPr/>
            <p:nvPr/>
          </p:nvSpPr>
          <p:spPr>
            <a:xfrm>
              <a:off x="1353400" y="646250"/>
              <a:ext cx="43700" cy="37975"/>
            </a:xfrm>
            <a:custGeom>
              <a:rect b="b" l="l" r="r" t="t"/>
              <a:pathLst>
                <a:path extrusionOk="0" h="1519" w="1748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35"/>
            <p:cNvSpPr/>
            <p:nvPr/>
          </p:nvSpPr>
          <p:spPr>
            <a:xfrm>
              <a:off x="1314525" y="392775"/>
              <a:ext cx="39600" cy="34925"/>
            </a:xfrm>
            <a:custGeom>
              <a:rect b="b" l="l" r="r" t="t"/>
              <a:pathLst>
                <a:path extrusionOk="0" h="1397" w="1584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35"/>
            <p:cNvSpPr/>
            <p:nvPr/>
          </p:nvSpPr>
          <p:spPr>
            <a:xfrm>
              <a:off x="1294250" y="605200"/>
              <a:ext cx="29600" cy="25375"/>
            </a:xfrm>
            <a:custGeom>
              <a:rect b="b" l="l" r="r" t="t"/>
              <a:pathLst>
                <a:path extrusionOk="0" h="1015" w="1184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" name="Google Shape;332;p35"/>
          <p:cNvSpPr/>
          <p:nvPr/>
        </p:nvSpPr>
        <p:spPr>
          <a:xfrm rot="-7740737">
            <a:off x="9031430" y="6700733"/>
            <a:ext cx="498453" cy="26487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333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36"/>
          <p:cNvSpPr txBox="1"/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35" name="Google Shape;335;p36"/>
          <p:cNvSpPr txBox="1"/>
          <p:nvPr>
            <p:ph idx="1" type="body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36" name="Google Shape;336;p36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37" name="Google Shape;337;p36"/>
          <p:cNvSpPr txBox="1"/>
          <p:nvPr>
            <p:ph idx="11" type="ftr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38" name="Google Shape;338;p36"/>
          <p:cNvSpPr txBox="1"/>
          <p:nvPr>
            <p:ph idx="12" type="sldNum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0" lvl="0" marL="0" marR="0" rtl="0" algn="l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l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l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l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l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l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l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l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l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 header 2">
    <p:spTree>
      <p:nvGrpSpPr>
        <p:cNvPr id="339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37"/>
          <p:cNvSpPr txBox="1"/>
          <p:nvPr>
            <p:ph type="title"/>
          </p:nvPr>
        </p:nvSpPr>
        <p:spPr>
          <a:xfrm>
            <a:off x="4393800" y="2723600"/>
            <a:ext cx="6452400" cy="2082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341" name="Google Shape;341;p37"/>
          <p:cNvSpPr txBox="1"/>
          <p:nvPr>
            <p:ph idx="2" type="title"/>
          </p:nvPr>
        </p:nvSpPr>
        <p:spPr>
          <a:xfrm>
            <a:off x="9155000" y="1339367"/>
            <a:ext cx="1691200" cy="132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sp>
        <p:nvSpPr>
          <p:cNvPr id="342" name="Google Shape;342;p37"/>
          <p:cNvSpPr txBox="1"/>
          <p:nvPr>
            <p:ph idx="1" type="subTitle"/>
          </p:nvPr>
        </p:nvSpPr>
        <p:spPr>
          <a:xfrm>
            <a:off x="4393800" y="4866233"/>
            <a:ext cx="6452400" cy="63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43" name="Google Shape;343;p37"/>
          <p:cNvGrpSpPr/>
          <p:nvPr/>
        </p:nvGrpSpPr>
        <p:grpSpPr>
          <a:xfrm rot="10800000">
            <a:off x="-918395" y="-670706"/>
            <a:ext cx="5151762" cy="2005372"/>
            <a:chOff x="5118925" y="3316075"/>
            <a:chExt cx="2765799" cy="1076613"/>
          </a:xfrm>
        </p:grpSpPr>
        <p:sp>
          <p:nvSpPr>
            <p:cNvPr id="344" name="Google Shape;344;p37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7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7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37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37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37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37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37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37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37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7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7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7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37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37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37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37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7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7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7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7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7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7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7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7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37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37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37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7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7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37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37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37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37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" name="Google Shape;378;p37"/>
          <p:cNvSpPr/>
          <p:nvPr/>
        </p:nvSpPr>
        <p:spPr>
          <a:xfrm>
            <a:off x="10156001" y="-393601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" name="Google Shape;379;p37"/>
          <p:cNvSpPr/>
          <p:nvPr/>
        </p:nvSpPr>
        <p:spPr>
          <a:xfrm rot="-2700000">
            <a:off x="8183627" y="6398827"/>
            <a:ext cx="6834509" cy="3855839"/>
          </a:xfrm>
          <a:custGeom>
            <a:rect b="b" l="l" r="r" t="t"/>
            <a:pathLst>
              <a:path extrusionOk="0" h="21236" w="37641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" name="Google Shape;380;p37"/>
          <p:cNvSpPr/>
          <p:nvPr/>
        </p:nvSpPr>
        <p:spPr>
          <a:xfrm rot="-2700000">
            <a:off x="-658300" y="1644683"/>
            <a:ext cx="892239" cy="713029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" name="Google Shape;381;p37"/>
          <p:cNvSpPr/>
          <p:nvPr/>
        </p:nvSpPr>
        <p:spPr>
          <a:xfrm rot="-4475127">
            <a:off x="4773502" y="-861540"/>
            <a:ext cx="1227356" cy="1895456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" name="Google Shape;382;p37"/>
          <p:cNvSpPr/>
          <p:nvPr/>
        </p:nvSpPr>
        <p:spPr>
          <a:xfrm rot="1666954">
            <a:off x="11717505" y="1376896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" name="Google Shape;383;p37"/>
          <p:cNvSpPr/>
          <p:nvPr/>
        </p:nvSpPr>
        <p:spPr>
          <a:xfrm rot="1600803">
            <a:off x="1401727" y="6332884"/>
            <a:ext cx="1549780" cy="1021305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4" name="Google Shape;384;p37"/>
          <p:cNvSpPr/>
          <p:nvPr/>
        </p:nvSpPr>
        <p:spPr>
          <a:xfrm rot="-2700000">
            <a:off x="-1365434" y="5411753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5" name="Google Shape;385;p37"/>
          <p:cNvGrpSpPr/>
          <p:nvPr/>
        </p:nvGrpSpPr>
        <p:grpSpPr>
          <a:xfrm>
            <a:off x="11790983" y="4805593"/>
            <a:ext cx="565405" cy="632396"/>
            <a:chOff x="6809075" y="3709775"/>
            <a:chExt cx="385925" cy="431650"/>
          </a:xfrm>
        </p:grpSpPr>
        <p:sp>
          <p:nvSpPr>
            <p:cNvPr id="386" name="Google Shape;386;p37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37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37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37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37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37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37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7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7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7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7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7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7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7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0" name="Google Shape;400;p37"/>
          <p:cNvGrpSpPr/>
          <p:nvPr/>
        </p:nvGrpSpPr>
        <p:grpSpPr>
          <a:xfrm flipH="1">
            <a:off x="-179996" y="3225237"/>
            <a:ext cx="1104099" cy="1323617"/>
            <a:chOff x="5937150" y="5007400"/>
            <a:chExt cx="373225" cy="447450"/>
          </a:xfrm>
        </p:grpSpPr>
        <p:sp>
          <p:nvSpPr>
            <p:cNvPr id="401" name="Google Shape;401;p37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7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7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4" name="Google Shape;404;p37"/>
          <p:cNvSpPr/>
          <p:nvPr/>
        </p:nvSpPr>
        <p:spPr>
          <a:xfrm rot="7764463">
            <a:off x="3243826" y="6514945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5" name="Google Shape;405;p37"/>
          <p:cNvGrpSpPr/>
          <p:nvPr/>
        </p:nvGrpSpPr>
        <p:grpSpPr>
          <a:xfrm>
            <a:off x="7130998" y="-235262"/>
            <a:ext cx="978007" cy="642868"/>
            <a:chOff x="6739600" y="291450"/>
            <a:chExt cx="504925" cy="331900"/>
          </a:xfrm>
        </p:grpSpPr>
        <p:sp>
          <p:nvSpPr>
            <p:cNvPr id="406" name="Google Shape;406;p37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7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7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37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37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7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7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7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7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7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7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7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7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7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7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7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7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7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7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7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7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7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7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7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0" name="Google Shape;430;p37"/>
          <p:cNvGrpSpPr/>
          <p:nvPr/>
        </p:nvGrpSpPr>
        <p:grpSpPr>
          <a:xfrm>
            <a:off x="5820956" y="6539085"/>
            <a:ext cx="1279675" cy="796857"/>
            <a:chOff x="4819000" y="1410925"/>
            <a:chExt cx="327450" cy="203925"/>
          </a:xfrm>
        </p:grpSpPr>
        <p:sp>
          <p:nvSpPr>
            <p:cNvPr id="431" name="Google Shape;431;p37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37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37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37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37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37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7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37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9" name="Google Shape;439;p37"/>
          <p:cNvGrpSpPr/>
          <p:nvPr/>
        </p:nvGrpSpPr>
        <p:grpSpPr>
          <a:xfrm>
            <a:off x="8307947" y="-757294"/>
            <a:ext cx="1649091" cy="1438843"/>
            <a:chOff x="2389000" y="3547600"/>
            <a:chExt cx="1218300" cy="1062975"/>
          </a:xfrm>
        </p:grpSpPr>
        <p:sp>
          <p:nvSpPr>
            <p:cNvPr id="440" name="Google Shape;440;p37"/>
            <p:cNvSpPr/>
            <p:nvPr/>
          </p:nvSpPr>
          <p:spPr>
            <a:xfrm>
              <a:off x="2389000" y="3547600"/>
              <a:ext cx="1218300" cy="1062975"/>
            </a:xfrm>
            <a:custGeom>
              <a:rect b="b" l="l" r="r" t="t"/>
              <a:pathLst>
                <a:path extrusionOk="0" h="42519" w="48732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37"/>
            <p:cNvSpPr/>
            <p:nvPr/>
          </p:nvSpPr>
          <p:spPr>
            <a:xfrm>
              <a:off x="2626700" y="3864925"/>
              <a:ext cx="261425" cy="194800"/>
            </a:xfrm>
            <a:custGeom>
              <a:rect b="b" l="l" r="r" t="t"/>
              <a:pathLst>
                <a:path extrusionOk="0" h="7792" w="10457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37"/>
            <p:cNvSpPr/>
            <p:nvPr/>
          </p:nvSpPr>
          <p:spPr>
            <a:xfrm>
              <a:off x="2756025" y="4085675"/>
              <a:ext cx="277225" cy="170425"/>
            </a:xfrm>
            <a:custGeom>
              <a:rect b="b" l="l" r="r" t="t"/>
              <a:pathLst>
                <a:path extrusionOk="0" h="6817" w="11089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37"/>
            <p:cNvSpPr/>
            <p:nvPr/>
          </p:nvSpPr>
          <p:spPr>
            <a:xfrm>
              <a:off x="2938150" y="4214150"/>
              <a:ext cx="209150" cy="201650"/>
            </a:xfrm>
            <a:custGeom>
              <a:rect b="b" l="l" r="r" t="t"/>
              <a:pathLst>
                <a:path extrusionOk="0" h="8066" w="8366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37"/>
            <p:cNvSpPr/>
            <p:nvPr/>
          </p:nvSpPr>
          <p:spPr>
            <a:xfrm>
              <a:off x="3125400" y="4293850"/>
              <a:ext cx="169650" cy="214350"/>
            </a:xfrm>
            <a:custGeom>
              <a:rect b="b" l="l" r="r" t="t"/>
              <a:pathLst>
                <a:path extrusionOk="0" h="8574" w="6786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37"/>
            <p:cNvSpPr/>
            <p:nvPr/>
          </p:nvSpPr>
          <p:spPr>
            <a:xfrm>
              <a:off x="2979575" y="3664500"/>
              <a:ext cx="181625" cy="238400"/>
            </a:xfrm>
            <a:custGeom>
              <a:rect b="b" l="l" r="r" t="t"/>
              <a:pathLst>
                <a:path extrusionOk="0" h="9536" w="7265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37"/>
            <p:cNvSpPr/>
            <p:nvPr/>
          </p:nvSpPr>
          <p:spPr>
            <a:xfrm>
              <a:off x="3146725" y="3829975"/>
              <a:ext cx="211775" cy="190875"/>
            </a:xfrm>
            <a:custGeom>
              <a:rect b="b" l="l" r="r" t="t"/>
              <a:pathLst>
                <a:path extrusionOk="0" h="7635" w="8471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37"/>
            <p:cNvSpPr/>
            <p:nvPr/>
          </p:nvSpPr>
          <p:spPr>
            <a:xfrm>
              <a:off x="3241375" y="4027025"/>
              <a:ext cx="257925" cy="158350"/>
            </a:xfrm>
            <a:custGeom>
              <a:rect b="b" l="l" r="r" t="t"/>
              <a:pathLst>
                <a:path extrusionOk="0" h="6334" w="10317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37"/>
            <p:cNvSpPr/>
            <p:nvPr/>
          </p:nvSpPr>
          <p:spPr>
            <a:xfrm>
              <a:off x="3255975" y="4228375"/>
              <a:ext cx="285275" cy="157375"/>
            </a:xfrm>
            <a:custGeom>
              <a:rect b="b" l="l" r="r" t="t"/>
              <a:pathLst>
                <a:path extrusionOk="0" h="6295" w="11411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37"/>
            <p:cNvSpPr/>
            <p:nvPr/>
          </p:nvSpPr>
          <p:spPr>
            <a:xfrm>
              <a:off x="2966850" y="3917325"/>
              <a:ext cx="239075" cy="283075"/>
            </a:xfrm>
            <a:custGeom>
              <a:rect b="b" l="l" r="r" t="t"/>
              <a:pathLst>
                <a:path extrusionOk="0" h="11323" w="9563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37"/>
            <p:cNvSpPr/>
            <p:nvPr/>
          </p:nvSpPr>
          <p:spPr>
            <a:xfrm>
              <a:off x="3353800" y="3664450"/>
              <a:ext cx="5850" cy="4225"/>
            </a:xfrm>
            <a:custGeom>
              <a:rect b="b" l="l" r="r" t="t"/>
              <a:pathLst>
                <a:path extrusionOk="0" h="169" w="234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" name="Google Shape;451;p37"/>
          <p:cNvGrpSpPr/>
          <p:nvPr/>
        </p:nvGrpSpPr>
        <p:grpSpPr>
          <a:xfrm rot="5400000">
            <a:off x="517167" y="2082351"/>
            <a:ext cx="472367" cy="395200"/>
            <a:chOff x="5613525" y="2508525"/>
            <a:chExt cx="354275" cy="296400"/>
          </a:xfrm>
        </p:grpSpPr>
        <p:sp>
          <p:nvSpPr>
            <p:cNvPr id="452" name="Google Shape;452;p37"/>
            <p:cNvSpPr/>
            <p:nvPr/>
          </p:nvSpPr>
          <p:spPr>
            <a:xfrm>
              <a:off x="5613525" y="2508525"/>
              <a:ext cx="49175" cy="296400"/>
            </a:xfrm>
            <a:custGeom>
              <a:rect b="b" l="l" r="r" t="t"/>
              <a:pathLst>
                <a:path extrusionOk="0" h="11856" w="1967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37"/>
            <p:cNvSpPr/>
            <p:nvPr/>
          </p:nvSpPr>
          <p:spPr>
            <a:xfrm>
              <a:off x="5689525" y="2508525"/>
              <a:ext cx="49550" cy="296400"/>
            </a:xfrm>
            <a:custGeom>
              <a:rect b="b" l="l" r="r" t="t"/>
              <a:pathLst>
                <a:path extrusionOk="0" h="11856" w="1982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37"/>
            <p:cNvSpPr/>
            <p:nvPr/>
          </p:nvSpPr>
          <p:spPr>
            <a:xfrm>
              <a:off x="5765875" y="2508525"/>
              <a:ext cx="49525" cy="296400"/>
            </a:xfrm>
            <a:custGeom>
              <a:rect b="b" l="l" r="r" t="t"/>
              <a:pathLst>
                <a:path extrusionOk="0" h="11856" w="1981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37"/>
            <p:cNvSpPr/>
            <p:nvPr/>
          </p:nvSpPr>
          <p:spPr>
            <a:xfrm>
              <a:off x="584222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37"/>
            <p:cNvSpPr/>
            <p:nvPr/>
          </p:nvSpPr>
          <p:spPr>
            <a:xfrm>
              <a:off x="591857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37"/>
          <p:cNvSpPr/>
          <p:nvPr/>
        </p:nvSpPr>
        <p:spPr>
          <a:xfrm>
            <a:off x="8296418" y="6423845"/>
            <a:ext cx="1078001" cy="888112"/>
          </a:xfrm>
          <a:custGeom>
            <a:rect b="b" l="l" r="r" t="t"/>
            <a:pathLst>
              <a:path extrusionOk="0" h="16028" w="19455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" name="Google Shape;458;p37"/>
          <p:cNvSpPr/>
          <p:nvPr/>
        </p:nvSpPr>
        <p:spPr>
          <a:xfrm rot="3059263">
            <a:off x="11824454" y="3754615"/>
            <a:ext cx="498453" cy="26487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459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60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p75"/>
          <p:cNvSpPr txBox="1"/>
          <p:nvPr>
            <p:ph type="ctrTitle"/>
          </p:nvPr>
        </p:nvSpPr>
        <p:spPr>
          <a:xfrm>
            <a:off x="2237000" y="1651868"/>
            <a:ext cx="7718000" cy="2907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462" name="Google Shape;462;p75"/>
          <p:cNvSpPr txBox="1"/>
          <p:nvPr>
            <p:ph idx="1" type="subTitle"/>
          </p:nvPr>
        </p:nvSpPr>
        <p:spPr>
          <a:xfrm>
            <a:off x="2237000" y="4681333"/>
            <a:ext cx="7718000" cy="52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/>
        </p:txBody>
      </p:sp>
      <p:grpSp>
        <p:nvGrpSpPr>
          <p:cNvPr id="463" name="Google Shape;463;p75"/>
          <p:cNvGrpSpPr/>
          <p:nvPr/>
        </p:nvGrpSpPr>
        <p:grpSpPr>
          <a:xfrm flipH="1" rot="5400000">
            <a:off x="-2203828" y="-670707"/>
            <a:ext cx="5151762" cy="2005372"/>
            <a:chOff x="5118925" y="3316075"/>
            <a:chExt cx="2765799" cy="1076613"/>
          </a:xfrm>
        </p:grpSpPr>
        <p:sp>
          <p:nvSpPr>
            <p:cNvPr id="464" name="Google Shape;464;p75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75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75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75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75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75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75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75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75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75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75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75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75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75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75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75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75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75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75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75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75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75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75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75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75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75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75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75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75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75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75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75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75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75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8" name="Google Shape;498;p75"/>
          <p:cNvGrpSpPr/>
          <p:nvPr/>
        </p:nvGrpSpPr>
        <p:grpSpPr>
          <a:xfrm>
            <a:off x="9248133" y="5733401"/>
            <a:ext cx="3687732" cy="1435484"/>
            <a:chOff x="5118925" y="3316075"/>
            <a:chExt cx="2765799" cy="1076613"/>
          </a:xfrm>
        </p:grpSpPr>
        <p:sp>
          <p:nvSpPr>
            <p:cNvPr id="499" name="Google Shape;499;p75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75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75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75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75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75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75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75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75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75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75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75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75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75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75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75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75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75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75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75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75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5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75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75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75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75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75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75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75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75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75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75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75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75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3" name="Google Shape;533;p75"/>
          <p:cNvGrpSpPr/>
          <p:nvPr/>
        </p:nvGrpSpPr>
        <p:grpSpPr>
          <a:xfrm>
            <a:off x="2542131" y="-706260"/>
            <a:ext cx="1649091" cy="1438843"/>
            <a:chOff x="2389000" y="3547600"/>
            <a:chExt cx="1218300" cy="1062975"/>
          </a:xfrm>
        </p:grpSpPr>
        <p:sp>
          <p:nvSpPr>
            <p:cNvPr id="534" name="Google Shape;534;p75"/>
            <p:cNvSpPr/>
            <p:nvPr/>
          </p:nvSpPr>
          <p:spPr>
            <a:xfrm>
              <a:off x="2389000" y="3547600"/>
              <a:ext cx="1218300" cy="1062975"/>
            </a:xfrm>
            <a:custGeom>
              <a:rect b="b" l="l" r="r" t="t"/>
              <a:pathLst>
                <a:path extrusionOk="0" h="42519" w="48732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75"/>
            <p:cNvSpPr/>
            <p:nvPr/>
          </p:nvSpPr>
          <p:spPr>
            <a:xfrm>
              <a:off x="2626700" y="3864925"/>
              <a:ext cx="261425" cy="194800"/>
            </a:xfrm>
            <a:custGeom>
              <a:rect b="b" l="l" r="r" t="t"/>
              <a:pathLst>
                <a:path extrusionOk="0" h="7792" w="10457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75"/>
            <p:cNvSpPr/>
            <p:nvPr/>
          </p:nvSpPr>
          <p:spPr>
            <a:xfrm>
              <a:off x="2756025" y="4085675"/>
              <a:ext cx="277225" cy="170425"/>
            </a:xfrm>
            <a:custGeom>
              <a:rect b="b" l="l" r="r" t="t"/>
              <a:pathLst>
                <a:path extrusionOk="0" h="6817" w="11089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75"/>
            <p:cNvSpPr/>
            <p:nvPr/>
          </p:nvSpPr>
          <p:spPr>
            <a:xfrm>
              <a:off x="2938150" y="4214150"/>
              <a:ext cx="209150" cy="201650"/>
            </a:xfrm>
            <a:custGeom>
              <a:rect b="b" l="l" r="r" t="t"/>
              <a:pathLst>
                <a:path extrusionOk="0" h="8066" w="8366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75"/>
            <p:cNvSpPr/>
            <p:nvPr/>
          </p:nvSpPr>
          <p:spPr>
            <a:xfrm>
              <a:off x="3125400" y="4293850"/>
              <a:ext cx="169650" cy="214350"/>
            </a:xfrm>
            <a:custGeom>
              <a:rect b="b" l="l" r="r" t="t"/>
              <a:pathLst>
                <a:path extrusionOk="0" h="8574" w="6786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75"/>
            <p:cNvSpPr/>
            <p:nvPr/>
          </p:nvSpPr>
          <p:spPr>
            <a:xfrm>
              <a:off x="2979575" y="3664500"/>
              <a:ext cx="181625" cy="238400"/>
            </a:xfrm>
            <a:custGeom>
              <a:rect b="b" l="l" r="r" t="t"/>
              <a:pathLst>
                <a:path extrusionOk="0" h="9536" w="7265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75"/>
            <p:cNvSpPr/>
            <p:nvPr/>
          </p:nvSpPr>
          <p:spPr>
            <a:xfrm>
              <a:off x="3146725" y="3829975"/>
              <a:ext cx="211775" cy="190875"/>
            </a:xfrm>
            <a:custGeom>
              <a:rect b="b" l="l" r="r" t="t"/>
              <a:pathLst>
                <a:path extrusionOk="0" h="7635" w="8471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75"/>
            <p:cNvSpPr/>
            <p:nvPr/>
          </p:nvSpPr>
          <p:spPr>
            <a:xfrm>
              <a:off x="3241375" y="4027025"/>
              <a:ext cx="257925" cy="158350"/>
            </a:xfrm>
            <a:custGeom>
              <a:rect b="b" l="l" r="r" t="t"/>
              <a:pathLst>
                <a:path extrusionOk="0" h="6334" w="10317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75"/>
            <p:cNvSpPr/>
            <p:nvPr/>
          </p:nvSpPr>
          <p:spPr>
            <a:xfrm>
              <a:off x="3255975" y="4228375"/>
              <a:ext cx="285275" cy="157375"/>
            </a:xfrm>
            <a:custGeom>
              <a:rect b="b" l="l" r="r" t="t"/>
              <a:pathLst>
                <a:path extrusionOk="0" h="6295" w="11411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75"/>
            <p:cNvSpPr/>
            <p:nvPr/>
          </p:nvSpPr>
          <p:spPr>
            <a:xfrm>
              <a:off x="2966850" y="3917325"/>
              <a:ext cx="239075" cy="283075"/>
            </a:xfrm>
            <a:custGeom>
              <a:rect b="b" l="l" r="r" t="t"/>
              <a:pathLst>
                <a:path extrusionOk="0" h="11323" w="9563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75"/>
            <p:cNvSpPr/>
            <p:nvPr/>
          </p:nvSpPr>
          <p:spPr>
            <a:xfrm>
              <a:off x="3353800" y="3664450"/>
              <a:ext cx="5850" cy="4225"/>
            </a:xfrm>
            <a:custGeom>
              <a:rect b="b" l="l" r="r" t="t"/>
              <a:pathLst>
                <a:path extrusionOk="0" h="169" w="234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5" name="Google Shape;545;p75"/>
          <p:cNvGrpSpPr/>
          <p:nvPr/>
        </p:nvGrpSpPr>
        <p:grpSpPr>
          <a:xfrm rot="5400000">
            <a:off x="517167" y="3231384"/>
            <a:ext cx="472367" cy="395200"/>
            <a:chOff x="5613525" y="2508525"/>
            <a:chExt cx="354275" cy="296400"/>
          </a:xfrm>
        </p:grpSpPr>
        <p:sp>
          <p:nvSpPr>
            <p:cNvPr id="546" name="Google Shape;546;p75"/>
            <p:cNvSpPr/>
            <p:nvPr/>
          </p:nvSpPr>
          <p:spPr>
            <a:xfrm>
              <a:off x="5613525" y="2508525"/>
              <a:ext cx="49175" cy="296400"/>
            </a:xfrm>
            <a:custGeom>
              <a:rect b="b" l="l" r="r" t="t"/>
              <a:pathLst>
                <a:path extrusionOk="0" h="11856" w="1967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75"/>
            <p:cNvSpPr/>
            <p:nvPr/>
          </p:nvSpPr>
          <p:spPr>
            <a:xfrm>
              <a:off x="5689525" y="2508525"/>
              <a:ext cx="49550" cy="296400"/>
            </a:xfrm>
            <a:custGeom>
              <a:rect b="b" l="l" r="r" t="t"/>
              <a:pathLst>
                <a:path extrusionOk="0" h="11856" w="1982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75"/>
            <p:cNvSpPr/>
            <p:nvPr/>
          </p:nvSpPr>
          <p:spPr>
            <a:xfrm>
              <a:off x="5765875" y="2508525"/>
              <a:ext cx="49525" cy="296400"/>
            </a:xfrm>
            <a:custGeom>
              <a:rect b="b" l="l" r="r" t="t"/>
              <a:pathLst>
                <a:path extrusionOk="0" h="11856" w="1981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75"/>
            <p:cNvSpPr/>
            <p:nvPr/>
          </p:nvSpPr>
          <p:spPr>
            <a:xfrm>
              <a:off x="584222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75"/>
            <p:cNvSpPr/>
            <p:nvPr/>
          </p:nvSpPr>
          <p:spPr>
            <a:xfrm>
              <a:off x="591857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1" name="Google Shape;551;p75"/>
          <p:cNvSpPr/>
          <p:nvPr/>
        </p:nvSpPr>
        <p:spPr>
          <a:xfrm>
            <a:off x="1020467" y="-329516"/>
            <a:ext cx="1078000" cy="1031467"/>
          </a:xfrm>
          <a:custGeom>
            <a:rect b="b" l="l" r="r" t="t"/>
            <a:pathLst>
              <a:path extrusionOk="0" h="30944" w="32340">
                <a:moveTo>
                  <a:pt x="23369" y="5703"/>
                </a:moveTo>
                <a:cubicBezTo>
                  <a:pt x="23411" y="6872"/>
                  <a:pt x="23452" y="8042"/>
                  <a:pt x="23507" y="9211"/>
                </a:cubicBezTo>
                <a:cubicBezTo>
                  <a:pt x="21636" y="9349"/>
                  <a:pt x="19752" y="9446"/>
                  <a:pt x="17881" y="9501"/>
                </a:cubicBezTo>
                <a:cubicBezTo>
                  <a:pt x="17866" y="9184"/>
                  <a:pt x="17853" y="8868"/>
                  <a:pt x="17839" y="8538"/>
                </a:cubicBezTo>
                <a:cubicBezTo>
                  <a:pt x="17826" y="7602"/>
                  <a:pt x="17771" y="6666"/>
                  <a:pt x="17661" y="5744"/>
                </a:cubicBezTo>
                <a:cubicBezTo>
                  <a:pt x="19559" y="5731"/>
                  <a:pt x="21471" y="5717"/>
                  <a:pt x="23369" y="5703"/>
                </a:cubicBezTo>
                <a:close/>
                <a:moveTo>
                  <a:pt x="11414" y="5758"/>
                </a:moveTo>
                <a:cubicBezTo>
                  <a:pt x="11428" y="7052"/>
                  <a:pt x="11469" y="8331"/>
                  <a:pt x="11510" y="9611"/>
                </a:cubicBezTo>
                <a:cubicBezTo>
                  <a:pt x="10259" y="9611"/>
                  <a:pt x="9021" y="9611"/>
                  <a:pt x="7768" y="9583"/>
                </a:cubicBezTo>
                <a:cubicBezTo>
                  <a:pt x="7782" y="8758"/>
                  <a:pt x="7782" y="7945"/>
                  <a:pt x="7782" y="7120"/>
                </a:cubicBezTo>
                <a:lnTo>
                  <a:pt x="7782" y="5772"/>
                </a:lnTo>
                <a:cubicBezTo>
                  <a:pt x="8993" y="5772"/>
                  <a:pt x="10204" y="5772"/>
                  <a:pt x="11414" y="5758"/>
                </a:cubicBezTo>
                <a:close/>
                <a:moveTo>
                  <a:pt x="16986" y="5744"/>
                </a:moveTo>
                <a:cubicBezTo>
                  <a:pt x="17110" y="6735"/>
                  <a:pt x="17110" y="7753"/>
                  <a:pt x="17123" y="8730"/>
                </a:cubicBezTo>
                <a:cubicBezTo>
                  <a:pt x="17138" y="9005"/>
                  <a:pt x="17138" y="9266"/>
                  <a:pt x="17151" y="9528"/>
                </a:cubicBezTo>
                <a:cubicBezTo>
                  <a:pt x="15487" y="9583"/>
                  <a:pt x="13822" y="9611"/>
                  <a:pt x="12157" y="9611"/>
                </a:cubicBezTo>
                <a:cubicBezTo>
                  <a:pt x="12130" y="8758"/>
                  <a:pt x="12088" y="7905"/>
                  <a:pt x="12075" y="7052"/>
                </a:cubicBezTo>
                <a:cubicBezTo>
                  <a:pt x="12075" y="6625"/>
                  <a:pt x="12061" y="6199"/>
                  <a:pt x="12061" y="5758"/>
                </a:cubicBezTo>
                <a:cubicBezTo>
                  <a:pt x="13698" y="5758"/>
                  <a:pt x="15349" y="5758"/>
                  <a:pt x="16986" y="5744"/>
                </a:cubicBezTo>
                <a:close/>
                <a:moveTo>
                  <a:pt x="23535" y="9831"/>
                </a:moveTo>
                <a:cubicBezTo>
                  <a:pt x="23631" y="11647"/>
                  <a:pt x="23741" y="13476"/>
                  <a:pt x="23879" y="15279"/>
                </a:cubicBezTo>
                <a:cubicBezTo>
                  <a:pt x="21994" y="15499"/>
                  <a:pt x="20095" y="15637"/>
                  <a:pt x="18197" y="15760"/>
                </a:cubicBezTo>
                <a:cubicBezTo>
                  <a:pt x="18059" y="13889"/>
                  <a:pt x="17963" y="12018"/>
                  <a:pt x="17894" y="10133"/>
                </a:cubicBezTo>
                <a:cubicBezTo>
                  <a:pt x="19779" y="10064"/>
                  <a:pt x="21663" y="9968"/>
                  <a:pt x="23535" y="9831"/>
                </a:cubicBezTo>
                <a:close/>
                <a:moveTo>
                  <a:pt x="17165" y="10161"/>
                </a:moveTo>
                <a:cubicBezTo>
                  <a:pt x="17206" y="11715"/>
                  <a:pt x="17275" y="13270"/>
                  <a:pt x="17371" y="14811"/>
                </a:cubicBezTo>
                <a:cubicBezTo>
                  <a:pt x="17399" y="15155"/>
                  <a:pt x="17426" y="15485"/>
                  <a:pt x="17440" y="15815"/>
                </a:cubicBezTo>
                <a:cubicBezTo>
                  <a:pt x="16821" y="15857"/>
                  <a:pt x="16188" y="15897"/>
                  <a:pt x="15555" y="15952"/>
                </a:cubicBezTo>
                <a:cubicBezTo>
                  <a:pt x="14579" y="16022"/>
                  <a:pt x="13588" y="16077"/>
                  <a:pt x="12598" y="16132"/>
                </a:cubicBezTo>
                <a:cubicBezTo>
                  <a:pt x="12418" y="14178"/>
                  <a:pt x="12281" y="12225"/>
                  <a:pt x="12185" y="10271"/>
                </a:cubicBezTo>
                <a:cubicBezTo>
                  <a:pt x="13849" y="10257"/>
                  <a:pt x="15514" y="10216"/>
                  <a:pt x="17165" y="10161"/>
                </a:cubicBezTo>
                <a:close/>
                <a:moveTo>
                  <a:pt x="7768" y="10257"/>
                </a:moveTo>
                <a:cubicBezTo>
                  <a:pt x="9021" y="10271"/>
                  <a:pt x="10286" y="10271"/>
                  <a:pt x="11538" y="10271"/>
                </a:cubicBezTo>
                <a:cubicBezTo>
                  <a:pt x="11620" y="12238"/>
                  <a:pt x="11745" y="14206"/>
                  <a:pt x="11910" y="16173"/>
                </a:cubicBezTo>
                <a:cubicBezTo>
                  <a:pt x="10534" y="16255"/>
                  <a:pt x="9144" y="16338"/>
                  <a:pt x="7768" y="16393"/>
                </a:cubicBezTo>
                <a:lnTo>
                  <a:pt x="7768" y="10257"/>
                </a:lnTo>
                <a:close/>
                <a:moveTo>
                  <a:pt x="23920" y="15870"/>
                </a:moveTo>
                <a:lnTo>
                  <a:pt x="23920" y="16035"/>
                </a:lnTo>
                <a:cubicBezTo>
                  <a:pt x="24044" y="17618"/>
                  <a:pt x="24195" y="19199"/>
                  <a:pt x="24347" y="20768"/>
                </a:cubicBezTo>
                <a:lnTo>
                  <a:pt x="23232" y="20892"/>
                </a:lnTo>
                <a:cubicBezTo>
                  <a:pt x="21898" y="21030"/>
                  <a:pt x="20577" y="21140"/>
                  <a:pt x="19242" y="21250"/>
                </a:cubicBezTo>
                <a:cubicBezTo>
                  <a:pt x="19064" y="21263"/>
                  <a:pt x="18884" y="21263"/>
                  <a:pt x="18706" y="21277"/>
                </a:cubicBezTo>
                <a:cubicBezTo>
                  <a:pt x="18664" y="20960"/>
                  <a:pt x="18637" y="20658"/>
                  <a:pt x="18596" y="20342"/>
                </a:cubicBezTo>
                <a:cubicBezTo>
                  <a:pt x="18458" y="19021"/>
                  <a:pt x="18348" y="17700"/>
                  <a:pt x="18238" y="16393"/>
                </a:cubicBezTo>
                <a:cubicBezTo>
                  <a:pt x="20137" y="16228"/>
                  <a:pt x="22021" y="16035"/>
                  <a:pt x="23920" y="15870"/>
                </a:cubicBezTo>
                <a:close/>
                <a:moveTo>
                  <a:pt x="17495" y="16448"/>
                </a:moveTo>
                <a:cubicBezTo>
                  <a:pt x="17605" y="17920"/>
                  <a:pt x="17729" y="19379"/>
                  <a:pt x="17894" y="20837"/>
                </a:cubicBezTo>
                <a:cubicBezTo>
                  <a:pt x="17908" y="21002"/>
                  <a:pt x="17936" y="21167"/>
                  <a:pt x="17949" y="21332"/>
                </a:cubicBezTo>
                <a:cubicBezTo>
                  <a:pt x="16380" y="21442"/>
                  <a:pt x="14826" y="21525"/>
                  <a:pt x="13258" y="21593"/>
                </a:cubicBezTo>
                <a:cubicBezTo>
                  <a:pt x="13093" y="20410"/>
                  <a:pt x="12928" y="19227"/>
                  <a:pt x="12803" y="18044"/>
                </a:cubicBezTo>
                <a:cubicBezTo>
                  <a:pt x="12748" y="17631"/>
                  <a:pt x="12708" y="17205"/>
                  <a:pt x="12666" y="16792"/>
                </a:cubicBezTo>
                <a:cubicBezTo>
                  <a:pt x="13684" y="16723"/>
                  <a:pt x="14702" y="16668"/>
                  <a:pt x="15707" y="16600"/>
                </a:cubicBezTo>
                <a:cubicBezTo>
                  <a:pt x="16312" y="16558"/>
                  <a:pt x="16903" y="16503"/>
                  <a:pt x="17495" y="16448"/>
                </a:cubicBezTo>
                <a:close/>
                <a:moveTo>
                  <a:pt x="11895" y="0"/>
                </a:moveTo>
                <a:cubicBezTo>
                  <a:pt x="11697" y="0"/>
                  <a:pt x="11463" y="153"/>
                  <a:pt x="11455" y="393"/>
                </a:cubicBezTo>
                <a:cubicBezTo>
                  <a:pt x="11414" y="1934"/>
                  <a:pt x="11414" y="3475"/>
                  <a:pt x="11414" y="5016"/>
                </a:cubicBezTo>
                <a:lnTo>
                  <a:pt x="8786" y="5016"/>
                </a:lnTo>
                <a:cubicBezTo>
                  <a:pt x="8456" y="5016"/>
                  <a:pt x="8113" y="5001"/>
                  <a:pt x="7782" y="5001"/>
                </a:cubicBezTo>
                <a:lnTo>
                  <a:pt x="7782" y="1066"/>
                </a:lnTo>
                <a:cubicBezTo>
                  <a:pt x="7782" y="816"/>
                  <a:pt x="7504" y="642"/>
                  <a:pt x="7284" y="642"/>
                </a:cubicBezTo>
                <a:cubicBezTo>
                  <a:pt x="7142" y="642"/>
                  <a:pt x="7025" y="715"/>
                  <a:pt x="7025" y="888"/>
                </a:cubicBezTo>
                <a:cubicBezTo>
                  <a:pt x="7025" y="2264"/>
                  <a:pt x="7025" y="3625"/>
                  <a:pt x="7012" y="5001"/>
                </a:cubicBezTo>
                <a:cubicBezTo>
                  <a:pt x="5471" y="4988"/>
                  <a:pt x="3930" y="4974"/>
                  <a:pt x="2375" y="4974"/>
                </a:cubicBezTo>
                <a:cubicBezTo>
                  <a:pt x="2371" y="4974"/>
                  <a:pt x="2367" y="4974"/>
                  <a:pt x="2364" y="4974"/>
                </a:cubicBezTo>
                <a:cubicBezTo>
                  <a:pt x="1922" y="4974"/>
                  <a:pt x="1953" y="5744"/>
                  <a:pt x="2362" y="5744"/>
                </a:cubicBezTo>
                <a:cubicBezTo>
                  <a:pt x="3916" y="5758"/>
                  <a:pt x="5471" y="5758"/>
                  <a:pt x="7012" y="5758"/>
                </a:cubicBezTo>
                <a:lnTo>
                  <a:pt x="7012" y="9569"/>
                </a:lnTo>
                <a:cubicBezTo>
                  <a:pt x="4824" y="9528"/>
                  <a:pt x="2623" y="9418"/>
                  <a:pt x="436" y="9280"/>
                </a:cubicBezTo>
                <a:cubicBezTo>
                  <a:pt x="428" y="9280"/>
                  <a:pt x="421" y="9280"/>
                  <a:pt x="413" y="9280"/>
                </a:cubicBezTo>
                <a:cubicBezTo>
                  <a:pt x="0" y="9280"/>
                  <a:pt x="140" y="10037"/>
                  <a:pt x="546" y="10051"/>
                </a:cubicBezTo>
                <a:cubicBezTo>
                  <a:pt x="2705" y="10147"/>
                  <a:pt x="4851" y="10216"/>
                  <a:pt x="7012" y="10244"/>
                </a:cubicBezTo>
                <a:cubicBezTo>
                  <a:pt x="6998" y="11247"/>
                  <a:pt x="6998" y="12238"/>
                  <a:pt x="6998" y="13228"/>
                </a:cubicBezTo>
                <a:lnTo>
                  <a:pt x="6998" y="16435"/>
                </a:lnTo>
                <a:cubicBezTo>
                  <a:pt x="6269" y="16462"/>
                  <a:pt x="5539" y="16503"/>
                  <a:pt x="4811" y="16530"/>
                </a:cubicBezTo>
                <a:cubicBezTo>
                  <a:pt x="4307" y="16558"/>
                  <a:pt x="4477" y="17191"/>
                  <a:pt x="4933" y="17191"/>
                </a:cubicBezTo>
                <a:cubicBezTo>
                  <a:pt x="4938" y="17191"/>
                  <a:pt x="4943" y="17191"/>
                  <a:pt x="4948" y="17191"/>
                </a:cubicBezTo>
                <a:cubicBezTo>
                  <a:pt x="5622" y="17163"/>
                  <a:pt x="6310" y="17122"/>
                  <a:pt x="6984" y="17095"/>
                </a:cubicBezTo>
                <a:lnTo>
                  <a:pt x="6984" y="19406"/>
                </a:lnTo>
                <a:cubicBezTo>
                  <a:pt x="6984" y="21360"/>
                  <a:pt x="6929" y="23341"/>
                  <a:pt x="7163" y="25295"/>
                </a:cubicBezTo>
                <a:cubicBezTo>
                  <a:pt x="7232" y="25817"/>
                  <a:pt x="7315" y="26326"/>
                  <a:pt x="7425" y="26836"/>
                </a:cubicBezTo>
                <a:cubicBezTo>
                  <a:pt x="7507" y="27193"/>
                  <a:pt x="7575" y="27619"/>
                  <a:pt x="7878" y="27881"/>
                </a:cubicBezTo>
                <a:cubicBezTo>
                  <a:pt x="8051" y="28034"/>
                  <a:pt x="8236" y="28101"/>
                  <a:pt x="8405" y="28101"/>
                </a:cubicBezTo>
                <a:cubicBezTo>
                  <a:pt x="8816" y="28101"/>
                  <a:pt x="9129" y="27705"/>
                  <a:pt x="8924" y="27179"/>
                </a:cubicBezTo>
                <a:cubicBezTo>
                  <a:pt x="8870" y="27042"/>
                  <a:pt x="8782" y="26987"/>
                  <a:pt x="8689" y="26987"/>
                </a:cubicBezTo>
                <a:cubicBezTo>
                  <a:pt x="8522" y="26987"/>
                  <a:pt x="8341" y="27168"/>
                  <a:pt x="8333" y="27372"/>
                </a:cubicBezTo>
                <a:cubicBezTo>
                  <a:pt x="8318" y="27358"/>
                  <a:pt x="8318" y="27276"/>
                  <a:pt x="8278" y="27166"/>
                </a:cubicBezTo>
                <a:cubicBezTo>
                  <a:pt x="8236" y="27001"/>
                  <a:pt x="8195" y="26836"/>
                  <a:pt x="8168" y="26656"/>
                </a:cubicBezTo>
                <a:cubicBezTo>
                  <a:pt x="8071" y="26230"/>
                  <a:pt x="7988" y="25790"/>
                  <a:pt x="7933" y="25350"/>
                </a:cubicBezTo>
                <a:cubicBezTo>
                  <a:pt x="7837" y="24510"/>
                  <a:pt x="7782" y="23657"/>
                  <a:pt x="7768" y="22818"/>
                </a:cubicBezTo>
                <a:cubicBezTo>
                  <a:pt x="7727" y="21098"/>
                  <a:pt x="7755" y="19379"/>
                  <a:pt x="7755" y="17658"/>
                </a:cubicBezTo>
                <a:cubicBezTo>
                  <a:pt x="7755" y="17453"/>
                  <a:pt x="7768" y="17260"/>
                  <a:pt x="7768" y="17053"/>
                </a:cubicBezTo>
                <a:cubicBezTo>
                  <a:pt x="9171" y="16985"/>
                  <a:pt x="10575" y="16916"/>
                  <a:pt x="11978" y="16833"/>
                </a:cubicBezTo>
                <a:cubicBezTo>
                  <a:pt x="12116" y="18429"/>
                  <a:pt x="12308" y="20025"/>
                  <a:pt x="12528" y="21621"/>
                </a:cubicBezTo>
                <a:lnTo>
                  <a:pt x="11167" y="21663"/>
                </a:lnTo>
                <a:cubicBezTo>
                  <a:pt x="10690" y="21676"/>
                  <a:pt x="10645" y="22323"/>
                  <a:pt x="11138" y="22323"/>
                </a:cubicBezTo>
                <a:cubicBezTo>
                  <a:pt x="11142" y="22323"/>
                  <a:pt x="11147" y="22323"/>
                  <a:pt x="11153" y="22323"/>
                </a:cubicBezTo>
                <a:cubicBezTo>
                  <a:pt x="11635" y="22295"/>
                  <a:pt x="12130" y="22281"/>
                  <a:pt x="12625" y="22268"/>
                </a:cubicBezTo>
                <a:cubicBezTo>
                  <a:pt x="12680" y="22653"/>
                  <a:pt x="12735" y="23038"/>
                  <a:pt x="12790" y="23409"/>
                </a:cubicBezTo>
                <a:cubicBezTo>
                  <a:pt x="13079" y="25280"/>
                  <a:pt x="13326" y="27289"/>
                  <a:pt x="14221" y="28982"/>
                </a:cubicBezTo>
                <a:cubicBezTo>
                  <a:pt x="14283" y="29115"/>
                  <a:pt x="14452" y="29256"/>
                  <a:pt x="14619" y="29256"/>
                </a:cubicBezTo>
                <a:cubicBezTo>
                  <a:pt x="14676" y="29256"/>
                  <a:pt x="14733" y="29240"/>
                  <a:pt x="14785" y="29202"/>
                </a:cubicBezTo>
                <a:cubicBezTo>
                  <a:pt x="15225" y="28885"/>
                  <a:pt x="15307" y="28417"/>
                  <a:pt x="15225" y="27909"/>
                </a:cubicBezTo>
                <a:cubicBezTo>
                  <a:pt x="15190" y="27706"/>
                  <a:pt x="15063" y="27621"/>
                  <a:pt x="14931" y="27621"/>
                </a:cubicBezTo>
                <a:cubicBezTo>
                  <a:pt x="14748" y="27621"/>
                  <a:pt x="14554" y="27785"/>
                  <a:pt x="14579" y="28032"/>
                </a:cubicBezTo>
                <a:cubicBezTo>
                  <a:pt x="14042" y="26546"/>
                  <a:pt x="13781" y="25019"/>
                  <a:pt x="13533" y="23437"/>
                </a:cubicBezTo>
                <a:cubicBezTo>
                  <a:pt x="13464" y="23038"/>
                  <a:pt x="13409" y="22639"/>
                  <a:pt x="13354" y="22240"/>
                </a:cubicBezTo>
                <a:cubicBezTo>
                  <a:pt x="14909" y="22171"/>
                  <a:pt x="16463" y="22089"/>
                  <a:pt x="18031" y="21978"/>
                </a:cubicBezTo>
                <a:cubicBezTo>
                  <a:pt x="18197" y="23396"/>
                  <a:pt x="18389" y="24827"/>
                  <a:pt x="18747" y="26203"/>
                </a:cubicBezTo>
                <a:cubicBezTo>
                  <a:pt x="18981" y="27124"/>
                  <a:pt x="19284" y="28019"/>
                  <a:pt x="19682" y="28885"/>
                </a:cubicBezTo>
                <a:cubicBezTo>
                  <a:pt x="19889" y="29325"/>
                  <a:pt x="20123" y="29765"/>
                  <a:pt x="20385" y="30178"/>
                </a:cubicBezTo>
                <a:cubicBezTo>
                  <a:pt x="20618" y="30536"/>
                  <a:pt x="20825" y="30866"/>
                  <a:pt x="21278" y="30935"/>
                </a:cubicBezTo>
                <a:cubicBezTo>
                  <a:pt x="21303" y="30941"/>
                  <a:pt x="21327" y="30944"/>
                  <a:pt x="21351" y="30944"/>
                </a:cubicBezTo>
                <a:cubicBezTo>
                  <a:pt x="21445" y="30944"/>
                  <a:pt x="21526" y="30899"/>
                  <a:pt x="21581" y="30811"/>
                </a:cubicBezTo>
                <a:cubicBezTo>
                  <a:pt x="21809" y="30482"/>
                  <a:pt x="21629" y="29932"/>
                  <a:pt x="21214" y="29932"/>
                </a:cubicBezTo>
                <a:cubicBezTo>
                  <a:pt x="21177" y="29932"/>
                  <a:pt x="21140" y="29936"/>
                  <a:pt x="21100" y="29945"/>
                </a:cubicBezTo>
                <a:cubicBezTo>
                  <a:pt x="21100" y="29958"/>
                  <a:pt x="21086" y="29958"/>
                  <a:pt x="21086" y="29958"/>
                </a:cubicBezTo>
                <a:lnTo>
                  <a:pt x="21072" y="29958"/>
                </a:lnTo>
                <a:cubicBezTo>
                  <a:pt x="21045" y="29875"/>
                  <a:pt x="20935" y="29738"/>
                  <a:pt x="20907" y="29670"/>
                </a:cubicBezTo>
                <a:cubicBezTo>
                  <a:pt x="20797" y="29505"/>
                  <a:pt x="20715" y="29325"/>
                  <a:pt x="20618" y="29160"/>
                </a:cubicBezTo>
                <a:cubicBezTo>
                  <a:pt x="20412" y="28762"/>
                  <a:pt x="20233" y="28362"/>
                  <a:pt x="20082" y="27949"/>
                </a:cubicBezTo>
                <a:cubicBezTo>
                  <a:pt x="19779" y="27179"/>
                  <a:pt x="19545" y="26381"/>
                  <a:pt x="19366" y="25570"/>
                </a:cubicBezTo>
                <a:cubicBezTo>
                  <a:pt x="19091" y="24372"/>
                  <a:pt x="18926" y="23148"/>
                  <a:pt x="18774" y="21923"/>
                </a:cubicBezTo>
                <a:cubicBezTo>
                  <a:pt x="18926" y="21923"/>
                  <a:pt x="19077" y="21910"/>
                  <a:pt x="19229" y="21896"/>
                </a:cubicBezTo>
                <a:cubicBezTo>
                  <a:pt x="20563" y="21800"/>
                  <a:pt x="21884" y="21690"/>
                  <a:pt x="23219" y="21552"/>
                </a:cubicBezTo>
                <a:lnTo>
                  <a:pt x="24415" y="21428"/>
                </a:lnTo>
                <a:cubicBezTo>
                  <a:pt x="24457" y="21758"/>
                  <a:pt x="24484" y="22089"/>
                  <a:pt x="24512" y="22419"/>
                </a:cubicBezTo>
                <a:cubicBezTo>
                  <a:pt x="24635" y="23464"/>
                  <a:pt x="24745" y="24497"/>
                  <a:pt x="24883" y="25542"/>
                </a:cubicBezTo>
                <a:cubicBezTo>
                  <a:pt x="24938" y="26065"/>
                  <a:pt x="25007" y="26574"/>
                  <a:pt x="25075" y="27096"/>
                </a:cubicBezTo>
                <a:cubicBezTo>
                  <a:pt x="25117" y="27454"/>
                  <a:pt x="25255" y="27909"/>
                  <a:pt x="25255" y="28307"/>
                </a:cubicBezTo>
                <a:cubicBezTo>
                  <a:pt x="25172" y="28376"/>
                  <a:pt x="25130" y="28500"/>
                  <a:pt x="25130" y="28610"/>
                </a:cubicBezTo>
                <a:lnTo>
                  <a:pt x="25130" y="28734"/>
                </a:lnTo>
                <a:cubicBezTo>
                  <a:pt x="25130" y="28941"/>
                  <a:pt x="25331" y="29115"/>
                  <a:pt x="25537" y="29115"/>
                </a:cubicBezTo>
                <a:cubicBezTo>
                  <a:pt x="25590" y="29115"/>
                  <a:pt x="25644" y="29103"/>
                  <a:pt x="25695" y="29078"/>
                </a:cubicBezTo>
                <a:cubicBezTo>
                  <a:pt x="25998" y="28927"/>
                  <a:pt x="26038" y="28707"/>
                  <a:pt x="25998" y="28362"/>
                </a:cubicBezTo>
                <a:cubicBezTo>
                  <a:pt x="25956" y="27949"/>
                  <a:pt x="25888" y="27523"/>
                  <a:pt x="25833" y="27111"/>
                </a:cubicBezTo>
                <a:cubicBezTo>
                  <a:pt x="25723" y="26271"/>
                  <a:pt x="25613" y="25445"/>
                  <a:pt x="25516" y="24607"/>
                </a:cubicBezTo>
                <a:lnTo>
                  <a:pt x="25145" y="21346"/>
                </a:lnTo>
                <a:lnTo>
                  <a:pt x="25255" y="21346"/>
                </a:lnTo>
                <a:cubicBezTo>
                  <a:pt x="25571" y="21305"/>
                  <a:pt x="25888" y="21263"/>
                  <a:pt x="26218" y="21236"/>
                </a:cubicBezTo>
                <a:cubicBezTo>
                  <a:pt x="26530" y="21191"/>
                  <a:pt x="26886" y="21110"/>
                  <a:pt x="27215" y="21110"/>
                </a:cubicBezTo>
                <a:cubicBezTo>
                  <a:pt x="27292" y="21110"/>
                  <a:pt x="27368" y="21115"/>
                  <a:pt x="27442" y="21125"/>
                </a:cubicBezTo>
                <a:cubicBezTo>
                  <a:pt x="27465" y="21129"/>
                  <a:pt x="27487" y="21130"/>
                  <a:pt x="27508" y="21130"/>
                </a:cubicBezTo>
                <a:cubicBezTo>
                  <a:pt x="27982" y="21130"/>
                  <a:pt x="27831" y="20345"/>
                  <a:pt x="27461" y="20345"/>
                </a:cubicBezTo>
                <a:cubicBezTo>
                  <a:pt x="27424" y="20345"/>
                  <a:pt x="27386" y="20353"/>
                  <a:pt x="27346" y="20369"/>
                </a:cubicBezTo>
                <a:cubicBezTo>
                  <a:pt x="26741" y="20630"/>
                  <a:pt x="25915" y="20603"/>
                  <a:pt x="25268" y="20672"/>
                </a:cubicBezTo>
                <a:cubicBezTo>
                  <a:pt x="25200" y="20685"/>
                  <a:pt x="25145" y="20685"/>
                  <a:pt x="25090" y="20700"/>
                </a:cubicBezTo>
                <a:cubicBezTo>
                  <a:pt x="25048" y="20327"/>
                  <a:pt x="25007" y="19970"/>
                  <a:pt x="24965" y="19612"/>
                </a:cubicBezTo>
                <a:cubicBezTo>
                  <a:pt x="24842" y="18346"/>
                  <a:pt x="24732" y="17081"/>
                  <a:pt x="24635" y="15829"/>
                </a:cubicBezTo>
                <a:cubicBezTo>
                  <a:pt x="25310" y="15774"/>
                  <a:pt x="25983" y="15719"/>
                  <a:pt x="26671" y="15677"/>
                </a:cubicBezTo>
                <a:cubicBezTo>
                  <a:pt x="27106" y="15651"/>
                  <a:pt x="26898" y="14944"/>
                  <a:pt x="26518" y="14944"/>
                </a:cubicBezTo>
                <a:cubicBezTo>
                  <a:pt x="26501" y="14944"/>
                  <a:pt x="26483" y="14946"/>
                  <a:pt x="26466" y="14949"/>
                </a:cubicBezTo>
                <a:cubicBezTo>
                  <a:pt x="25833" y="15044"/>
                  <a:pt x="25213" y="15127"/>
                  <a:pt x="24580" y="15196"/>
                </a:cubicBezTo>
                <a:cubicBezTo>
                  <a:pt x="24443" y="13394"/>
                  <a:pt x="24319" y="11592"/>
                  <a:pt x="24222" y="9789"/>
                </a:cubicBezTo>
                <a:lnTo>
                  <a:pt x="24319" y="9789"/>
                </a:lnTo>
                <a:cubicBezTo>
                  <a:pt x="26561" y="9624"/>
                  <a:pt x="28804" y="9418"/>
                  <a:pt x="31033" y="9184"/>
                </a:cubicBezTo>
                <a:cubicBezTo>
                  <a:pt x="31520" y="9131"/>
                  <a:pt x="31326" y="8547"/>
                  <a:pt x="30898" y="8547"/>
                </a:cubicBezTo>
                <a:cubicBezTo>
                  <a:pt x="30879" y="8547"/>
                  <a:pt x="30860" y="8548"/>
                  <a:pt x="30841" y="8551"/>
                </a:cubicBezTo>
                <a:cubicBezTo>
                  <a:pt x="28639" y="8813"/>
                  <a:pt x="26410" y="9005"/>
                  <a:pt x="24195" y="9170"/>
                </a:cubicBezTo>
                <a:lnTo>
                  <a:pt x="24195" y="9143"/>
                </a:lnTo>
                <a:cubicBezTo>
                  <a:pt x="24140" y="8000"/>
                  <a:pt x="24085" y="6845"/>
                  <a:pt x="24044" y="5703"/>
                </a:cubicBezTo>
                <a:cubicBezTo>
                  <a:pt x="24470" y="5703"/>
                  <a:pt x="24897" y="5703"/>
                  <a:pt x="25337" y="5689"/>
                </a:cubicBezTo>
                <a:cubicBezTo>
                  <a:pt x="27167" y="5676"/>
                  <a:pt x="29010" y="5662"/>
                  <a:pt x="30854" y="5648"/>
                </a:cubicBezTo>
                <a:cubicBezTo>
                  <a:pt x="30896" y="5662"/>
                  <a:pt x="30951" y="5676"/>
                  <a:pt x="31006" y="5676"/>
                </a:cubicBezTo>
                <a:cubicBezTo>
                  <a:pt x="31281" y="5662"/>
                  <a:pt x="31556" y="5662"/>
                  <a:pt x="31831" y="5634"/>
                </a:cubicBezTo>
                <a:cubicBezTo>
                  <a:pt x="32340" y="5607"/>
                  <a:pt x="32189" y="4946"/>
                  <a:pt x="31749" y="4946"/>
                </a:cubicBezTo>
                <a:cubicBezTo>
                  <a:pt x="31446" y="4946"/>
                  <a:pt x="31156" y="4946"/>
                  <a:pt x="30868" y="4933"/>
                </a:cubicBezTo>
                <a:cubicBezTo>
                  <a:pt x="30813" y="4933"/>
                  <a:pt x="30758" y="4946"/>
                  <a:pt x="30716" y="4961"/>
                </a:cubicBezTo>
                <a:cubicBezTo>
                  <a:pt x="28487" y="5001"/>
                  <a:pt x="26259" y="5016"/>
                  <a:pt x="24017" y="5029"/>
                </a:cubicBezTo>
                <a:cubicBezTo>
                  <a:pt x="24002" y="4423"/>
                  <a:pt x="23975" y="3818"/>
                  <a:pt x="23962" y="3213"/>
                </a:cubicBezTo>
                <a:cubicBezTo>
                  <a:pt x="23954" y="2959"/>
                  <a:pt x="23771" y="2820"/>
                  <a:pt x="23601" y="2820"/>
                </a:cubicBezTo>
                <a:cubicBezTo>
                  <a:pt x="23449" y="2820"/>
                  <a:pt x="23308" y="2931"/>
                  <a:pt x="23314" y="3172"/>
                </a:cubicBezTo>
                <a:lnTo>
                  <a:pt x="23356" y="5029"/>
                </a:lnTo>
                <a:cubicBezTo>
                  <a:pt x="21416" y="5043"/>
                  <a:pt x="19477" y="5043"/>
                  <a:pt x="17550" y="5043"/>
                </a:cubicBezTo>
                <a:cubicBezTo>
                  <a:pt x="17399" y="4218"/>
                  <a:pt x="17165" y="3420"/>
                  <a:pt x="16821" y="2635"/>
                </a:cubicBezTo>
                <a:cubicBezTo>
                  <a:pt x="16755" y="2500"/>
                  <a:pt x="16661" y="2446"/>
                  <a:pt x="16566" y="2446"/>
                </a:cubicBezTo>
                <a:cubicBezTo>
                  <a:pt x="16341" y="2446"/>
                  <a:pt x="16112" y="2753"/>
                  <a:pt x="16257" y="3034"/>
                </a:cubicBezTo>
                <a:cubicBezTo>
                  <a:pt x="16560" y="3680"/>
                  <a:pt x="16752" y="4355"/>
                  <a:pt x="16890" y="5043"/>
                </a:cubicBezTo>
                <a:cubicBezTo>
                  <a:pt x="15280" y="5029"/>
                  <a:pt x="13671" y="5029"/>
                  <a:pt x="12061" y="5029"/>
                </a:cubicBezTo>
                <a:cubicBezTo>
                  <a:pt x="12047" y="3447"/>
                  <a:pt x="12075" y="1879"/>
                  <a:pt x="12171" y="310"/>
                </a:cubicBezTo>
                <a:cubicBezTo>
                  <a:pt x="12183" y="93"/>
                  <a:pt x="12049" y="0"/>
                  <a:pt x="1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2" name="Google Shape;552;p75"/>
          <p:cNvGrpSpPr/>
          <p:nvPr/>
        </p:nvGrpSpPr>
        <p:grpSpPr>
          <a:xfrm>
            <a:off x="-474224" y="3950072"/>
            <a:ext cx="977984" cy="609001"/>
            <a:chOff x="4819000" y="1410925"/>
            <a:chExt cx="327450" cy="203925"/>
          </a:xfrm>
        </p:grpSpPr>
        <p:sp>
          <p:nvSpPr>
            <p:cNvPr id="553" name="Google Shape;553;p75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75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75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75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75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75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75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75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1" name="Google Shape;561;p75"/>
          <p:cNvGrpSpPr/>
          <p:nvPr/>
        </p:nvGrpSpPr>
        <p:grpSpPr>
          <a:xfrm>
            <a:off x="2413109" y="2907851"/>
            <a:ext cx="250719" cy="395220"/>
            <a:chOff x="4749525" y="2413575"/>
            <a:chExt cx="311271" cy="490672"/>
          </a:xfrm>
        </p:grpSpPr>
        <p:sp>
          <p:nvSpPr>
            <p:cNvPr id="562" name="Google Shape;562;p75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75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75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5" name="Google Shape;565;p75"/>
          <p:cNvGrpSpPr/>
          <p:nvPr/>
        </p:nvGrpSpPr>
        <p:grpSpPr>
          <a:xfrm rot="10800000">
            <a:off x="8681142" y="1651869"/>
            <a:ext cx="250719" cy="395220"/>
            <a:chOff x="4749525" y="2413575"/>
            <a:chExt cx="311271" cy="490672"/>
          </a:xfrm>
        </p:grpSpPr>
        <p:sp>
          <p:nvSpPr>
            <p:cNvPr id="566" name="Google Shape;566;p75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75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75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9" name="Google Shape;569;p75"/>
          <p:cNvGrpSpPr/>
          <p:nvPr/>
        </p:nvGrpSpPr>
        <p:grpSpPr>
          <a:xfrm rot="-1668623">
            <a:off x="11664183" y="832921"/>
            <a:ext cx="765427" cy="824400"/>
            <a:chOff x="2145500" y="2775800"/>
            <a:chExt cx="378025" cy="407150"/>
          </a:xfrm>
        </p:grpSpPr>
        <p:sp>
          <p:nvSpPr>
            <p:cNvPr id="570" name="Google Shape;570;p75"/>
            <p:cNvSpPr/>
            <p:nvPr/>
          </p:nvSpPr>
          <p:spPr>
            <a:xfrm>
              <a:off x="2145500" y="2775800"/>
              <a:ext cx="378025" cy="407150"/>
            </a:xfrm>
            <a:custGeom>
              <a:rect b="b" l="l" r="r" t="t"/>
              <a:pathLst>
                <a:path extrusionOk="0" h="16286" w="15121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75"/>
            <p:cNvSpPr/>
            <p:nvPr/>
          </p:nvSpPr>
          <p:spPr>
            <a:xfrm>
              <a:off x="2294775" y="2799675"/>
              <a:ext cx="104575" cy="84500"/>
            </a:xfrm>
            <a:custGeom>
              <a:rect b="b" l="l" r="r" t="t"/>
              <a:pathLst>
                <a:path extrusionOk="0" h="3380" w="4183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2" name="Google Shape;572;p75"/>
          <p:cNvSpPr/>
          <p:nvPr/>
        </p:nvSpPr>
        <p:spPr>
          <a:xfrm>
            <a:off x="9954984" y="846285"/>
            <a:ext cx="1078037" cy="582647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73" name="Google Shape;573;p75"/>
          <p:cNvGrpSpPr/>
          <p:nvPr/>
        </p:nvGrpSpPr>
        <p:grpSpPr>
          <a:xfrm>
            <a:off x="11241035" y="1708385"/>
            <a:ext cx="1078023" cy="1292355"/>
            <a:chOff x="5937150" y="5007400"/>
            <a:chExt cx="373225" cy="447450"/>
          </a:xfrm>
        </p:grpSpPr>
        <p:sp>
          <p:nvSpPr>
            <p:cNvPr id="574" name="Google Shape;574;p75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75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75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7" name="Google Shape;577;p75"/>
          <p:cNvGrpSpPr/>
          <p:nvPr/>
        </p:nvGrpSpPr>
        <p:grpSpPr>
          <a:xfrm>
            <a:off x="-1051970" y="4860267"/>
            <a:ext cx="3044753" cy="2556791"/>
            <a:chOff x="4946600" y="4739900"/>
            <a:chExt cx="782150" cy="656800"/>
          </a:xfrm>
        </p:grpSpPr>
        <p:sp>
          <p:nvSpPr>
            <p:cNvPr id="578" name="Google Shape;578;p75"/>
            <p:cNvSpPr/>
            <p:nvPr/>
          </p:nvSpPr>
          <p:spPr>
            <a:xfrm>
              <a:off x="4997500" y="4739900"/>
              <a:ext cx="731250" cy="602825"/>
            </a:xfrm>
            <a:custGeom>
              <a:rect b="b" l="l" r="r" t="t"/>
              <a:pathLst>
                <a:path extrusionOk="0" h="24113" w="29250">
                  <a:moveTo>
                    <a:pt x="15038" y="0"/>
                  </a:moveTo>
                  <a:cubicBezTo>
                    <a:pt x="14303" y="0"/>
                    <a:pt x="14104" y="1588"/>
                    <a:pt x="13965" y="2083"/>
                  </a:cubicBezTo>
                  <a:cubicBezTo>
                    <a:pt x="13676" y="3061"/>
                    <a:pt x="13538" y="4079"/>
                    <a:pt x="13415" y="5097"/>
                  </a:cubicBezTo>
                  <a:cubicBezTo>
                    <a:pt x="13140" y="7298"/>
                    <a:pt x="12864" y="9485"/>
                    <a:pt x="12602" y="11686"/>
                  </a:cubicBezTo>
                  <a:cubicBezTo>
                    <a:pt x="12521" y="12390"/>
                    <a:pt x="12307" y="13228"/>
                    <a:pt x="11500" y="13228"/>
                  </a:cubicBezTo>
                  <a:cubicBezTo>
                    <a:pt x="11487" y="13228"/>
                    <a:pt x="11474" y="13228"/>
                    <a:pt x="11461" y="13227"/>
                  </a:cubicBezTo>
                  <a:cubicBezTo>
                    <a:pt x="10594" y="13200"/>
                    <a:pt x="9783" y="12594"/>
                    <a:pt x="9218" y="11976"/>
                  </a:cubicBezTo>
                  <a:cubicBezTo>
                    <a:pt x="8517" y="11178"/>
                    <a:pt x="8035" y="10228"/>
                    <a:pt x="7374" y="9402"/>
                  </a:cubicBezTo>
                  <a:cubicBezTo>
                    <a:pt x="6466" y="8302"/>
                    <a:pt x="5215" y="7463"/>
                    <a:pt x="3839" y="7064"/>
                  </a:cubicBezTo>
                  <a:cubicBezTo>
                    <a:pt x="3687" y="7013"/>
                    <a:pt x="3524" y="6974"/>
                    <a:pt x="3368" y="6974"/>
                  </a:cubicBezTo>
                  <a:cubicBezTo>
                    <a:pt x="3226" y="6974"/>
                    <a:pt x="3090" y="7006"/>
                    <a:pt x="2972" y="7091"/>
                  </a:cubicBezTo>
                  <a:cubicBezTo>
                    <a:pt x="2711" y="7298"/>
                    <a:pt x="2697" y="7696"/>
                    <a:pt x="2766" y="8027"/>
                  </a:cubicBezTo>
                  <a:cubicBezTo>
                    <a:pt x="3041" y="9430"/>
                    <a:pt x="4197" y="10462"/>
                    <a:pt x="5133" y="11453"/>
                  </a:cubicBezTo>
                  <a:cubicBezTo>
                    <a:pt x="6261" y="12649"/>
                    <a:pt x="7402" y="13847"/>
                    <a:pt x="8338" y="15195"/>
                  </a:cubicBezTo>
                  <a:cubicBezTo>
                    <a:pt x="8489" y="15428"/>
                    <a:pt x="8627" y="15676"/>
                    <a:pt x="8655" y="15938"/>
                  </a:cubicBezTo>
                  <a:cubicBezTo>
                    <a:pt x="8655" y="16131"/>
                    <a:pt x="8613" y="16323"/>
                    <a:pt x="8503" y="16461"/>
                  </a:cubicBezTo>
                  <a:cubicBezTo>
                    <a:pt x="8344" y="16656"/>
                    <a:pt x="8076" y="16754"/>
                    <a:pt x="7826" y="16754"/>
                  </a:cubicBezTo>
                  <a:cubicBezTo>
                    <a:pt x="7794" y="16754"/>
                    <a:pt x="7763" y="16752"/>
                    <a:pt x="7732" y="16749"/>
                  </a:cubicBezTo>
                  <a:cubicBezTo>
                    <a:pt x="6522" y="16667"/>
                    <a:pt x="5160" y="16021"/>
                    <a:pt x="3990" y="15690"/>
                  </a:cubicBezTo>
                  <a:cubicBezTo>
                    <a:pt x="3384" y="15505"/>
                    <a:pt x="2694" y="15328"/>
                    <a:pt x="2027" y="15328"/>
                  </a:cubicBezTo>
                  <a:cubicBezTo>
                    <a:pt x="1454" y="15328"/>
                    <a:pt x="898" y="15459"/>
                    <a:pt x="427" y="15828"/>
                  </a:cubicBezTo>
                  <a:cubicBezTo>
                    <a:pt x="303" y="15924"/>
                    <a:pt x="193" y="16034"/>
                    <a:pt x="138" y="16171"/>
                  </a:cubicBezTo>
                  <a:cubicBezTo>
                    <a:pt x="0" y="16488"/>
                    <a:pt x="235" y="16804"/>
                    <a:pt x="468" y="16984"/>
                  </a:cubicBezTo>
                  <a:cubicBezTo>
                    <a:pt x="2298" y="18455"/>
                    <a:pt x="4540" y="19267"/>
                    <a:pt x="6728" y="20106"/>
                  </a:cubicBezTo>
                  <a:cubicBezTo>
                    <a:pt x="8805" y="20904"/>
                    <a:pt x="10883" y="21757"/>
                    <a:pt x="12919" y="22637"/>
                  </a:cubicBezTo>
                  <a:cubicBezTo>
                    <a:pt x="14253" y="23202"/>
                    <a:pt x="15602" y="23807"/>
                    <a:pt x="17047" y="24055"/>
                  </a:cubicBezTo>
                  <a:cubicBezTo>
                    <a:pt x="17276" y="24094"/>
                    <a:pt x="17499" y="24112"/>
                    <a:pt x="17715" y="24112"/>
                  </a:cubicBezTo>
                  <a:cubicBezTo>
                    <a:pt x="18731" y="24112"/>
                    <a:pt x="19620" y="23709"/>
                    <a:pt x="20527" y="23120"/>
                  </a:cubicBezTo>
                  <a:cubicBezTo>
                    <a:pt x="22178" y="22060"/>
                    <a:pt x="23898" y="21028"/>
                    <a:pt x="25452" y="19818"/>
                  </a:cubicBezTo>
                  <a:cubicBezTo>
                    <a:pt x="26347" y="19115"/>
                    <a:pt x="27213" y="18332"/>
                    <a:pt x="27915" y="17437"/>
                  </a:cubicBezTo>
                  <a:cubicBezTo>
                    <a:pt x="28314" y="16929"/>
                    <a:pt x="28686" y="16378"/>
                    <a:pt x="28934" y="15786"/>
                  </a:cubicBezTo>
                  <a:cubicBezTo>
                    <a:pt x="29016" y="15566"/>
                    <a:pt x="29249" y="14727"/>
                    <a:pt x="29029" y="14480"/>
                  </a:cubicBezTo>
                  <a:cubicBezTo>
                    <a:pt x="29016" y="14465"/>
                    <a:pt x="29002" y="14452"/>
                    <a:pt x="28974" y="14438"/>
                  </a:cubicBezTo>
                  <a:cubicBezTo>
                    <a:pt x="28950" y="14425"/>
                    <a:pt x="28921" y="14419"/>
                    <a:pt x="28888" y="14419"/>
                  </a:cubicBezTo>
                  <a:cubicBezTo>
                    <a:pt x="28425" y="14419"/>
                    <a:pt x="27206" y="15607"/>
                    <a:pt x="26897" y="15800"/>
                  </a:cubicBezTo>
                  <a:cubicBezTo>
                    <a:pt x="26058" y="16351"/>
                    <a:pt x="25219" y="16887"/>
                    <a:pt x="24379" y="17437"/>
                  </a:cubicBezTo>
                  <a:cubicBezTo>
                    <a:pt x="24051" y="17653"/>
                    <a:pt x="23675" y="17868"/>
                    <a:pt x="23299" y="17868"/>
                  </a:cubicBezTo>
                  <a:cubicBezTo>
                    <a:pt x="23219" y="17868"/>
                    <a:pt x="23138" y="17858"/>
                    <a:pt x="23058" y="17837"/>
                  </a:cubicBezTo>
                  <a:cubicBezTo>
                    <a:pt x="22316" y="17630"/>
                    <a:pt x="22205" y="16626"/>
                    <a:pt x="22330" y="15855"/>
                  </a:cubicBezTo>
                  <a:cubicBezTo>
                    <a:pt x="22811" y="12801"/>
                    <a:pt x="24504" y="9499"/>
                    <a:pt x="23183" y="6418"/>
                  </a:cubicBezTo>
                  <a:cubicBezTo>
                    <a:pt x="23038" y="6074"/>
                    <a:pt x="22859" y="5934"/>
                    <a:pt x="22665" y="5934"/>
                  </a:cubicBezTo>
                  <a:cubicBezTo>
                    <a:pt x="21902" y="5934"/>
                    <a:pt x="20898" y="8097"/>
                    <a:pt x="20734" y="8591"/>
                  </a:cubicBezTo>
                  <a:cubicBezTo>
                    <a:pt x="20321" y="9870"/>
                    <a:pt x="20184" y="11205"/>
                    <a:pt x="19812" y="12498"/>
                  </a:cubicBezTo>
                  <a:cubicBezTo>
                    <a:pt x="19607" y="13221"/>
                    <a:pt x="18974" y="13960"/>
                    <a:pt x="18370" y="13960"/>
                  </a:cubicBezTo>
                  <a:cubicBezTo>
                    <a:pt x="18043" y="13960"/>
                    <a:pt x="17724" y="13743"/>
                    <a:pt x="17487" y="13186"/>
                  </a:cubicBezTo>
                  <a:cubicBezTo>
                    <a:pt x="16647" y="11218"/>
                    <a:pt x="16895" y="8701"/>
                    <a:pt x="16854" y="6623"/>
                  </a:cubicBezTo>
                  <a:cubicBezTo>
                    <a:pt x="16827" y="5454"/>
                    <a:pt x="16757" y="4271"/>
                    <a:pt x="16537" y="3129"/>
                  </a:cubicBezTo>
                  <a:cubicBezTo>
                    <a:pt x="16372" y="2276"/>
                    <a:pt x="16207" y="364"/>
                    <a:pt x="15231" y="34"/>
                  </a:cubicBezTo>
                  <a:cubicBezTo>
                    <a:pt x="15163" y="11"/>
                    <a:pt x="15099" y="0"/>
                    <a:pt x="150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75"/>
            <p:cNvSpPr/>
            <p:nvPr/>
          </p:nvSpPr>
          <p:spPr>
            <a:xfrm>
              <a:off x="5080725" y="4847725"/>
              <a:ext cx="78800" cy="75375"/>
            </a:xfrm>
            <a:custGeom>
              <a:rect b="b" l="l" r="r" t="t"/>
              <a:pathLst>
                <a:path extrusionOk="0" h="3015" w="3152">
                  <a:moveTo>
                    <a:pt x="2471" y="1"/>
                  </a:moveTo>
                  <a:cubicBezTo>
                    <a:pt x="2428" y="1"/>
                    <a:pt x="2384" y="5"/>
                    <a:pt x="2340" y="13"/>
                  </a:cubicBezTo>
                  <a:cubicBezTo>
                    <a:pt x="2161" y="41"/>
                    <a:pt x="1982" y="109"/>
                    <a:pt x="1844" y="206"/>
                  </a:cubicBezTo>
                  <a:cubicBezTo>
                    <a:pt x="1143" y="687"/>
                    <a:pt x="634" y="1334"/>
                    <a:pt x="193" y="2035"/>
                  </a:cubicBezTo>
                  <a:cubicBezTo>
                    <a:pt x="1" y="2325"/>
                    <a:pt x="70" y="2641"/>
                    <a:pt x="263" y="2833"/>
                  </a:cubicBezTo>
                  <a:cubicBezTo>
                    <a:pt x="381" y="2944"/>
                    <a:pt x="532" y="3014"/>
                    <a:pt x="691" y="3014"/>
                  </a:cubicBezTo>
                  <a:cubicBezTo>
                    <a:pt x="808" y="3014"/>
                    <a:pt x="930" y="2976"/>
                    <a:pt x="1046" y="2888"/>
                  </a:cubicBezTo>
                  <a:cubicBezTo>
                    <a:pt x="1652" y="2462"/>
                    <a:pt x="2244" y="2008"/>
                    <a:pt x="2794" y="1512"/>
                  </a:cubicBezTo>
                  <a:cubicBezTo>
                    <a:pt x="3000" y="1320"/>
                    <a:pt x="3082" y="1004"/>
                    <a:pt x="3152" y="866"/>
                  </a:cubicBezTo>
                  <a:cubicBezTo>
                    <a:pt x="3152" y="323"/>
                    <a:pt x="2852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75"/>
            <p:cNvSpPr/>
            <p:nvPr/>
          </p:nvSpPr>
          <p:spPr>
            <a:xfrm>
              <a:off x="5188400" y="5074700"/>
              <a:ext cx="65700" cy="72075"/>
            </a:xfrm>
            <a:custGeom>
              <a:rect b="b" l="l" r="r" t="t"/>
              <a:pathLst>
                <a:path extrusionOk="0" h="2883" w="2628">
                  <a:moveTo>
                    <a:pt x="1954" y="0"/>
                  </a:moveTo>
                  <a:cubicBezTo>
                    <a:pt x="1651" y="0"/>
                    <a:pt x="1404" y="138"/>
                    <a:pt x="1252" y="358"/>
                  </a:cubicBezTo>
                  <a:cubicBezTo>
                    <a:pt x="881" y="895"/>
                    <a:pt x="523" y="1431"/>
                    <a:pt x="206" y="1981"/>
                  </a:cubicBezTo>
                  <a:cubicBezTo>
                    <a:pt x="0" y="2353"/>
                    <a:pt x="69" y="2656"/>
                    <a:pt x="289" y="2807"/>
                  </a:cubicBezTo>
                  <a:cubicBezTo>
                    <a:pt x="363" y="2856"/>
                    <a:pt x="447" y="2883"/>
                    <a:pt x="536" y="2883"/>
                  </a:cubicBezTo>
                  <a:cubicBezTo>
                    <a:pt x="696" y="2883"/>
                    <a:pt x="875" y="2799"/>
                    <a:pt x="1059" y="2614"/>
                  </a:cubicBezTo>
                  <a:cubicBezTo>
                    <a:pt x="1499" y="2161"/>
                    <a:pt x="1927" y="1706"/>
                    <a:pt x="2339" y="1225"/>
                  </a:cubicBezTo>
                  <a:cubicBezTo>
                    <a:pt x="2463" y="1088"/>
                    <a:pt x="2545" y="881"/>
                    <a:pt x="2573" y="688"/>
                  </a:cubicBezTo>
                  <a:cubicBezTo>
                    <a:pt x="2628" y="317"/>
                    <a:pt x="2339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75"/>
            <p:cNvSpPr/>
            <p:nvPr/>
          </p:nvSpPr>
          <p:spPr>
            <a:xfrm>
              <a:off x="5269200" y="5117550"/>
              <a:ext cx="66750" cy="64650"/>
            </a:xfrm>
            <a:custGeom>
              <a:rect b="b" l="l" r="r" t="t"/>
              <a:pathLst>
                <a:path extrusionOk="0" h="2586" w="2670">
                  <a:moveTo>
                    <a:pt x="2107" y="0"/>
                  </a:moveTo>
                  <a:cubicBezTo>
                    <a:pt x="2080" y="0"/>
                    <a:pt x="2052" y="2"/>
                    <a:pt x="2024" y="6"/>
                  </a:cubicBezTo>
                  <a:cubicBezTo>
                    <a:pt x="1790" y="47"/>
                    <a:pt x="1514" y="172"/>
                    <a:pt x="1349" y="350"/>
                  </a:cubicBezTo>
                  <a:cubicBezTo>
                    <a:pt x="937" y="790"/>
                    <a:pt x="593" y="1272"/>
                    <a:pt x="221" y="1753"/>
                  </a:cubicBezTo>
                  <a:cubicBezTo>
                    <a:pt x="70" y="1960"/>
                    <a:pt x="1" y="2208"/>
                    <a:pt x="208" y="2428"/>
                  </a:cubicBezTo>
                  <a:cubicBezTo>
                    <a:pt x="308" y="2542"/>
                    <a:pt x="423" y="2586"/>
                    <a:pt x="543" y="2586"/>
                  </a:cubicBezTo>
                  <a:cubicBezTo>
                    <a:pt x="654" y="2586"/>
                    <a:pt x="770" y="2549"/>
                    <a:pt x="881" y="2496"/>
                  </a:cubicBezTo>
                  <a:cubicBezTo>
                    <a:pt x="951" y="2469"/>
                    <a:pt x="1019" y="2441"/>
                    <a:pt x="1074" y="2400"/>
                  </a:cubicBezTo>
                  <a:cubicBezTo>
                    <a:pt x="1514" y="2001"/>
                    <a:pt x="1969" y="1616"/>
                    <a:pt x="2382" y="1203"/>
                  </a:cubicBezTo>
                  <a:cubicBezTo>
                    <a:pt x="2519" y="1065"/>
                    <a:pt x="2574" y="832"/>
                    <a:pt x="2670" y="639"/>
                  </a:cubicBezTo>
                  <a:cubicBezTo>
                    <a:pt x="2658" y="285"/>
                    <a:pt x="2424" y="0"/>
                    <a:pt x="2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75"/>
            <p:cNvSpPr/>
            <p:nvPr/>
          </p:nvSpPr>
          <p:spPr>
            <a:xfrm>
              <a:off x="5252700" y="4850100"/>
              <a:ext cx="75000" cy="61325"/>
            </a:xfrm>
            <a:custGeom>
              <a:rect b="b" l="l" r="r" t="t"/>
              <a:pathLst>
                <a:path extrusionOk="0" h="2453" w="3000">
                  <a:moveTo>
                    <a:pt x="2532" y="1"/>
                  </a:moveTo>
                  <a:cubicBezTo>
                    <a:pt x="2354" y="56"/>
                    <a:pt x="2229" y="69"/>
                    <a:pt x="2134" y="124"/>
                  </a:cubicBezTo>
                  <a:cubicBezTo>
                    <a:pt x="1391" y="551"/>
                    <a:pt x="730" y="1087"/>
                    <a:pt x="193" y="1748"/>
                  </a:cubicBezTo>
                  <a:cubicBezTo>
                    <a:pt x="56" y="1913"/>
                    <a:pt x="1" y="2133"/>
                    <a:pt x="166" y="2325"/>
                  </a:cubicBezTo>
                  <a:cubicBezTo>
                    <a:pt x="245" y="2417"/>
                    <a:pt x="336" y="2453"/>
                    <a:pt x="432" y="2453"/>
                  </a:cubicBezTo>
                  <a:cubicBezTo>
                    <a:pt x="538" y="2453"/>
                    <a:pt x="650" y="2410"/>
                    <a:pt x="758" y="2353"/>
                  </a:cubicBezTo>
                  <a:cubicBezTo>
                    <a:pt x="799" y="2340"/>
                    <a:pt x="840" y="2312"/>
                    <a:pt x="868" y="2285"/>
                  </a:cubicBezTo>
                  <a:cubicBezTo>
                    <a:pt x="1418" y="1913"/>
                    <a:pt x="1982" y="1542"/>
                    <a:pt x="2519" y="1170"/>
                  </a:cubicBezTo>
                  <a:cubicBezTo>
                    <a:pt x="2656" y="1074"/>
                    <a:pt x="2807" y="950"/>
                    <a:pt x="2877" y="812"/>
                  </a:cubicBezTo>
                  <a:cubicBezTo>
                    <a:pt x="2959" y="661"/>
                    <a:pt x="3000" y="441"/>
                    <a:pt x="2932" y="304"/>
                  </a:cubicBezTo>
                  <a:cubicBezTo>
                    <a:pt x="2862" y="166"/>
                    <a:pt x="2656" y="83"/>
                    <a:pt x="2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75"/>
            <p:cNvSpPr/>
            <p:nvPr/>
          </p:nvSpPr>
          <p:spPr>
            <a:xfrm>
              <a:off x="5185300" y="5219750"/>
              <a:ext cx="62600" cy="63200"/>
            </a:xfrm>
            <a:custGeom>
              <a:rect b="b" l="l" r="r" t="t"/>
              <a:pathLst>
                <a:path extrusionOk="0" h="2528" w="2504">
                  <a:moveTo>
                    <a:pt x="1936" y="0"/>
                  </a:moveTo>
                  <a:cubicBezTo>
                    <a:pt x="1914" y="0"/>
                    <a:pt x="1893" y="1"/>
                    <a:pt x="1871" y="4"/>
                  </a:cubicBezTo>
                  <a:cubicBezTo>
                    <a:pt x="1693" y="32"/>
                    <a:pt x="1473" y="128"/>
                    <a:pt x="1363" y="266"/>
                  </a:cubicBezTo>
                  <a:cubicBezTo>
                    <a:pt x="950" y="734"/>
                    <a:pt x="565" y="1215"/>
                    <a:pt x="207" y="1710"/>
                  </a:cubicBezTo>
                  <a:cubicBezTo>
                    <a:pt x="0" y="1985"/>
                    <a:pt x="14" y="2247"/>
                    <a:pt x="179" y="2412"/>
                  </a:cubicBezTo>
                  <a:cubicBezTo>
                    <a:pt x="257" y="2490"/>
                    <a:pt x="353" y="2528"/>
                    <a:pt x="462" y="2528"/>
                  </a:cubicBezTo>
                  <a:cubicBezTo>
                    <a:pt x="586" y="2528"/>
                    <a:pt x="728" y="2479"/>
                    <a:pt x="881" y="2385"/>
                  </a:cubicBezTo>
                  <a:cubicBezTo>
                    <a:pt x="922" y="2357"/>
                    <a:pt x="950" y="2343"/>
                    <a:pt x="977" y="2315"/>
                  </a:cubicBezTo>
                  <a:cubicBezTo>
                    <a:pt x="1403" y="1917"/>
                    <a:pt x="1844" y="1517"/>
                    <a:pt x="2243" y="1091"/>
                  </a:cubicBezTo>
                  <a:cubicBezTo>
                    <a:pt x="2366" y="967"/>
                    <a:pt x="2421" y="761"/>
                    <a:pt x="2504" y="596"/>
                  </a:cubicBezTo>
                  <a:cubicBezTo>
                    <a:pt x="2466" y="262"/>
                    <a:pt x="223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75"/>
            <p:cNvSpPr/>
            <p:nvPr/>
          </p:nvSpPr>
          <p:spPr>
            <a:xfrm>
              <a:off x="5447050" y="5255750"/>
              <a:ext cx="66400" cy="50450"/>
            </a:xfrm>
            <a:custGeom>
              <a:rect b="b" l="l" r="r" t="t"/>
              <a:pathLst>
                <a:path extrusionOk="0" h="2018" w="2656">
                  <a:moveTo>
                    <a:pt x="2003" y="1"/>
                  </a:moveTo>
                  <a:cubicBezTo>
                    <a:pt x="1946" y="1"/>
                    <a:pt x="1888" y="8"/>
                    <a:pt x="1830" y="22"/>
                  </a:cubicBezTo>
                  <a:cubicBezTo>
                    <a:pt x="1720" y="50"/>
                    <a:pt x="1609" y="92"/>
                    <a:pt x="1514" y="160"/>
                  </a:cubicBezTo>
                  <a:cubicBezTo>
                    <a:pt x="1142" y="435"/>
                    <a:pt x="771" y="710"/>
                    <a:pt x="399" y="1000"/>
                  </a:cubicBezTo>
                  <a:cubicBezTo>
                    <a:pt x="303" y="1068"/>
                    <a:pt x="220" y="1192"/>
                    <a:pt x="165" y="1316"/>
                  </a:cubicBezTo>
                  <a:cubicBezTo>
                    <a:pt x="0" y="1688"/>
                    <a:pt x="220" y="2018"/>
                    <a:pt x="716" y="2018"/>
                  </a:cubicBezTo>
                  <a:cubicBezTo>
                    <a:pt x="784" y="2003"/>
                    <a:pt x="963" y="1976"/>
                    <a:pt x="1101" y="1893"/>
                  </a:cubicBezTo>
                  <a:cubicBezTo>
                    <a:pt x="1472" y="1688"/>
                    <a:pt x="1844" y="1453"/>
                    <a:pt x="2215" y="1220"/>
                  </a:cubicBezTo>
                  <a:cubicBezTo>
                    <a:pt x="2325" y="1151"/>
                    <a:pt x="2407" y="1055"/>
                    <a:pt x="2477" y="958"/>
                  </a:cubicBezTo>
                  <a:cubicBezTo>
                    <a:pt x="2628" y="738"/>
                    <a:pt x="2655" y="490"/>
                    <a:pt x="2504" y="270"/>
                  </a:cubicBezTo>
                  <a:cubicBezTo>
                    <a:pt x="2396" y="97"/>
                    <a:pt x="2211" y="1"/>
                    <a:pt x="2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75"/>
            <p:cNvSpPr/>
            <p:nvPr/>
          </p:nvSpPr>
          <p:spPr>
            <a:xfrm>
              <a:off x="5160875" y="4968600"/>
              <a:ext cx="62625" cy="61750"/>
            </a:xfrm>
            <a:custGeom>
              <a:rect b="b" l="l" r="r" t="t"/>
              <a:pathLst>
                <a:path extrusionOk="0" h="2470" w="2505">
                  <a:moveTo>
                    <a:pt x="2067" y="1"/>
                  </a:moveTo>
                  <a:cubicBezTo>
                    <a:pt x="1993" y="1"/>
                    <a:pt x="1916" y="18"/>
                    <a:pt x="1844" y="49"/>
                  </a:cubicBezTo>
                  <a:cubicBezTo>
                    <a:pt x="1692" y="104"/>
                    <a:pt x="1527" y="172"/>
                    <a:pt x="1432" y="282"/>
                  </a:cubicBezTo>
                  <a:cubicBezTo>
                    <a:pt x="1005" y="750"/>
                    <a:pt x="592" y="1217"/>
                    <a:pt x="193" y="1700"/>
                  </a:cubicBezTo>
                  <a:cubicBezTo>
                    <a:pt x="111" y="1795"/>
                    <a:pt x="56" y="1920"/>
                    <a:pt x="42" y="2043"/>
                  </a:cubicBezTo>
                  <a:cubicBezTo>
                    <a:pt x="1" y="2291"/>
                    <a:pt x="152" y="2456"/>
                    <a:pt x="454" y="2470"/>
                  </a:cubicBezTo>
                  <a:cubicBezTo>
                    <a:pt x="524" y="2428"/>
                    <a:pt x="674" y="2401"/>
                    <a:pt x="784" y="2305"/>
                  </a:cubicBezTo>
                  <a:cubicBezTo>
                    <a:pt x="1267" y="1920"/>
                    <a:pt x="1734" y="1534"/>
                    <a:pt x="2202" y="1122"/>
                  </a:cubicBezTo>
                  <a:cubicBezTo>
                    <a:pt x="2325" y="1025"/>
                    <a:pt x="2435" y="847"/>
                    <a:pt x="2463" y="695"/>
                  </a:cubicBezTo>
                  <a:cubicBezTo>
                    <a:pt x="2505" y="530"/>
                    <a:pt x="2463" y="309"/>
                    <a:pt x="2380" y="172"/>
                  </a:cubicBezTo>
                  <a:cubicBezTo>
                    <a:pt x="2311" y="51"/>
                    <a:pt x="2193" y="1"/>
                    <a:pt x="2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75"/>
            <p:cNvSpPr/>
            <p:nvPr/>
          </p:nvSpPr>
          <p:spPr>
            <a:xfrm>
              <a:off x="5010925" y="4968700"/>
              <a:ext cx="60550" cy="56575"/>
            </a:xfrm>
            <a:custGeom>
              <a:rect b="b" l="l" r="r" t="t"/>
              <a:pathLst>
                <a:path extrusionOk="0" h="2263" w="2422">
                  <a:moveTo>
                    <a:pt x="1930" y="1"/>
                  </a:moveTo>
                  <a:cubicBezTo>
                    <a:pt x="1723" y="1"/>
                    <a:pt x="1485" y="58"/>
                    <a:pt x="1349" y="182"/>
                  </a:cubicBezTo>
                  <a:cubicBezTo>
                    <a:pt x="936" y="595"/>
                    <a:pt x="551" y="1048"/>
                    <a:pt x="179" y="1503"/>
                  </a:cubicBezTo>
                  <a:cubicBezTo>
                    <a:pt x="0" y="1736"/>
                    <a:pt x="28" y="2011"/>
                    <a:pt x="193" y="2149"/>
                  </a:cubicBezTo>
                  <a:cubicBezTo>
                    <a:pt x="285" y="2229"/>
                    <a:pt x="380" y="2263"/>
                    <a:pt x="474" y="2263"/>
                  </a:cubicBezTo>
                  <a:cubicBezTo>
                    <a:pt x="590" y="2263"/>
                    <a:pt x="705" y="2212"/>
                    <a:pt x="812" y="2136"/>
                  </a:cubicBezTo>
                  <a:cubicBezTo>
                    <a:pt x="1252" y="1819"/>
                    <a:pt x="1692" y="1489"/>
                    <a:pt x="2105" y="1131"/>
                  </a:cubicBezTo>
                  <a:cubicBezTo>
                    <a:pt x="2270" y="993"/>
                    <a:pt x="2352" y="746"/>
                    <a:pt x="2422" y="650"/>
                  </a:cubicBezTo>
                  <a:cubicBezTo>
                    <a:pt x="2422" y="265"/>
                    <a:pt x="2257" y="3"/>
                    <a:pt x="1995" y="3"/>
                  </a:cubicBezTo>
                  <a:cubicBezTo>
                    <a:pt x="1974" y="2"/>
                    <a:pt x="1952" y="1"/>
                    <a:pt x="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75"/>
            <p:cNvSpPr/>
            <p:nvPr/>
          </p:nvSpPr>
          <p:spPr>
            <a:xfrm>
              <a:off x="5354175" y="5117775"/>
              <a:ext cx="65375" cy="52925"/>
            </a:xfrm>
            <a:custGeom>
              <a:rect b="b" l="l" r="r" t="t"/>
              <a:pathLst>
                <a:path extrusionOk="0" h="2117" w="2615">
                  <a:moveTo>
                    <a:pt x="2050" y="0"/>
                  </a:moveTo>
                  <a:cubicBezTo>
                    <a:pt x="1895" y="0"/>
                    <a:pt x="1722" y="56"/>
                    <a:pt x="1555" y="176"/>
                  </a:cubicBezTo>
                  <a:cubicBezTo>
                    <a:pt x="1211" y="410"/>
                    <a:pt x="881" y="685"/>
                    <a:pt x="564" y="946"/>
                  </a:cubicBezTo>
                  <a:cubicBezTo>
                    <a:pt x="399" y="1098"/>
                    <a:pt x="207" y="1249"/>
                    <a:pt x="96" y="1428"/>
                  </a:cubicBezTo>
                  <a:cubicBezTo>
                    <a:pt x="14" y="1552"/>
                    <a:pt x="1" y="1758"/>
                    <a:pt x="56" y="1882"/>
                  </a:cubicBezTo>
                  <a:cubicBezTo>
                    <a:pt x="96" y="1992"/>
                    <a:pt x="262" y="2047"/>
                    <a:pt x="358" y="2116"/>
                  </a:cubicBezTo>
                  <a:cubicBezTo>
                    <a:pt x="509" y="2061"/>
                    <a:pt x="634" y="2047"/>
                    <a:pt x="716" y="1992"/>
                  </a:cubicBezTo>
                  <a:cubicBezTo>
                    <a:pt x="1211" y="1676"/>
                    <a:pt x="1720" y="1373"/>
                    <a:pt x="2202" y="1029"/>
                  </a:cubicBezTo>
                  <a:cubicBezTo>
                    <a:pt x="2545" y="781"/>
                    <a:pt x="2615" y="410"/>
                    <a:pt x="2450" y="176"/>
                  </a:cubicBezTo>
                  <a:cubicBezTo>
                    <a:pt x="2357" y="62"/>
                    <a:pt x="2214" y="0"/>
                    <a:pt x="2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75"/>
            <p:cNvSpPr/>
            <p:nvPr/>
          </p:nvSpPr>
          <p:spPr>
            <a:xfrm>
              <a:off x="5229675" y="5277025"/>
              <a:ext cx="54000" cy="57300"/>
            </a:xfrm>
            <a:custGeom>
              <a:rect b="b" l="l" r="r" t="t"/>
              <a:pathLst>
                <a:path extrusionOk="0" h="2292" w="2160">
                  <a:moveTo>
                    <a:pt x="1581" y="0"/>
                  </a:moveTo>
                  <a:cubicBezTo>
                    <a:pt x="1546" y="0"/>
                    <a:pt x="1509" y="4"/>
                    <a:pt x="1472" y="11"/>
                  </a:cubicBezTo>
                  <a:cubicBezTo>
                    <a:pt x="1307" y="52"/>
                    <a:pt x="1101" y="149"/>
                    <a:pt x="991" y="286"/>
                  </a:cubicBezTo>
                  <a:cubicBezTo>
                    <a:pt x="674" y="685"/>
                    <a:pt x="386" y="1125"/>
                    <a:pt x="96" y="1552"/>
                  </a:cubicBezTo>
                  <a:cubicBezTo>
                    <a:pt x="41" y="1648"/>
                    <a:pt x="14" y="1785"/>
                    <a:pt x="0" y="1910"/>
                  </a:cubicBezTo>
                  <a:cubicBezTo>
                    <a:pt x="0" y="2137"/>
                    <a:pt x="156" y="2291"/>
                    <a:pt x="360" y="2291"/>
                  </a:cubicBezTo>
                  <a:cubicBezTo>
                    <a:pt x="390" y="2291"/>
                    <a:pt x="422" y="2288"/>
                    <a:pt x="454" y="2281"/>
                  </a:cubicBezTo>
                  <a:cubicBezTo>
                    <a:pt x="564" y="2253"/>
                    <a:pt x="688" y="2212"/>
                    <a:pt x="771" y="2130"/>
                  </a:cubicBezTo>
                  <a:cubicBezTo>
                    <a:pt x="1156" y="1800"/>
                    <a:pt x="1527" y="1469"/>
                    <a:pt x="1871" y="1112"/>
                  </a:cubicBezTo>
                  <a:cubicBezTo>
                    <a:pt x="2009" y="987"/>
                    <a:pt x="2064" y="782"/>
                    <a:pt x="2160" y="602"/>
                  </a:cubicBezTo>
                  <a:cubicBezTo>
                    <a:pt x="2123" y="257"/>
                    <a:pt x="1887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75"/>
            <p:cNvSpPr/>
            <p:nvPr/>
          </p:nvSpPr>
          <p:spPr>
            <a:xfrm>
              <a:off x="5141275" y="5048675"/>
              <a:ext cx="54350" cy="55625"/>
            </a:xfrm>
            <a:custGeom>
              <a:rect b="b" l="l" r="r" t="t"/>
              <a:pathLst>
                <a:path extrusionOk="0" h="2225" w="2174">
                  <a:moveTo>
                    <a:pt x="1577" y="0"/>
                  </a:moveTo>
                  <a:cubicBezTo>
                    <a:pt x="1443" y="0"/>
                    <a:pt x="1312" y="60"/>
                    <a:pt x="1211" y="161"/>
                  </a:cubicBezTo>
                  <a:cubicBezTo>
                    <a:pt x="936" y="450"/>
                    <a:pt x="688" y="753"/>
                    <a:pt x="455" y="1056"/>
                  </a:cubicBezTo>
                  <a:cubicBezTo>
                    <a:pt x="303" y="1234"/>
                    <a:pt x="138" y="1426"/>
                    <a:pt x="55" y="1633"/>
                  </a:cubicBezTo>
                  <a:cubicBezTo>
                    <a:pt x="0" y="1771"/>
                    <a:pt x="0" y="2019"/>
                    <a:pt x="83" y="2101"/>
                  </a:cubicBezTo>
                  <a:cubicBezTo>
                    <a:pt x="179" y="2211"/>
                    <a:pt x="400" y="2211"/>
                    <a:pt x="565" y="2224"/>
                  </a:cubicBezTo>
                  <a:cubicBezTo>
                    <a:pt x="647" y="2224"/>
                    <a:pt x="743" y="2169"/>
                    <a:pt x="812" y="2114"/>
                  </a:cubicBezTo>
                  <a:cubicBezTo>
                    <a:pt x="1183" y="1771"/>
                    <a:pt x="1568" y="1426"/>
                    <a:pt x="1913" y="1069"/>
                  </a:cubicBezTo>
                  <a:cubicBezTo>
                    <a:pt x="2036" y="945"/>
                    <a:pt x="2078" y="753"/>
                    <a:pt x="2174" y="533"/>
                  </a:cubicBezTo>
                  <a:cubicBezTo>
                    <a:pt x="2064" y="381"/>
                    <a:pt x="1981" y="188"/>
                    <a:pt x="1830" y="78"/>
                  </a:cubicBezTo>
                  <a:cubicBezTo>
                    <a:pt x="1750" y="25"/>
                    <a:pt x="1663" y="0"/>
                    <a:pt x="1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75"/>
            <p:cNvSpPr/>
            <p:nvPr/>
          </p:nvSpPr>
          <p:spPr>
            <a:xfrm>
              <a:off x="4947975" y="4952725"/>
              <a:ext cx="62975" cy="50800"/>
            </a:xfrm>
            <a:custGeom>
              <a:rect b="b" l="l" r="r" t="t"/>
              <a:pathLst>
                <a:path extrusionOk="0" h="2032" w="2519">
                  <a:moveTo>
                    <a:pt x="1922" y="0"/>
                  </a:moveTo>
                  <a:cubicBezTo>
                    <a:pt x="1760" y="0"/>
                    <a:pt x="1581" y="59"/>
                    <a:pt x="1418" y="188"/>
                  </a:cubicBezTo>
                  <a:cubicBezTo>
                    <a:pt x="1018" y="491"/>
                    <a:pt x="647" y="834"/>
                    <a:pt x="290" y="1165"/>
                  </a:cubicBezTo>
                  <a:cubicBezTo>
                    <a:pt x="207" y="1247"/>
                    <a:pt x="138" y="1357"/>
                    <a:pt x="97" y="1467"/>
                  </a:cubicBezTo>
                  <a:cubicBezTo>
                    <a:pt x="0" y="1770"/>
                    <a:pt x="193" y="2018"/>
                    <a:pt x="565" y="2032"/>
                  </a:cubicBezTo>
                  <a:cubicBezTo>
                    <a:pt x="633" y="2004"/>
                    <a:pt x="771" y="1990"/>
                    <a:pt x="867" y="1922"/>
                  </a:cubicBezTo>
                  <a:cubicBezTo>
                    <a:pt x="1280" y="1647"/>
                    <a:pt x="1706" y="1371"/>
                    <a:pt x="2091" y="1069"/>
                  </a:cubicBezTo>
                  <a:cubicBezTo>
                    <a:pt x="2436" y="794"/>
                    <a:pt x="2518" y="422"/>
                    <a:pt x="2326" y="174"/>
                  </a:cubicBezTo>
                  <a:cubicBezTo>
                    <a:pt x="2235" y="62"/>
                    <a:pt x="2088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75"/>
            <p:cNvSpPr/>
            <p:nvPr/>
          </p:nvSpPr>
          <p:spPr>
            <a:xfrm>
              <a:off x="5273000" y="5339075"/>
              <a:ext cx="54375" cy="57625"/>
            </a:xfrm>
            <a:custGeom>
              <a:rect b="b" l="l" r="r" t="t"/>
              <a:pathLst>
                <a:path extrusionOk="0" h="2305" w="2175">
                  <a:moveTo>
                    <a:pt x="1601" y="0"/>
                  </a:moveTo>
                  <a:cubicBezTo>
                    <a:pt x="1483" y="0"/>
                    <a:pt x="1366" y="49"/>
                    <a:pt x="1280" y="143"/>
                  </a:cubicBezTo>
                  <a:cubicBezTo>
                    <a:pt x="1060" y="349"/>
                    <a:pt x="867" y="597"/>
                    <a:pt x="689" y="844"/>
                  </a:cubicBezTo>
                  <a:cubicBezTo>
                    <a:pt x="469" y="1134"/>
                    <a:pt x="276" y="1450"/>
                    <a:pt x="97" y="1767"/>
                  </a:cubicBezTo>
                  <a:cubicBezTo>
                    <a:pt x="1" y="1932"/>
                    <a:pt x="14" y="2152"/>
                    <a:pt x="193" y="2248"/>
                  </a:cubicBezTo>
                  <a:cubicBezTo>
                    <a:pt x="268" y="2292"/>
                    <a:pt x="358" y="2305"/>
                    <a:pt x="451" y="2305"/>
                  </a:cubicBezTo>
                  <a:cubicBezTo>
                    <a:pt x="531" y="2305"/>
                    <a:pt x="613" y="2295"/>
                    <a:pt x="689" y="2289"/>
                  </a:cubicBezTo>
                  <a:cubicBezTo>
                    <a:pt x="785" y="2275"/>
                    <a:pt x="867" y="2193"/>
                    <a:pt x="936" y="2124"/>
                  </a:cubicBezTo>
                  <a:cubicBezTo>
                    <a:pt x="1267" y="1767"/>
                    <a:pt x="1610" y="1422"/>
                    <a:pt x="1913" y="1051"/>
                  </a:cubicBezTo>
                  <a:cubicBezTo>
                    <a:pt x="2023" y="927"/>
                    <a:pt x="2078" y="734"/>
                    <a:pt x="2175" y="528"/>
                  </a:cubicBezTo>
                  <a:cubicBezTo>
                    <a:pt x="2078" y="376"/>
                    <a:pt x="1995" y="198"/>
                    <a:pt x="1858" y="88"/>
                  </a:cubicBezTo>
                  <a:cubicBezTo>
                    <a:pt x="1781" y="29"/>
                    <a:pt x="1691" y="0"/>
                    <a:pt x="1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75"/>
            <p:cNvSpPr/>
            <p:nvPr/>
          </p:nvSpPr>
          <p:spPr>
            <a:xfrm>
              <a:off x="5246875" y="4933425"/>
              <a:ext cx="58825" cy="57725"/>
            </a:xfrm>
            <a:custGeom>
              <a:rect b="b" l="l" r="r" t="t"/>
              <a:pathLst>
                <a:path extrusionOk="0" h="2309" w="2353">
                  <a:moveTo>
                    <a:pt x="1867" y="0"/>
                  </a:moveTo>
                  <a:cubicBezTo>
                    <a:pt x="1825" y="0"/>
                    <a:pt x="1784" y="4"/>
                    <a:pt x="1747" y="10"/>
                  </a:cubicBezTo>
                  <a:cubicBezTo>
                    <a:pt x="1609" y="38"/>
                    <a:pt x="1459" y="162"/>
                    <a:pt x="1349" y="272"/>
                  </a:cubicBezTo>
                  <a:cubicBezTo>
                    <a:pt x="963" y="698"/>
                    <a:pt x="578" y="1139"/>
                    <a:pt x="206" y="1579"/>
                  </a:cubicBezTo>
                  <a:cubicBezTo>
                    <a:pt x="124" y="1676"/>
                    <a:pt x="69" y="1799"/>
                    <a:pt x="41" y="1923"/>
                  </a:cubicBezTo>
                  <a:cubicBezTo>
                    <a:pt x="0" y="2143"/>
                    <a:pt x="138" y="2309"/>
                    <a:pt x="454" y="2309"/>
                  </a:cubicBezTo>
                  <a:cubicBezTo>
                    <a:pt x="523" y="2281"/>
                    <a:pt x="674" y="2226"/>
                    <a:pt x="798" y="2129"/>
                  </a:cubicBezTo>
                  <a:cubicBezTo>
                    <a:pt x="1238" y="1758"/>
                    <a:pt x="1679" y="1359"/>
                    <a:pt x="2105" y="960"/>
                  </a:cubicBezTo>
                  <a:cubicBezTo>
                    <a:pt x="2215" y="850"/>
                    <a:pt x="2312" y="698"/>
                    <a:pt x="2339" y="561"/>
                  </a:cubicBezTo>
                  <a:cubicBezTo>
                    <a:pt x="2352" y="410"/>
                    <a:pt x="2325" y="190"/>
                    <a:pt x="2229" y="107"/>
                  </a:cubicBezTo>
                  <a:cubicBezTo>
                    <a:pt x="2146" y="34"/>
                    <a:pt x="1999" y="0"/>
                    <a:pt x="1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75"/>
            <p:cNvSpPr/>
            <p:nvPr/>
          </p:nvSpPr>
          <p:spPr>
            <a:xfrm>
              <a:off x="5295350" y="5212125"/>
              <a:ext cx="55050" cy="51550"/>
            </a:xfrm>
            <a:custGeom>
              <a:rect b="b" l="l" r="r" t="t"/>
              <a:pathLst>
                <a:path extrusionOk="0" h="2062" w="2202">
                  <a:moveTo>
                    <a:pt x="1657" y="0"/>
                  </a:moveTo>
                  <a:cubicBezTo>
                    <a:pt x="1611" y="0"/>
                    <a:pt x="1563" y="7"/>
                    <a:pt x="1514" y="21"/>
                  </a:cubicBezTo>
                  <a:cubicBezTo>
                    <a:pt x="1336" y="61"/>
                    <a:pt x="1143" y="171"/>
                    <a:pt x="1005" y="309"/>
                  </a:cubicBezTo>
                  <a:cubicBezTo>
                    <a:pt x="730" y="584"/>
                    <a:pt x="483" y="874"/>
                    <a:pt x="235" y="1190"/>
                  </a:cubicBezTo>
                  <a:cubicBezTo>
                    <a:pt x="15" y="1451"/>
                    <a:pt x="1" y="1727"/>
                    <a:pt x="152" y="1905"/>
                  </a:cubicBezTo>
                  <a:cubicBezTo>
                    <a:pt x="239" y="2006"/>
                    <a:pt x="364" y="2062"/>
                    <a:pt x="503" y="2062"/>
                  </a:cubicBezTo>
                  <a:cubicBezTo>
                    <a:pt x="628" y="2062"/>
                    <a:pt x="765" y="2017"/>
                    <a:pt x="895" y="1919"/>
                  </a:cubicBezTo>
                  <a:cubicBezTo>
                    <a:pt x="1266" y="1657"/>
                    <a:pt x="1611" y="1369"/>
                    <a:pt x="1941" y="1066"/>
                  </a:cubicBezTo>
                  <a:cubicBezTo>
                    <a:pt x="2064" y="942"/>
                    <a:pt x="2119" y="736"/>
                    <a:pt x="2202" y="571"/>
                  </a:cubicBezTo>
                  <a:cubicBezTo>
                    <a:pt x="2167" y="240"/>
                    <a:pt x="1939" y="0"/>
                    <a:pt x="1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75"/>
            <p:cNvSpPr/>
            <p:nvPr/>
          </p:nvSpPr>
          <p:spPr>
            <a:xfrm>
              <a:off x="5280900" y="5002550"/>
              <a:ext cx="62525" cy="58450"/>
            </a:xfrm>
            <a:custGeom>
              <a:rect b="b" l="l" r="r" t="t"/>
              <a:pathLst>
                <a:path extrusionOk="0" h="2338" w="2501">
                  <a:moveTo>
                    <a:pt x="2084" y="1"/>
                  </a:moveTo>
                  <a:cubicBezTo>
                    <a:pt x="1987" y="1"/>
                    <a:pt x="1884" y="39"/>
                    <a:pt x="1789" y="121"/>
                  </a:cubicBezTo>
                  <a:cubicBezTo>
                    <a:pt x="1184" y="657"/>
                    <a:pt x="634" y="1250"/>
                    <a:pt x="56" y="1827"/>
                  </a:cubicBezTo>
                  <a:cubicBezTo>
                    <a:pt x="43" y="1841"/>
                    <a:pt x="28" y="1868"/>
                    <a:pt x="28" y="1882"/>
                  </a:cubicBezTo>
                  <a:cubicBezTo>
                    <a:pt x="43" y="2020"/>
                    <a:pt x="1" y="2185"/>
                    <a:pt x="70" y="2281"/>
                  </a:cubicBezTo>
                  <a:cubicBezTo>
                    <a:pt x="109" y="2330"/>
                    <a:pt x="217" y="2337"/>
                    <a:pt x="320" y="2337"/>
                  </a:cubicBezTo>
                  <a:cubicBezTo>
                    <a:pt x="363" y="2337"/>
                    <a:pt x="405" y="2336"/>
                    <a:pt x="441" y="2336"/>
                  </a:cubicBezTo>
                  <a:cubicBezTo>
                    <a:pt x="510" y="2336"/>
                    <a:pt x="579" y="2281"/>
                    <a:pt x="634" y="2240"/>
                  </a:cubicBezTo>
                  <a:cubicBezTo>
                    <a:pt x="1171" y="1800"/>
                    <a:pt x="1707" y="1373"/>
                    <a:pt x="2230" y="919"/>
                  </a:cubicBezTo>
                  <a:cubicBezTo>
                    <a:pt x="2367" y="809"/>
                    <a:pt x="2436" y="617"/>
                    <a:pt x="2491" y="534"/>
                  </a:cubicBezTo>
                  <a:cubicBezTo>
                    <a:pt x="2501" y="207"/>
                    <a:pt x="2308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75"/>
            <p:cNvSpPr/>
            <p:nvPr/>
          </p:nvSpPr>
          <p:spPr>
            <a:xfrm>
              <a:off x="5388900" y="5146525"/>
              <a:ext cx="57825" cy="50700"/>
            </a:xfrm>
            <a:custGeom>
              <a:rect b="b" l="l" r="r" t="t"/>
              <a:pathLst>
                <a:path extrusionOk="0" h="2028" w="2313">
                  <a:moveTo>
                    <a:pt x="1818" y="1"/>
                  </a:moveTo>
                  <a:cubicBezTo>
                    <a:pt x="1778" y="1"/>
                    <a:pt x="1736" y="6"/>
                    <a:pt x="1693" y="16"/>
                  </a:cubicBezTo>
                  <a:cubicBezTo>
                    <a:pt x="1556" y="44"/>
                    <a:pt x="1418" y="113"/>
                    <a:pt x="1308" y="209"/>
                  </a:cubicBezTo>
                  <a:cubicBezTo>
                    <a:pt x="923" y="567"/>
                    <a:pt x="551" y="939"/>
                    <a:pt x="180" y="1310"/>
                  </a:cubicBezTo>
                  <a:cubicBezTo>
                    <a:pt x="125" y="1365"/>
                    <a:pt x="56" y="1434"/>
                    <a:pt x="43" y="1502"/>
                  </a:cubicBezTo>
                  <a:cubicBezTo>
                    <a:pt x="28" y="1640"/>
                    <a:pt x="1" y="1805"/>
                    <a:pt x="56" y="1887"/>
                  </a:cubicBezTo>
                  <a:cubicBezTo>
                    <a:pt x="125" y="1970"/>
                    <a:pt x="290" y="2012"/>
                    <a:pt x="413" y="2025"/>
                  </a:cubicBezTo>
                  <a:cubicBezTo>
                    <a:pt x="425" y="2027"/>
                    <a:pt x="436" y="2028"/>
                    <a:pt x="448" y="2028"/>
                  </a:cubicBezTo>
                  <a:cubicBezTo>
                    <a:pt x="522" y="2028"/>
                    <a:pt x="602" y="1992"/>
                    <a:pt x="661" y="1957"/>
                  </a:cubicBezTo>
                  <a:cubicBezTo>
                    <a:pt x="1129" y="1654"/>
                    <a:pt x="1611" y="1337"/>
                    <a:pt x="2064" y="1007"/>
                  </a:cubicBezTo>
                  <a:cubicBezTo>
                    <a:pt x="2202" y="911"/>
                    <a:pt x="2257" y="704"/>
                    <a:pt x="2312" y="622"/>
                  </a:cubicBezTo>
                  <a:cubicBezTo>
                    <a:pt x="2312" y="238"/>
                    <a:pt x="2093" y="1"/>
                    <a:pt x="18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75"/>
            <p:cNvSpPr/>
            <p:nvPr/>
          </p:nvSpPr>
          <p:spPr>
            <a:xfrm>
              <a:off x="5344200" y="5048150"/>
              <a:ext cx="57475" cy="48750"/>
            </a:xfrm>
            <a:custGeom>
              <a:rect b="b" l="l" r="r" t="t"/>
              <a:pathLst>
                <a:path extrusionOk="0" h="1950" w="2299">
                  <a:moveTo>
                    <a:pt x="1750" y="1"/>
                  </a:moveTo>
                  <a:cubicBezTo>
                    <a:pt x="1643" y="1"/>
                    <a:pt x="1529" y="28"/>
                    <a:pt x="1418" y="86"/>
                  </a:cubicBezTo>
                  <a:cubicBezTo>
                    <a:pt x="923" y="347"/>
                    <a:pt x="510" y="719"/>
                    <a:pt x="193" y="1187"/>
                  </a:cubicBezTo>
                  <a:cubicBezTo>
                    <a:pt x="55" y="1379"/>
                    <a:pt x="0" y="1613"/>
                    <a:pt x="180" y="1805"/>
                  </a:cubicBezTo>
                  <a:cubicBezTo>
                    <a:pt x="276" y="1909"/>
                    <a:pt x="382" y="1950"/>
                    <a:pt x="491" y="1950"/>
                  </a:cubicBezTo>
                  <a:cubicBezTo>
                    <a:pt x="599" y="1950"/>
                    <a:pt x="709" y="1909"/>
                    <a:pt x="812" y="1847"/>
                  </a:cubicBezTo>
                  <a:cubicBezTo>
                    <a:pt x="1225" y="1572"/>
                    <a:pt x="1638" y="1297"/>
                    <a:pt x="2023" y="1007"/>
                  </a:cubicBezTo>
                  <a:cubicBezTo>
                    <a:pt x="2174" y="884"/>
                    <a:pt x="2243" y="691"/>
                    <a:pt x="2298" y="594"/>
                  </a:cubicBezTo>
                  <a:cubicBezTo>
                    <a:pt x="2298" y="219"/>
                    <a:pt x="2051" y="1"/>
                    <a:pt x="1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75"/>
            <p:cNvSpPr/>
            <p:nvPr/>
          </p:nvSpPr>
          <p:spPr>
            <a:xfrm>
              <a:off x="5272325" y="4780725"/>
              <a:ext cx="55050" cy="53125"/>
            </a:xfrm>
            <a:custGeom>
              <a:rect b="b" l="l" r="r" t="t"/>
              <a:pathLst>
                <a:path extrusionOk="0" h="2125" w="2202">
                  <a:moveTo>
                    <a:pt x="1573" y="0"/>
                  </a:moveTo>
                  <a:cubicBezTo>
                    <a:pt x="1434" y="0"/>
                    <a:pt x="1294" y="57"/>
                    <a:pt x="1169" y="148"/>
                  </a:cubicBezTo>
                  <a:cubicBezTo>
                    <a:pt x="729" y="478"/>
                    <a:pt x="399" y="918"/>
                    <a:pt x="151" y="1413"/>
                  </a:cubicBezTo>
                  <a:cubicBezTo>
                    <a:pt x="41" y="1620"/>
                    <a:pt x="0" y="1854"/>
                    <a:pt x="220" y="2033"/>
                  </a:cubicBezTo>
                  <a:cubicBezTo>
                    <a:pt x="301" y="2098"/>
                    <a:pt x="380" y="2125"/>
                    <a:pt x="456" y="2125"/>
                  </a:cubicBezTo>
                  <a:cubicBezTo>
                    <a:pt x="588" y="2125"/>
                    <a:pt x="712" y="2046"/>
                    <a:pt x="826" y="1950"/>
                  </a:cubicBezTo>
                  <a:cubicBezTo>
                    <a:pt x="1184" y="1648"/>
                    <a:pt x="1541" y="1345"/>
                    <a:pt x="1871" y="1028"/>
                  </a:cubicBezTo>
                  <a:cubicBezTo>
                    <a:pt x="2009" y="905"/>
                    <a:pt x="2077" y="725"/>
                    <a:pt x="2202" y="520"/>
                  </a:cubicBezTo>
                  <a:cubicBezTo>
                    <a:pt x="2064" y="354"/>
                    <a:pt x="1981" y="175"/>
                    <a:pt x="1844" y="79"/>
                  </a:cubicBezTo>
                  <a:cubicBezTo>
                    <a:pt x="1757" y="25"/>
                    <a:pt x="1665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75"/>
            <p:cNvSpPr/>
            <p:nvPr/>
          </p:nvSpPr>
          <p:spPr>
            <a:xfrm>
              <a:off x="5341800" y="5252800"/>
              <a:ext cx="52300" cy="47625"/>
            </a:xfrm>
            <a:custGeom>
              <a:rect b="b" l="l" r="r" t="t"/>
              <a:pathLst>
                <a:path extrusionOk="0" h="1905" w="2092">
                  <a:moveTo>
                    <a:pt x="1563" y="1"/>
                  </a:moveTo>
                  <a:cubicBezTo>
                    <a:pt x="1478" y="1"/>
                    <a:pt x="1391" y="23"/>
                    <a:pt x="1307" y="72"/>
                  </a:cubicBezTo>
                  <a:cubicBezTo>
                    <a:pt x="771" y="375"/>
                    <a:pt x="371" y="828"/>
                    <a:pt x="55" y="1338"/>
                  </a:cubicBezTo>
                  <a:cubicBezTo>
                    <a:pt x="0" y="1434"/>
                    <a:pt x="14" y="1668"/>
                    <a:pt x="83" y="1764"/>
                  </a:cubicBezTo>
                  <a:cubicBezTo>
                    <a:pt x="179" y="1861"/>
                    <a:pt x="371" y="1874"/>
                    <a:pt x="523" y="1901"/>
                  </a:cubicBezTo>
                  <a:cubicBezTo>
                    <a:pt x="531" y="1903"/>
                    <a:pt x="539" y="1904"/>
                    <a:pt x="547" y="1904"/>
                  </a:cubicBezTo>
                  <a:cubicBezTo>
                    <a:pt x="600" y="1904"/>
                    <a:pt x="668" y="1868"/>
                    <a:pt x="716" y="1833"/>
                  </a:cubicBezTo>
                  <a:cubicBezTo>
                    <a:pt x="1114" y="1544"/>
                    <a:pt x="1499" y="1283"/>
                    <a:pt x="1872" y="966"/>
                  </a:cubicBezTo>
                  <a:cubicBezTo>
                    <a:pt x="1995" y="870"/>
                    <a:pt x="2050" y="691"/>
                    <a:pt x="2092" y="608"/>
                  </a:cubicBezTo>
                  <a:cubicBezTo>
                    <a:pt x="2081" y="240"/>
                    <a:pt x="1837" y="1"/>
                    <a:pt x="1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75"/>
            <p:cNvSpPr/>
            <p:nvPr/>
          </p:nvSpPr>
          <p:spPr>
            <a:xfrm>
              <a:off x="5179450" y="4772350"/>
              <a:ext cx="56675" cy="48450"/>
            </a:xfrm>
            <a:custGeom>
              <a:rect b="b" l="l" r="r" t="t"/>
              <a:pathLst>
                <a:path extrusionOk="0" h="1938" w="2267">
                  <a:moveTo>
                    <a:pt x="1786" y="0"/>
                  </a:moveTo>
                  <a:cubicBezTo>
                    <a:pt x="1680" y="0"/>
                    <a:pt x="1567" y="36"/>
                    <a:pt x="1459" y="112"/>
                  </a:cubicBezTo>
                  <a:cubicBezTo>
                    <a:pt x="1005" y="442"/>
                    <a:pt x="592" y="855"/>
                    <a:pt x="193" y="1253"/>
                  </a:cubicBezTo>
                  <a:cubicBezTo>
                    <a:pt x="41" y="1405"/>
                    <a:pt x="1" y="1625"/>
                    <a:pt x="152" y="1803"/>
                  </a:cubicBezTo>
                  <a:cubicBezTo>
                    <a:pt x="234" y="1900"/>
                    <a:pt x="331" y="1938"/>
                    <a:pt x="431" y="1938"/>
                  </a:cubicBezTo>
                  <a:cubicBezTo>
                    <a:pt x="530" y="1938"/>
                    <a:pt x="633" y="1900"/>
                    <a:pt x="729" y="1845"/>
                  </a:cubicBezTo>
                  <a:cubicBezTo>
                    <a:pt x="1156" y="1556"/>
                    <a:pt x="1597" y="1267"/>
                    <a:pt x="1995" y="950"/>
                  </a:cubicBezTo>
                  <a:cubicBezTo>
                    <a:pt x="2133" y="840"/>
                    <a:pt x="2202" y="648"/>
                    <a:pt x="2257" y="565"/>
                  </a:cubicBezTo>
                  <a:cubicBezTo>
                    <a:pt x="2266" y="213"/>
                    <a:pt x="2047" y="0"/>
                    <a:pt x="1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75"/>
            <p:cNvSpPr/>
            <p:nvPr/>
          </p:nvSpPr>
          <p:spPr>
            <a:xfrm>
              <a:off x="5420550" y="5199525"/>
              <a:ext cx="54725" cy="45050"/>
            </a:xfrm>
            <a:custGeom>
              <a:rect b="b" l="l" r="r" t="t"/>
              <a:pathLst>
                <a:path extrusionOk="0" h="1802" w="2189">
                  <a:moveTo>
                    <a:pt x="1674" y="1"/>
                  </a:moveTo>
                  <a:cubicBezTo>
                    <a:pt x="1572" y="1"/>
                    <a:pt x="1466" y="32"/>
                    <a:pt x="1363" y="98"/>
                  </a:cubicBezTo>
                  <a:cubicBezTo>
                    <a:pt x="950" y="373"/>
                    <a:pt x="578" y="730"/>
                    <a:pt x="221" y="1088"/>
                  </a:cubicBezTo>
                  <a:cubicBezTo>
                    <a:pt x="55" y="1240"/>
                    <a:pt x="0" y="1473"/>
                    <a:pt x="166" y="1680"/>
                  </a:cubicBezTo>
                  <a:cubicBezTo>
                    <a:pt x="247" y="1768"/>
                    <a:pt x="340" y="1801"/>
                    <a:pt x="435" y="1801"/>
                  </a:cubicBezTo>
                  <a:cubicBezTo>
                    <a:pt x="549" y="1801"/>
                    <a:pt x="666" y="1754"/>
                    <a:pt x="771" y="1694"/>
                  </a:cubicBezTo>
                  <a:cubicBezTo>
                    <a:pt x="1156" y="1473"/>
                    <a:pt x="1541" y="1240"/>
                    <a:pt x="1899" y="992"/>
                  </a:cubicBezTo>
                  <a:cubicBezTo>
                    <a:pt x="2051" y="882"/>
                    <a:pt x="2133" y="690"/>
                    <a:pt x="2188" y="607"/>
                  </a:cubicBezTo>
                  <a:cubicBezTo>
                    <a:pt x="2188" y="234"/>
                    <a:pt x="1952" y="1"/>
                    <a:pt x="16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75"/>
            <p:cNvSpPr/>
            <p:nvPr/>
          </p:nvSpPr>
          <p:spPr>
            <a:xfrm>
              <a:off x="4946600" y="5039900"/>
              <a:ext cx="52650" cy="47550"/>
            </a:xfrm>
            <a:custGeom>
              <a:rect b="b" l="l" r="r" t="t"/>
              <a:pathLst>
                <a:path extrusionOk="0" h="1902" w="2106">
                  <a:moveTo>
                    <a:pt x="1530" y="1"/>
                  </a:moveTo>
                  <a:cubicBezTo>
                    <a:pt x="1449" y="1"/>
                    <a:pt x="1368" y="24"/>
                    <a:pt x="1293" y="71"/>
                  </a:cubicBezTo>
                  <a:cubicBezTo>
                    <a:pt x="785" y="388"/>
                    <a:pt x="400" y="842"/>
                    <a:pt x="125" y="1379"/>
                  </a:cubicBezTo>
                  <a:cubicBezTo>
                    <a:pt x="0" y="1627"/>
                    <a:pt x="207" y="1902"/>
                    <a:pt x="510" y="1902"/>
                  </a:cubicBezTo>
                  <a:cubicBezTo>
                    <a:pt x="523" y="1902"/>
                    <a:pt x="550" y="1902"/>
                    <a:pt x="578" y="1887"/>
                  </a:cubicBezTo>
                  <a:cubicBezTo>
                    <a:pt x="1156" y="1640"/>
                    <a:pt x="1651" y="1282"/>
                    <a:pt x="1996" y="746"/>
                  </a:cubicBezTo>
                  <a:cubicBezTo>
                    <a:pt x="2106" y="554"/>
                    <a:pt x="2051" y="333"/>
                    <a:pt x="1899" y="168"/>
                  </a:cubicBezTo>
                  <a:cubicBezTo>
                    <a:pt x="1789" y="58"/>
                    <a:pt x="1659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75"/>
            <p:cNvSpPr/>
            <p:nvPr/>
          </p:nvSpPr>
          <p:spPr>
            <a:xfrm>
              <a:off x="5101375" y="4948100"/>
              <a:ext cx="57800" cy="46450"/>
            </a:xfrm>
            <a:custGeom>
              <a:rect b="b" l="l" r="r" t="t"/>
              <a:pathLst>
                <a:path extrusionOk="0" h="1858" w="2312">
                  <a:moveTo>
                    <a:pt x="1907" y="1"/>
                  </a:moveTo>
                  <a:cubicBezTo>
                    <a:pt x="1900" y="1"/>
                    <a:pt x="1893" y="1"/>
                    <a:pt x="1886" y="1"/>
                  </a:cubicBezTo>
                  <a:cubicBezTo>
                    <a:pt x="1720" y="29"/>
                    <a:pt x="1541" y="84"/>
                    <a:pt x="1418" y="181"/>
                  </a:cubicBezTo>
                  <a:cubicBezTo>
                    <a:pt x="1018" y="511"/>
                    <a:pt x="633" y="869"/>
                    <a:pt x="262" y="1212"/>
                  </a:cubicBezTo>
                  <a:cubicBezTo>
                    <a:pt x="110" y="1350"/>
                    <a:pt x="0" y="1529"/>
                    <a:pt x="152" y="1722"/>
                  </a:cubicBezTo>
                  <a:cubicBezTo>
                    <a:pt x="222" y="1820"/>
                    <a:pt x="311" y="1857"/>
                    <a:pt x="404" y="1857"/>
                  </a:cubicBezTo>
                  <a:cubicBezTo>
                    <a:pt x="493" y="1857"/>
                    <a:pt x="587" y="1823"/>
                    <a:pt x="675" y="1777"/>
                  </a:cubicBezTo>
                  <a:cubicBezTo>
                    <a:pt x="1143" y="1487"/>
                    <a:pt x="1596" y="1212"/>
                    <a:pt x="2051" y="896"/>
                  </a:cubicBezTo>
                  <a:cubicBezTo>
                    <a:pt x="2188" y="799"/>
                    <a:pt x="2256" y="621"/>
                    <a:pt x="2311" y="538"/>
                  </a:cubicBezTo>
                  <a:cubicBezTo>
                    <a:pt x="2311" y="218"/>
                    <a:pt x="2143" y="1"/>
                    <a:pt x="19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75"/>
            <p:cNvSpPr/>
            <p:nvPr/>
          </p:nvSpPr>
          <p:spPr>
            <a:xfrm>
              <a:off x="5016075" y="5037750"/>
              <a:ext cx="53675" cy="54800"/>
            </a:xfrm>
            <a:custGeom>
              <a:rect b="b" l="l" r="r" t="t"/>
              <a:pathLst>
                <a:path extrusionOk="0" h="2192" w="2147">
                  <a:moveTo>
                    <a:pt x="1780" y="0"/>
                  </a:moveTo>
                  <a:cubicBezTo>
                    <a:pt x="1756" y="0"/>
                    <a:pt x="1732" y="2"/>
                    <a:pt x="1706" y="7"/>
                  </a:cubicBezTo>
                  <a:cubicBezTo>
                    <a:pt x="1569" y="34"/>
                    <a:pt x="1418" y="102"/>
                    <a:pt x="1321" y="199"/>
                  </a:cubicBezTo>
                  <a:cubicBezTo>
                    <a:pt x="895" y="667"/>
                    <a:pt x="482" y="1148"/>
                    <a:pt x="83" y="1643"/>
                  </a:cubicBezTo>
                  <a:cubicBezTo>
                    <a:pt x="15" y="1740"/>
                    <a:pt x="0" y="2001"/>
                    <a:pt x="70" y="2098"/>
                  </a:cubicBezTo>
                  <a:cubicBezTo>
                    <a:pt x="121" y="2165"/>
                    <a:pt x="183" y="2191"/>
                    <a:pt x="247" y="2191"/>
                  </a:cubicBezTo>
                  <a:cubicBezTo>
                    <a:pt x="353" y="2191"/>
                    <a:pt x="465" y="2120"/>
                    <a:pt x="551" y="2043"/>
                  </a:cubicBezTo>
                  <a:cubicBezTo>
                    <a:pt x="1033" y="1616"/>
                    <a:pt x="1500" y="1190"/>
                    <a:pt x="1954" y="750"/>
                  </a:cubicBezTo>
                  <a:cubicBezTo>
                    <a:pt x="2051" y="667"/>
                    <a:pt x="2106" y="515"/>
                    <a:pt x="2146" y="447"/>
                  </a:cubicBezTo>
                  <a:cubicBezTo>
                    <a:pt x="2146" y="162"/>
                    <a:pt x="1991" y="0"/>
                    <a:pt x="1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75"/>
            <p:cNvSpPr/>
            <p:nvPr/>
          </p:nvSpPr>
          <p:spPr>
            <a:xfrm>
              <a:off x="5181150" y="4859100"/>
              <a:ext cx="54375" cy="48450"/>
            </a:xfrm>
            <a:custGeom>
              <a:rect b="b" l="l" r="r" t="t"/>
              <a:pathLst>
                <a:path extrusionOk="0" h="1938" w="2175">
                  <a:moveTo>
                    <a:pt x="1830" y="1"/>
                  </a:moveTo>
                  <a:cubicBezTo>
                    <a:pt x="1774" y="1"/>
                    <a:pt x="1717" y="6"/>
                    <a:pt x="1666" y="12"/>
                  </a:cubicBezTo>
                  <a:cubicBezTo>
                    <a:pt x="1584" y="26"/>
                    <a:pt x="1501" y="109"/>
                    <a:pt x="1446" y="164"/>
                  </a:cubicBezTo>
                  <a:cubicBezTo>
                    <a:pt x="1047" y="562"/>
                    <a:pt x="661" y="947"/>
                    <a:pt x="276" y="1347"/>
                  </a:cubicBezTo>
                  <a:cubicBezTo>
                    <a:pt x="194" y="1429"/>
                    <a:pt x="111" y="1525"/>
                    <a:pt x="70" y="1635"/>
                  </a:cubicBezTo>
                  <a:cubicBezTo>
                    <a:pt x="1" y="1828"/>
                    <a:pt x="98" y="1938"/>
                    <a:pt x="345" y="1938"/>
                  </a:cubicBezTo>
                  <a:cubicBezTo>
                    <a:pt x="401" y="1910"/>
                    <a:pt x="524" y="1897"/>
                    <a:pt x="606" y="1828"/>
                  </a:cubicBezTo>
                  <a:cubicBezTo>
                    <a:pt x="1061" y="1470"/>
                    <a:pt x="1529" y="1112"/>
                    <a:pt x="1982" y="727"/>
                  </a:cubicBezTo>
                  <a:cubicBezTo>
                    <a:pt x="2079" y="659"/>
                    <a:pt x="2147" y="521"/>
                    <a:pt x="2162" y="411"/>
                  </a:cubicBezTo>
                  <a:cubicBezTo>
                    <a:pt x="2175" y="287"/>
                    <a:pt x="2120" y="122"/>
                    <a:pt x="2037" y="54"/>
                  </a:cubicBezTo>
                  <a:cubicBezTo>
                    <a:pt x="1988" y="13"/>
                    <a:pt x="1910" y="1"/>
                    <a:pt x="1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5" name="Google Shape;605;p75"/>
          <p:cNvSpPr/>
          <p:nvPr/>
        </p:nvSpPr>
        <p:spPr>
          <a:xfrm rot="9900039">
            <a:off x="11288329" y="4989093"/>
            <a:ext cx="1517135" cy="709299"/>
          </a:xfrm>
          <a:custGeom>
            <a:rect b="b" l="l" r="r" t="t"/>
            <a:pathLst>
              <a:path extrusionOk="0" h="10586" w="22644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" name="Google Shape;606;p75"/>
          <p:cNvSpPr/>
          <p:nvPr/>
        </p:nvSpPr>
        <p:spPr>
          <a:xfrm rot="5400000">
            <a:off x="5385034" y="-730133"/>
            <a:ext cx="350949" cy="1601049"/>
          </a:xfrm>
          <a:custGeom>
            <a:rect b="b" l="l" r="r" t="t"/>
            <a:pathLst>
              <a:path extrusionOk="0" h="18490" w="4053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7" name="Google Shape;607;p75"/>
          <p:cNvGrpSpPr/>
          <p:nvPr/>
        </p:nvGrpSpPr>
        <p:grpSpPr>
          <a:xfrm>
            <a:off x="8578133" y="6423833"/>
            <a:ext cx="444867" cy="264867"/>
            <a:chOff x="2645275" y="3236825"/>
            <a:chExt cx="333650" cy="198650"/>
          </a:xfrm>
        </p:grpSpPr>
        <p:sp>
          <p:nvSpPr>
            <p:cNvPr id="608" name="Google Shape;608;p75"/>
            <p:cNvSpPr/>
            <p:nvPr/>
          </p:nvSpPr>
          <p:spPr>
            <a:xfrm>
              <a:off x="2953450" y="3314375"/>
              <a:ext cx="25475" cy="27375"/>
            </a:xfrm>
            <a:custGeom>
              <a:rect b="b" l="l" r="r" t="t"/>
              <a:pathLst>
                <a:path extrusionOk="0" h="1095" w="1019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75"/>
            <p:cNvSpPr/>
            <p:nvPr/>
          </p:nvSpPr>
          <p:spPr>
            <a:xfrm>
              <a:off x="2918350" y="3420625"/>
              <a:ext cx="15425" cy="14850"/>
            </a:xfrm>
            <a:custGeom>
              <a:rect b="b" l="l" r="r" t="t"/>
              <a:pathLst>
                <a:path extrusionOk="0" h="594" w="617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75"/>
            <p:cNvSpPr/>
            <p:nvPr/>
          </p:nvSpPr>
          <p:spPr>
            <a:xfrm>
              <a:off x="2923175" y="3331250"/>
              <a:ext cx="5175" cy="6200"/>
            </a:xfrm>
            <a:custGeom>
              <a:rect b="b" l="l" r="r" t="t"/>
              <a:pathLst>
                <a:path extrusionOk="0" h="248" w="207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75"/>
            <p:cNvSpPr/>
            <p:nvPr/>
          </p:nvSpPr>
          <p:spPr>
            <a:xfrm>
              <a:off x="2645275" y="3236825"/>
              <a:ext cx="79000" cy="103750"/>
            </a:xfrm>
            <a:custGeom>
              <a:rect b="b" l="l" r="r" t="t"/>
              <a:pathLst>
                <a:path extrusionOk="0" h="4150" w="316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75"/>
            <p:cNvSpPr/>
            <p:nvPr/>
          </p:nvSpPr>
          <p:spPr>
            <a:xfrm>
              <a:off x="2741575" y="3236825"/>
              <a:ext cx="79250" cy="103750"/>
            </a:xfrm>
            <a:custGeom>
              <a:rect b="b" l="l" r="r" t="t"/>
              <a:pathLst>
                <a:path extrusionOk="0" h="4150" w="317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75"/>
            <p:cNvSpPr/>
            <p:nvPr/>
          </p:nvSpPr>
          <p:spPr>
            <a:xfrm>
              <a:off x="2838200" y="3236825"/>
              <a:ext cx="78950" cy="103750"/>
            </a:xfrm>
            <a:custGeom>
              <a:rect b="b" l="l" r="r" t="t"/>
              <a:pathLst>
                <a:path extrusionOk="0" h="4150" w="3158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4" name="Google Shape;614;p75"/>
          <p:cNvGrpSpPr/>
          <p:nvPr/>
        </p:nvGrpSpPr>
        <p:grpSpPr>
          <a:xfrm>
            <a:off x="6417615" y="6423838"/>
            <a:ext cx="978007" cy="642868"/>
            <a:chOff x="6739600" y="291450"/>
            <a:chExt cx="504925" cy="331900"/>
          </a:xfrm>
        </p:grpSpPr>
        <p:sp>
          <p:nvSpPr>
            <p:cNvPr id="615" name="Google Shape;615;p75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75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75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75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75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75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75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75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75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75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75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75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5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75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75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75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75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75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75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75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75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75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75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75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9" name="Google Shape;639;p75"/>
          <p:cNvGrpSpPr/>
          <p:nvPr/>
        </p:nvGrpSpPr>
        <p:grpSpPr>
          <a:xfrm>
            <a:off x="10353962" y="4943026"/>
            <a:ext cx="675623" cy="609039"/>
            <a:chOff x="593975" y="1926100"/>
            <a:chExt cx="917300" cy="826750"/>
          </a:xfrm>
        </p:grpSpPr>
        <p:sp>
          <p:nvSpPr>
            <p:cNvPr id="640" name="Google Shape;640;p75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75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75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75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75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75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75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75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5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75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75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5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75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75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5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75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75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5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75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75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5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75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75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5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75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75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5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75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75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5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75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75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75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75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75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75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6" name="Google Shape;676;p75"/>
          <p:cNvSpPr/>
          <p:nvPr/>
        </p:nvSpPr>
        <p:spPr>
          <a:xfrm>
            <a:off x="4415568" y="6423845"/>
            <a:ext cx="1078001" cy="888112"/>
          </a:xfrm>
          <a:custGeom>
            <a:rect b="b" l="l" r="r" t="t"/>
            <a:pathLst>
              <a:path extrusionOk="0" h="16028" w="19455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7" name="Google Shape;677;p75"/>
          <p:cNvGrpSpPr/>
          <p:nvPr/>
        </p:nvGrpSpPr>
        <p:grpSpPr>
          <a:xfrm>
            <a:off x="2413116" y="6017389"/>
            <a:ext cx="1278929" cy="1077752"/>
            <a:chOff x="1844900" y="831875"/>
            <a:chExt cx="538300" cy="453625"/>
          </a:xfrm>
        </p:grpSpPr>
        <p:sp>
          <p:nvSpPr>
            <p:cNvPr id="678" name="Google Shape;678;p75"/>
            <p:cNvSpPr/>
            <p:nvPr/>
          </p:nvSpPr>
          <p:spPr>
            <a:xfrm>
              <a:off x="1902350" y="868425"/>
              <a:ext cx="452300" cy="417075"/>
            </a:xfrm>
            <a:custGeom>
              <a:rect b="b" l="l" r="r" t="t"/>
              <a:pathLst>
                <a:path extrusionOk="0" h="16683" w="18092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75"/>
            <p:cNvSpPr/>
            <p:nvPr/>
          </p:nvSpPr>
          <p:spPr>
            <a:xfrm>
              <a:off x="1844900" y="877800"/>
              <a:ext cx="158925" cy="170500"/>
            </a:xfrm>
            <a:custGeom>
              <a:rect b="b" l="l" r="r" t="t"/>
              <a:pathLst>
                <a:path extrusionOk="0" h="6820" w="6357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75"/>
            <p:cNvSpPr/>
            <p:nvPr/>
          </p:nvSpPr>
          <p:spPr>
            <a:xfrm>
              <a:off x="2026150" y="831875"/>
              <a:ext cx="143125" cy="110700"/>
            </a:xfrm>
            <a:custGeom>
              <a:rect b="b" l="l" r="r" t="t"/>
              <a:pathLst>
                <a:path extrusionOk="0" h="4428" w="5725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5"/>
            <p:cNvSpPr/>
            <p:nvPr/>
          </p:nvSpPr>
          <p:spPr>
            <a:xfrm>
              <a:off x="2265550" y="874775"/>
              <a:ext cx="117650" cy="99775"/>
            </a:xfrm>
            <a:custGeom>
              <a:rect b="b" l="l" r="r" t="t"/>
              <a:pathLst>
                <a:path extrusionOk="0" h="3991" w="4706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75"/>
            <p:cNvSpPr/>
            <p:nvPr/>
          </p:nvSpPr>
          <p:spPr>
            <a:xfrm>
              <a:off x="2281700" y="1088700"/>
              <a:ext cx="19975" cy="25025"/>
            </a:xfrm>
            <a:custGeom>
              <a:rect b="b" l="l" r="r" t="t"/>
              <a:pathLst>
                <a:path extrusionOk="0" h="1001" w="799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75"/>
            <p:cNvSpPr/>
            <p:nvPr/>
          </p:nvSpPr>
          <p:spPr>
            <a:xfrm>
              <a:off x="1958400" y="1106600"/>
              <a:ext cx="18950" cy="21650"/>
            </a:xfrm>
            <a:custGeom>
              <a:rect b="b" l="l" r="r" t="t"/>
              <a:pathLst>
                <a:path extrusionOk="0" h="866" w="758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5"/>
            <p:cNvSpPr/>
            <p:nvPr/>
          </p:nvSpPr>
          <p:spPr>
            <a:xfrm>
              <a:off x="2259350" y="1070850"/>
              <a:ext cx="14475" cy="23050"/>
            </a:xfrm>
            <a:custGeom>
              <a:rect b="b" l="l" r="r" t="t"/>
              <a:pathLst>
                <a:path extrusionOk="0" h="922" w="579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75"/>
            <p:cNvSpPr/>
            <p:nvPr/>
          </p:nvSpPr>
          <p:spPr>
            <a:xfrm>
              <a:off x="2068450" y="1204500"/>
              <a:ext cx="17525" cy="21225"/>
            </a:xfrm>
            <a:custGeom>
              <a:rect b="b" l="l" r="r" t="t"/>
              <a:pathLst>
                <a:path extrusionOk="0" h="849" w="701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75"/>
            <p:cNvSpPr/>
            <p:nvPr/>
          </p:nvSpPr>
          <p:spPr>
            <a:xfrm>
              <a:off x="2140000" y="1123350"/>
              <a:ext cx="10000" cy="22125"/>
            </a:xfrm>
            <a:custGeom>
              <a:rect b="b" l="l" r="r" t="t"/>
              <a:pathLst>
                <a:path extrusionOk="0" h="885" w="40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75"/>
            <p:cNvSpPr/>
            <p:nvPr/>
          </p:nvSpPr>
          <p:spPr>
            <a:xfrm>
              <a:off x="2113850" y="1008850"/>
              <a:ext cx="10025" cy="22150"/>
            </a:xfrm>
            <a:custGeom>
              <a:rect b="b" l="l" r="r" t="t"/>
              <a:pathLst>
                <a:path extrusionOk="0" h="886" w="401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75"/>
            <p:cNvSpPr/>
            <p:nvPr/>
          </p:nvSpPr>
          <p:spPr>
            <a:xfrm>
              <a:off x="2203975" y="1159400"/>
              <a:ext cx="14475" cy="19225"/>
            </a:xfrm>
            <a:custGeom>
              <a:rect b="b" l="l" r="r" t="t"/>
              <a:pathLst>
                <a:path extrusionOk="0" h="769" w="579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75"/>
            <p:cNvSpPr/>
            <p:nvPr/>
          </p:nvSpPr>
          <p:spPr>
            <a:xfrm>
              <a:off x="2321950" y="1020875"/>
              <a:ext cx="13100" cy="17975"/>
            </a:xfrm>
            <a:custGeom>
              <a:rect b="b" l="l" r="r" t="t"/>
              <a:pathLst>
                <a:path extrusionOk="0" h="719" w="524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75"/>
            <p:cNvSpPr/>
            <p:nvPr/>
          </p:nvSpPr>
          <p:spPr>
            <a:xfrm>
              <a:off x="2093225" y="1048675"/>
              <a:ext cx="9325" cy="16375"/>
            </a:xfrm>
            <a:custGeom>
              <a:rect b="b" l="l" r="r" t="t"/>
              <a:pathLst>
                <a:path extrusionOk="0" h="655" w="373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75"/>
            <p:cNvSpPr/>
            <p:nvPr/>
          </p:nvSpPr>
          <p:spPr>
            <a:xfrm>
              <a:off x="2030300" y="1135550"/>
              <a:ext cx="12025" cy="14400"/>
            </a:xfrm>
            <a:custGeom>
              <a:rect b="b" l="l" r="r" t="t"/>
              <a:pathLst>
                <a:path extrusionOk="0" h="576" w="481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75"/>
            <p:cNvSpPr/>
            <p:nvPr/>
          </p:nvSpPr>
          <p:spPr>
            <a:xfrm>
              <a:off x="1983150" y="1046800"/>
              <a:ext cx="11400" cy="13525"/>
            </a:xfrm>
            <a:custGeom>
              <a:rect b="b" l="l" r="r" t="t"/>
              <a:pathLst>
                <a:path extrusionOk="0" h="541" w="456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93" name="Google Shape;693;p75"/>
          <p:cNvSpPr/>
          <p:nvPr/>
        </p:nvSpPr>
        <p:spPr>
          <a:xfrm>
            <a:off x="7188767" y="-393601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75"/>
          <p:cNvSpPr/>
          <p:nvPr/>
        </p:nvSpPr>
        <p:spPr>
          <a:xfrm>
            <a:off x="10832230" y="836294"/>
            <a:ext cx="519551" cy="27608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95" name="Google Shape;695;p75"/>
          <p:cNvGrpSpPr/>
          <p:nvPr/>
        </p:nvGrpSpPr>
        <p:grpSpPr>
          <a:xfrm>
            <a:off x="11334886" y="3303069"/>
            <a:ext cx="1600997" cy="1577025"/>
            <a:chOff x="960250" y="302050"/>
            <a:chExt cx="721300" cy="710500"/>
          </a:xfrm>
        </p:grpSpPr>
        <p:sp>
          <p:nvSpPr>
            <p:cNvPr id="696" name="Google Shape;696;p75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75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75"/>
            <p:cNvSpPr/>
            <p:nvPr/>
          </p:nvSpPr>
          <p:spPr>
            <a:xfrm>
              <a:off x="961300" y="563475"/>
              <a:ext cx="49200" cy="51600"/>
            </a:xfrm>
            <a:custGeom>
              <a:rect b="b" l="l" r="r" t="t"/>
              <a:pathLst>
                <a:path extrusionOk="0" h="2064" w="1968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5"/>
            <p:cNvSpPr/>
            <p:nvPr/>
          </p:nvSpPr>
          <p:spPr>
            <a:xfrm>
              <a:off x="1369900" y="483900"/>
              <a:ext cx="97025" cy="89125"/>
            </a:xfrm>
            <a:custGeom>
              <a:rect b="b" l="l" r="r" t="t"/>
              <a:pathLst>
                <a:path extrusionOk="0" h="3565" w="3881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75"/>
            <p:cNvSpPr/>
            <p:nvPr/>
          </p:nvSpPr>
          <p:spPr>
            <a:xfrm>
              <a:off x="1442825" y="640325"/>
              <a:ext cx="89100" cy="74425"/>
            </a:xfrm>
            <a:custGeom>
              <a:rect b="b" l="l" r="r" t="t"/>
              <a:pathLst>
                <a:path extrusionOk="0" h="2977" w="3564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75"/>
            <p:cNvSpPr/>
            <p:nvPr/>
          </p:nvSpPr>
          <p:spPr>
            <a:xfrm>
              <a:off x="1395375" y="838150"/>
              <a:ext cx="93900" cy="73950"/>
            </a:xfrm>
            <a:custGeom>
              <a:rect b="b" l="l" r="r" t="t"/>
              <a:pathLst>
                <a:path extrusionOk="0" h="2958" w="3756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5"/>
            <p:cNvSpPr/>
            <p:nvPr/>
          </p:nvSpPr>
          <p:spPr>
            <a:xfrm>
              <a:off x="1172475" y="589375"/>
              <a:ext cx="82225" cy="77275"/>
            </a:xfrm>
            <a:custGeom>
              <a:rect b="b" l="l" r="r" t="t"/>
              <a:pathLst>
                <a:path extrusionOk="0" h="3091" w="3289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75"/>
            <p:cNvSpPr/>
            <p:nvPr/>
          </p:nvSpPr>
          <p:spPr>
            <a:xfrm>
              <a:off x="1244725" y="770200"/>
              <a:ext cx="92875" cy="67925"/>
            </a:xfrm>
            <a:custGeom>
              <a:rect b="b" l="l" r="r" t="t"/>
              <a:pathLst>
                <a:path extrusionOk="0" h="2717" w="3715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75"/>
            <p:cNvSpPr/>
            <p:nvPr/>
          </p:nvSpPr>
          <p:spPr>
            <a:xfrm>
              <a:off x="1190700" y="302050"/>
              <a:ext cx="80875" cy="80125"/>
            </a:xfrm>
            <a:custGeom>
              <a:rect b="b" l="l" r="r" t="t"/>
              <a:pathLst>
                <a:path extrusionOk="0" h="3205" w="3235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75"/>
            <p:cNvSpPr/>
            <p:nvPr/>
          </p:nvSpPr>
          <p:spPr>
            <a:xfrm>
              <a:off x="1503000" y="540600"/>
              <a:ext cx="79825" cy="88575"/>
            </a:xfrm>
            <a:custGeom>
              <a:rect b="b" l="l" r="r" t="t"/>
              <a:pathLst>
                <a:path extrusionOk="0" h="3543" w="3193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75"/>
            <p:cNvSpPr/>
            <p:nvPr/>
          </p:nvSpPr>
          <p:spPr>
            <a:xfrm>
              <a:off x="1555650" y="713775"/>
              <a:ext cx="80825" cy="76400"/>
            </a:xfrm>
            <a:custGeom>
              <a:rect b="b" l="l" r="r" t="t"/>
              <a:pathLst>
                <a:path extrusionOk="0" h="3056" w="3233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75"/>
            <p:cNvSpPr/>
            <p:nvPr/>
          </p:nvSpPr>
          <p:spPr>
            <a:xfrm>
              <a:off x="1027675" y="637550"/>
              <a:ext cx="94275" cy="65950"/>
            </a:xfrm>
            <a:custGeom>
              <a:rect b="b" l="l" r="r" t="t"/>
              <a:pathLst>
                <a:path extrusionOk="0" h="2638" w="3771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75"/>
            <p:cNvSpPr/>
            <p:nvPr/>
          </p:nvSpPr>
          <p:spPr>
            <a:xfrm>
              <a:off x="1396375" y="742025"/>
              <a:ext cx="64000" cy="56100"/>
            </a:xfrm>
            <a:custGeom>
              <a:rect b="b" l="l" r="r" t="t"/>
              <a:pathLst>
                <a:path extrusionOk="0" h="2244" w="256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75"/>
            <p:cNvSpPr/>
            <p:nvPr/>
          </p:nvSpPr>
          <p:spPr>
            <a:xfrm>
              <a:off x="1139475" y="516700"/>
              <a:ext cx="78075" cy="36500"/>
            </a:xfrm>
            <a:custGeom>
              <a:rect b="b" l="l" r="r" t="t"/>
              <a:pathLst>
                <a:path extrusionOk="0" h="1460" w="3123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75"/>
            <p:cNvSpPr/>
            <p:nvPr/>
          </p:nvSpPr>
          <p:spPr>
            <a:xfrm>
              <a:off x="1119850" y="780175"/>
              <a:ext cx="58850" cy="61425"/>
            </a:xfrm>
            <a:custGeom>
              <a:rect b="b" l="l" r="r" t="t"/>
              <a:pathLst>
                <a:path extrusionOk="0" h="2457" w="2354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5"/>
            <p:cNvSpPr/>
            <p:nvPr/>
          </p:nvSpPr>
          <p:spPr>
            <a:xfrm>
              <a:off x="1074800" y="902825"/>
              <a:ext cx="46800" cy="69150"/>
            </a:xfrm>
            <a:custGeom>
              <a:rect b="b" l="l" r="r" t="t"/>
              <a:pathLst>
                <a:path extrusionOk="0" h="2766" w="1872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75"/>
            <p:cNvSpPr/>
            <p:nvPr/>
          </p:nvSpPr>
          <p:spPr>
            <a:xfrm>
              <a:off x="1241775" y="433175"/>
              <a:ext cx="50425" cy="62925"/>
            </a:xfrm>
            <a:custGeom>
              <a:rect b="b" l="l" r="r" t="t"/>
              <a:pathLst>
                <a:path extrusionOk="0" h="2517" w="2017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75"/>
            <p:cNvSpPr/>
            <p:nvPr/>
          </p:nvSpPr>
          <p:spPr>
            <a:xfrm>
              <a:off x="1240600" y="890150"/>
              <a:ext cx="66375" cy="35875"/>
            </a:xfrm>
            <a:custGeom>
              <a:rect b="b" l="l" r="r" t="t"/>
              <a:pathLst>
                <a:path extrusionOk="0" h="1435" w="2655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75"/>
            <p:cNvSpPr/>
            <p:nvPr/>
          </p:nvSpPr>
          <p:spPr>
            <a:xfrm>
              <a:off x="1402250" y="370000"/>
              <a:ext cx="57800" cy="45950"/>
            </a:xfrm>
            <a:custGeom>
              <a:rect b="b" l="l" r="r" t="t"/>
              <a:pathLst>
                <a:path extrusionOk="0" h="1838" w="2312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75"/>
            <p:cNvSpPr/>
            <p:nvPr/>
          </p:nvSpPr>
          <p:spPr>
            <a:xfrm>
              <a:off x="1089575" y="577300"/>
              <a:ext cx="45425" cy="40725"/>
            </a:xfrm>
            <a:custGeom>
              <a:rect b="b" l="l" r="r" t="t"/>
              <a:pathLst>
                <a:path extrusionOk="0" h="1629" w="1817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75"/>
            <p:cNvSpPr/>
            <p:nvPr/>
          </p:nvSpPr>
          <p:spPr>
            <a:xfrm>
              <a:off x="1353400" y="646250"/>
              <a:ext cx="43700" cy="37975"/>
            </a:xfrm>
            <a:custGeom>
              <a:rect b="b" l="l" r="r" t="t"/>
              <a:pathLst>
                <a:path extrusionOk="0" h="1519" w="1748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75"/>
            <p:cNvSpPr/>
            <p:nvPr/>
          </p:nvSpPr>
          <p:spPr>
            <a:xfrm>
              <a:off x="1314525" y="392775"/>
              <a:ext cx="39600" cy="34925"/>
            </a:xfrm>
            <a:custGeom>
              <a:rect b="b" l="l" r="r" t="t"/>
              <a:pathLst>
                <a:path extrusionOk="0" h="1397" w="1584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75"/>
            <p:cNvSpPr/>
            <p:nvPr/>
          </p:nvSpPr>
          <p:spPr>
            <a:xfrm>
              <a:off x="1294250" y="605200"/>
              <a:ext cx="29600" cy="25375"/>
            </a:xfrm>
            <a:custGeom>
              <a:rect b="b" l="l" r="r" t="t"/>
              <a:pathLst>
                <a:path extrusionOk="0" h="1015" w="1184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9" name="Google Shape;719;p75"/>
          <p:cNvSpPr/>
          <p:nvPr/>
        </p:nvSpPr>
        <p:spPr>
          <a:xfrm rot="3059263">
            <a:off x="2247554" y="159781"/>
            <a:ext cx="498453" cy="26487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720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" name="Google Shape;721;p76"/>
          <p:cNvSpPr txBox="1"/>
          <p:nvPr>
            <p:ph type="title"/>
          </p:nvPr>
        </p:nvSpPr>
        <p:spPr>
          <a:xfrm>
            <a:off x="2869800" y="2723600"/>
            <a:ext cx="6452400" cy="2082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722" name="Google Shape;722;p76"/>
          <p:cNvSpPr txBox="1"/>
          <p:nvPr>
            <p:ph idx="2" type="title"/>
          </p:nvPr>
        </p:nvSpPr>
        <p:spPr>
          <a:xfrm>
            <a:off x="5234500" y="1339367"/>
            <a:ext cx="1691200" cy="132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sp>
        <p:nvSpPr>
          <p:cNvPr id="723" name="Google Shape;723;p76"/>
          <p:cNvSpPr txBox="1"/>
          <p:nvPr>
            <p:ph idx="1" type="subTitle"/>
          </p:nvPr>
        </p:nvSpPr>
        <p:spPr>
          <a:xfrm>
            <a:off x="2869800" y="4866233"/>
            <a:ext cx="6452400" cy="63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24" name="Google Shape;724;p76"/>
          <p:cNvGrpSpPr/>
          <p:nvPr/>
        </p:nvGrpSpPr>
        <p:grpSpPr>
          <a:xfrm flipH="1" rot="5400000">
            <a:off x="-2203828" y="-670707"/>
            <a:ext cx="5151762" cy="2005372"/>
            <a:chOff x="5118925" y="3316075"/>
            <a:chExt cx="2765799" cy="1076613"/>
          </a:xfrm>
        </p:grpSpPr>
        <p:sp>
          <p:nvSpPr>
            <p:cNvPr id="725" name="Google Shape;725;p76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76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76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76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76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76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76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76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76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76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76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76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76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76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76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76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76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76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76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76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76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76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76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76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76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76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76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76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76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76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76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76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76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76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9" name="Google Shape;759;p76"/>
          <p:cNvSpPr/>
          <p:nvPr/>
        </p:nvSpPr>
        <p:spPr>
          <a:xfrm>
            <a:off x="7188767" y="-393601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0" name="Google Shape;760;p76"/>
          <p:cNvGrpSpPr/>
          <p:nvPr/>
        </p:nvGrpSpPr>
        <p:grpSpPr>
          <a:xfrm rot="-2700000">
            <a:off x="7101655" y="6048213"/>
            <a:ext cx="7094213" cy="3855839"/>
            <a:chOff x="4056367" y="1569400"/>
            <a:chExt cx="976783" cy="530900"/>
          </a:xfrm>
        </p:grpSpPr>
        <p:sp>
          <p:nvSpPr>
            <p:cNvPr id="761" name="Google Shape;761;p76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76"/>
            <p:cNvSpPr/>
            <p:nvPr/>
          </p:nvSpPr>
          <p:spPr>
            <a:xfrm>
              <a:off x="4056367" y="1634236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3" name="Google Shape;763;p76"/>
          <p:cNvSpPr/>
          <p:nvPr/>
        </p:nvSpPr>
        <p:spPr>
          <a:xfrm rot="-4475127">
            <a:off x="2533686" y="-861540"/>
            <a:ext cx="1227356" cy="1895456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76"/>
          <p:cNvSpPr/>
          <p:nvPr/>
        </p:nvSpPr>
        <p:spPr>
          <a:xfrm rot="1666954">
            <a:off x="11594572" y="749047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76"/>
          <p:cNvSpPr/>
          <p:nvPr/>
        </p:nvSpPr>
        <p:spPr>
          <a:xfrm rot="1600803">
            <a:off x="1401727" y="6332884"/>
            <a:ext cx="1549780" cy="1021305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76"/>
          <p:cNvSpPr/>
          <p:nvPr/>
        </p:nvSpPr>
        <p:spPr>
          <a:xfrm rot="-2700000">
            <a:off x="-1365434" y="5411753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7" name="Google Shape;767;p76"/>
          <p:cNvGrpSpPr/>
          <p:nvPr/>
        </p:nvGrpSpPr>
        <p:grpSpPr>
          <a:xfrm>
            <a:off x="385550" y="3223426"/>
            <a:ext cx="565405" cy="632396"/>
            <a:chOff x="6809075" y="3709775"/>
            <a:chExt cx="385925" cy="431650"/>
          </a:xfrm>
        </p:grpSpPr>
        <p:sp>
          <p:nvSpPr>
            <p:cNvPr id="768" name="Google Shape;768;p76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76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76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76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76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76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76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76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76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76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76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76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76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76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2" name="Google Shape;782;p76"/>
          <p:cNvGrpSpPr/>
          <p:nvPr/>
        </p:nvGrpSpPr>
        <p:grpSpPr>
          <a:xfrm>
            <a:off x="11350904" y="3680421"/>
            <a:ext cx="1104099" cy="1323617"/>
            <a:chOff x="5937150" y="5007400"/>
            <a:chExt cx="373225" cy="447450"/>
          </a:xfrm>
        </p:grpSpPr>
        <p:sp>
          <p:nvSpPr>
            <p:cNvPr id="783" name="Google Shape;783;p76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76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76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6" name="Google Shape;786;p76"/>
          <p:cNvSpPr/>
          <p:nvPr/>
        </p:nvSpPr>
        <p:spPr>
          <a:xfrm rot="7764463">
            <a:off x="3243826" y="6514945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7" name="Google Shape;787;p76"/>
          <p:cNvGrpSpPr/>
          <p:nvPr/>
        </p:nvGrpSpPr>
        <p:grpSpPr>
          <a:xfrm>
            <a:off x="5336049" y="-235246"/>
            <a:ext cx="978007" cy="642868"/>
            <a:chOff x="6739600" y="291450"/>
            <a:chExt cx="504925" cy="331900"/>
          </a:xfrm>
        </p:grpSpPr>
        <p:sp>
          <p:nvSpPr>
            <p:cNvPr id="788" name="Google Shape;788;p76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76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76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76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76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76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76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76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76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76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76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76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76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76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76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76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76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76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76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76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76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76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76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76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2" name="Google Shape;812;p76"/>
          <p:cNvGrpSpPr/>
          <p:nvPr/>
        </p:nvGrpSpPr>
        <p:grpSpPr>
          <a:xfrm>
            <a:off x="5820956" y="6539085"/>
            <a:ext cx="1279675" cy="796857"/>
            <a:chOff x="4819000" y="1410925"/>
            <a:chExt cx="327450" cy="203925"/>
          </a:xfrm>
        </p:grpSpPr>
        <p:sp>
          <p:nvSpPr>
            <p:cNvPr id="813" name="Google Shape;813;p76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76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76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76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76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76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76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76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82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77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23" name="Google Shape;823;p77"/>
          <p:cNvSpPr txBox="1"/>
          <p:nvPr>
            <p:ph idx="1" type="body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Darker Grotesque SemiBold"/>
              <a:buChar char="●"/>
              <a:defRPr sz="1600"/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/>
        </p:txBody>
      </p:sp>
      <p:sp>
        <p:nvSpPr>
          <p:cNvPr id="824" name="Google Shape;824;p77"/>
          <p:cNvSpPr/>
          <p:nvPr/>
        </p:nvSpPr>
        <p:spPr>
          <a:xfrm flipH="1" rot="-2858433">
            <a:off x="8162691" y="5721189"/>
            <a:ext cx="6834580" cy="3855879"/>
          </a:xfrm>
          <a:custGeom>
            <a:rect b="b" l="l" r="r" t="t"/>
            <a:pathLst>
              <a:path extrusionOk="0" h="21236" w="37641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77"/>
          <p:cNvSpPr/>
          <p:nvPr/>
        </p:nvSpPr>
        <p:spPr>
          <a:xfrm flipH="1" rot="-2858433">
            <a:off x="-416267" y="5712170"/>
            <a:ext cx="892248" cy="713036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77"/>
          <p:cNvSpPr/>
          <p:nvPr/>
        </p:nvSpPr>
        <p:spPr>
          <a:xfrm flipH="1" rot="6994426">
            <a:off x="11350070" y="-397621"/>
            <a:ext cx="1197185" cy="1589856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77"/>
          <p:cNvSpPr/>
          <p:nvPr/>
        </p:nvSpPr>
        <p:spPr>
          <a:xfrm rot="-962022">
            <a:off x="-1430985" y="-440637"/>
            <a:ext cx="4339480" cy="963228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77"/>
          <p:cNvSpPr/>
          <p:nvPr/>
        </p:nvSpPr>
        <p:spPr>
          <a:xfrm rot="-3035537">
            <a:off x="2677659" y="-287596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77"/>
          <p:cNvSpPr/>
          <p:nvPr/>
        </p:nvSpPr>
        <p:spPr>
          <a:xfrm rot="8100000">
            <a:off x="-1544049" y="2888743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30" name="Google Shape;830;p77"/>
          <p:cNvGrpSpPr/>
          <p:nvPr/>
        </p:nvGrpSpPr>
        <p:grpSpPr>
          <a:xfrm rot="-8779617">
            <a:off x="11714726" y="2416636"/>
            <a:ext cx="978004" cy="609008"/>
            <a:chOff x="4819000" y="1410925"/>
            <a:chExt cx="327450" cy="203925"/>
          </a:xfrm>
        </p:grpSpPr>
        <p:sp>
          <p:nvSpPr>
            <p:cNvPr id="831" name="Google Shape;831;p77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77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77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77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77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77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77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77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9" name="Google Shape;839;p77"/>
          <p:cNvGrpSpPr/>
          <p:nvPr/>
        </p:nvGrpSpPr>
        <p:grpSpPr>
          <a:xfrm rot="10800000">
            <a:off x="196306" y="5243421"/>
            <a:ext cx="315841" cy="353263"/>
            <a:chOff x="6809075" y="3709775"/>
            <a:chExt cx="385925" cy="431650"/>
          </a:xfrm>
        </p:grpSpPr>
        <p:sp>
          <p:nvSpPr>
            <p:cNvPr id="840" name="Google Shape;840;p77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77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77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77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77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77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77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77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77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77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77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77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77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77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4" name="Google Shape;854;p77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855" name="Google Shape;855;p77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77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77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8" name="Google Shape;858;p77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859" name="Google Shape;859;p77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77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77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862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78"/>
          <p:cNvSpPr txBox="1"/>
          <p:nvPr>
            <p:ph idx="1" type="subTitle"/>
          </p:nvPr>
        </p:nvSpPr>
        <p:spPr>
          <a:xfrm>
            <a:off x="1026617" y="2217567"/>
            <a:ext cx="4750000" cy="392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l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/>
        </p:txBody>
      </p:sp>
      <p:sp>
        <p:nvSpPr>
          <p:cNvPr id="864" name="Google Shape;864;p78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65" name="Google Shape;865;p78"/>
          <p:cNvSpPr txBox="1"/>
          <p:nvPr>
            <p:ph idx="2" type="subTitle"/>
          </p:nvPr>
        </p:nvSpPr>
        <p:spPr>
          <a:xfrm>
            <a:off x="6415384" y="2217567"/>
            <a:ext cx="4750000" cy="392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866" name="Google Shape;866;p78"/>
          <p:cNvGrpSpPr/>
          <p:nvPr/>
        </p:nvGrpSpPr>
        <p:grpSpPr>
          <a:xfrm flipH="1" rot="5400000">
            <a:off x="-2405928" y="-1970140"/>
            <a:ext cx="5151762" cy="2005372"/>
            <a:chOff x="5118925" y="3316075"/>
            <a:chExt cx="2765799" cy="1076613"/>
          </a:xfrm>
        </p:grpSpPr>
        <p:sp>
          <p:nvSpPr>
            <p:cNvPr id="867" name="Google Shape;867;p78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78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78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78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78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78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78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78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78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78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78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78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78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78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78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78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78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78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78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78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78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78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78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78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78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78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78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78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78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78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78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78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78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78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1" name="Google Shape;901;p78"/>
          <p:cNvGrpSpPr/>
          <p:nvPr/>
        </p:nvGrpSpPr>
        <p:grpSpPr>
          <a:xfrm flipH="1">
            <a:off x="-1471817" y="6027518"/>
            <a:ext cx="3687732" cy="1435484"/>
            <a:chOff x="5118925" y="3316075"/>
            <a:chExt cx="2765799" cy="1076613"/>
          </a:xfrm>
        </p:grpSpPr>
        <p:sp>
          <p:nvSpPr>
            <p:cNvPr id="902" name="Google Shape;902;p78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78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78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78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78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78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78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78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78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78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78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78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78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78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78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78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78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78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78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78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78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78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78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78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78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78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78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78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78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78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78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78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78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78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78"/>
          <p:cNvGrpSpPr/>
          <p:nvPr/>
        </p:nvGrpSpPr>
        <p:grpSpPr>
          <a:xfrm>
            <a:off x="2242813" y="-1134394"/>
            <a:ext cx="1649091" cy="1438843"/>
            <a:chOff x="2389000" y="3547600"/>
            <a:chExt cx="1218300" cy="1062975"/>
          </a:xfrm>
        </p:grpSpPr>
        <p:sp>
          <p:nvSpPr>
            <p:cNvPr id="937" name="Google Shape;937;p78"/>
            <p:cNvSpPr/>
            <p:nvPr/>
          </p:nvSpPr>
          <p:spPr>
            <a:xfrm>
              <a:off x="2389000" y="3547600"/>
              <a:ext cx="1218300" cy="1062975"/>
            </a:xfrm>
            <a:custGeom>
              <a:rect b="b" l="l" r="r" t="t"/>
              <a:pathLst>
                <a:path extrusionOk="0" h="42519" w="48732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78"/>
            <p:cNvSpPr/>
            <p:nvPr/>
          </p:nvSpPr>
          <p:spPr>
            <a:xfrm>
              <a:off x="2626700" y="3864925"/>
              <a:ext cx="261425" cy="194800"/>
            </a:xfrm>
            <a:custGeom>
              <a:rect b="b" l="l" r="r" t="t"/>
              <a:pathLst>
                <a:path extrusionOk="0" h="7792" w="10457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78"/>
            <p:cNvSpPr/>
            <p:nvPr/>
          </p:nvSpPr>
          <p:spPr>
            <a:xfrm>
              <a:off x="2756025" y="4085675"/>
              <a:ext cx="277225" cy="170425"/>
            </a:xfrm>
            <a:custGeom>
              <a:rect b="b" l="l" r="r" t="t"/>
              <a:pathLst>
                <a:path extrusionOk="0" h="6817" w="11089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78"/>
            <p:cNvSpPr/>
            <p:nvPr/>
          </p:nvSpPr>
          <p:spPr>
            <a:xfrm>
              <a:off x="2938150" y="4214150"/>
              <a:ext cx="209150" cy="201650"/>
            </a:xfrm>
            <a:custGeom>
              <a:rect b="b" l="l" r="r" t="t"/>
              <a:pathLst>
                <a:path extrusionOk="0" h="8066" w="8366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78"/>
            <p:cNvSpPr/>
            <p:nvPr/>
          </p:nvSpPr>
          <p:spPr>
            <a:xfrm>
              <a:off x="3125400" y="4293850"/>
              <a:ext cx="169650" cy="214350"/>
            </a:xfrm>
            <a:custGeom>
              <a:rect b="b" l="l" r="r" t="t"/>
              <a:pathLst>
                <a:path extrusionOk="0" h="8574" w="6786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78"/>
            <p:cNvSpPr/>
            <p:nvPr/>
          </p:nvSpPr>
          <p:spPr>
            <a:xfrm>
              <a:off x="2979575" y="3664500"/>
              <a:ext cx="181625" cy="238400"/>
            </a:xfrm>
            <a:custGeom>
              <a:rect b="b" l="l" r="r" t="t"/>
              <a:pathLst>
                <a:path extrusionOk="0" h="9536" w="7265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78"/>
            <p:cNvSpPr/>
            <p:nvPr/>
          </p:nvSpPr>
          <p:spPr>
            <a:xfrm>
              <a:off x="3146725" y="3829975"/>
              <a:ext cx="211775" cy="190875"/>
            </a:xfrm>
            <a:custGeom>
              <a:rect b="b" l="l" r="r" t="t"/>
              <a:pathLst>
                <a:path extrusionOk="0" h="7635" w="8471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78"/>
            <p:cNvSpPr/>
            <p:nvPr/>
          </p:nvSpPr>
          <p:spPr>
            <a:xfrm>
              <a:off x="3241375" y="4027025"/>
              <a:ext cx="257925" cy="158350"/>
            </a:xfrm>
            <a:custGeom>
              <a:rect b="b" l="l" r="r" t="t"/>
              <a:pathLst>
                <a:path extrusionOk="0" h="6334" w="10317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78"/>
            <p:cNvSpPr/>
            <p:nvPr/>
          </p:nvSpPr>
          <p:spPr>
            <a:xfrm>
              <a:off x="3255975" y="4228375"/>
              <a:ext cx="285275" cy="157375"/>
            </a:xfrm>
            <a:custGeom>
              <a:rect b="b" l="l" r="r" t="t"/>
              <a:pathLst>
                <a:path extrusionOk="0" h="6295" w="11411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78"/>
            <p:cNvSpPr/>
            <p:nvPr/>
          </p:nvSpPr>
          <p:spPr>
            <a:xfrm>
              <a:off x="2966850" y="3917325"/>
              <a:ext cx="239075" cy="283075"/>
            </a:xfrm>
            <a:custGeom>
              <a:rect b="b" l="l" r="r" t="t"/>
              <a:pathLst>
                <a:path extrusionOk="0" h="11323" w="9563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78"/>
            <p:cNvSpPr/>
            <p:nvPr/>
          </p:nvSpPr>
          <p:spPr>
            <a:xfrm>
              <a:off x="3353800" y="3664450"/>
              <a:ext cx="5850" cy="4225"/>
            </a:xfrm>
            <a:custGeom>
              <a:rect b="b" l="l" r="r" t="t"/>
              <a:pathLst>
                <a:path extrusionOk="0" h="169" w="234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8" name="Google Shape;948;p78"/>
          <p:cNvGrpSpPr/>
          <p:nvPr/>
        </p:nvGrpSpPr>
        <p:grpSpPr>
          <a:xfrm rot="5400000">
            <a:off x="531459" y="3218489"/>
            <a:ext cx="299669" cy="250715"/>
            <a:chOff x="5613525" y="2508525"/>
            <a:chExt cx="354275" cy="296400"/>
          </a:xfrm>
        </p:grpSpPr>
        <p:sp>
          <p:nvSpPr>
            <p:cNvPr id="949" name="Google Shape;949;p78"/>
            <p:cNvSpPr/>
            <p:nvPr/>
          </p:nvSpPr>
          <p:spPr>
            <a:xfrm>
              <a:off x="5613525" y="2508525"/>
              <a:ext cx="49175" cy="296400"/>
            </a:xfrm>
            <a:custGeom>
              <a:rect b="b" l="l" r="r" t="t"/>
              <a:pathLst>
                <a:path extrusionOk="0" h="11856" w="1967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78"/>
            <p:cNvSpPr/>
            <p:nvPr/>
          </p:nvSpPr>
          <p:spPr>
            <a:xfrm>
              <a:off x="5689525" y="2508525"/>
              <a:ext cx="49550" cy="296400"/>
            </a:xfrm>
            <a:custGeom>
              <a:rect b="b" l="l" r="r" t="t"/>
              <a:pathLst>
                <a:path extrusionOk="0" h="11856" w="1982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78"/>
            <p:cNvSpPr/>
            <p:nvPr/>
          </p:nvSpPr>
          <p:spPr>
            <a:xfrm>
              <a:off x="5765875" y="2508525"/>
              <a:ext cx="49525" cy="296400"/>
            </a:xfrm>
            <a:custGeom>
              <a:rect b="b" l="l" r="r" t="t"/>
              <a:pathLst>
                <a:path extrusionOk="0" h="11856" w="1981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78"/>
            <p:cNvSpPr/>
            <p:nvPr/>
          </p:nvSpPr>
          <p:spPr>
            <a:xfrm>
              <a:off x="584222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78"/>
            <p:cNvSpPr/>
            <p:nvPr/>
          </p:nvSpPr>
          <p:spPr>
            <a:xfrm>
              <a:off x="591857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4" name="Google Shape;954;p78"/>
          <p:cNvGrpSpPr/>
          <p:nvPr/>
        </p:nvGrpSpPr>
        <p:grpSpPr>
          <a:xfrm>
            <a:off x="-474224" y="4492772"/>
            <a:ext cx="977984" cy="609001"/>
            <a:chOff x="4819000" y="1410925"/>
            <a:chExt cx="327450" cy="203925"/>
          </a:xfrm>
        </p:grpSpPr>
        <p:sp>
          <p:nvSpPr>
            <p:cNvPr id="955" name="Google Shape;955;p78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78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78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78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78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78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78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78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3" name="Google Shape;963;p78"/>
          <p:cNvGrpSpPr/>
          <p:nvPr/>
        </p:nvGrpSpPr>
        <p:grpSpPr>
          <a:xfrm rot="-1668623">
            <a:off x="11664183" y="832921"/>
            <a:ext cx="765427" cy="824400"/>
            <a:chOff x="2145500" y="2775800"/>
            <a:chExt cx="378025" cy="407150"/>
          </a:xfrm>
        </p:grpSpPr>
        <p:sp>
          <p:nvSpPr>
            <p:cNvPr id="964" name="Google Shape;964;p78"/>
            <p:cNvSpPr/>
            <p:nvPr/>
          </p:nvSpPr>
          <p:spPr>
            <a:xfrm>
              <a:off x="2145500" y="2775800"/>
              <a:ext cx="378025" cy="407150"/>
            </a:xfrm>
            <a:custGeom>
              <a:rect b="b" l="l" r="r" t="t"/>
              <a:pathLst>
                <a:path extrusionOk="0" h="16286" w="15121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78"/>
            <p:cNvSpPr/>
            <p:nvPr/>
          </p:nvSpPr>
          <p:spPr>
            <a:xfrm>
              <a:off x="2294775" y="2799675"/>
              <a:ext cx="104575" cy="84500"/>
            </a:xfrm>
            <a:custGeom>
              <a:rect b="b" l="l" r="r" t="t"/>
              <a:pathLst>
                <a:path extrusionOk="0" h="3380" w="4183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6" name="Google Shape;966;p78"/>
          <p:cNvSpPr/>
          <p:nvPr/>
        </p:nvSpPr>
        <p:spPr>
          <a:xfrm>
            <a:off x="7500084" y="-278166"/>
            <a:ext cx="1078037" cy="582647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7" name="Google Shape;967;p78"/>
          <p:cNvGrpSpPr/>
          <p:nvPr/>
        </p:nvGrpSpPr>
        <p:grpSpPr>
          <a:xfrm>
            <a:off x="11386669" y="2217552"/>
            <a:ext cx="1078023" cy="1292355"/>
            <a:chOff x="5937150" y="5007400"/>
            <a:chExt cx="373225" cy="447450"/>
          </a:xfrm>
        </p:grpSpPr>
        <p:sp>
          <p:nvSpPr>
            <p:cNvPr id="968" name="Google Shape;968;p78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78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78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1" name="Google Shape;971;p78"/>
          <p:cNvSpPr/>
          <p:nvPr/>
        </p:nvSpPr>
        <p:spPr>
          <a:xfrm rot="9900039">
            <a:off x="11582029" y="3823511"/>
            <a:ext cx="1517135" cy="709299"/>
          </a:xfrm>
          <a:custGeom>
            <a:rect b="b" l="l" r="r" t="t"/>
            <a:pathLst>
              <a:path extrusionOk="0" h="10586" w="22644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" name="Google Shape;972;p78"/>
          <p:cNvSpPr/>
          <p:nvPr/>
        </p:nvSpPr>
        <p:spPr>
          <a:xfrm rot="5400000">
            <a:off x="5385034" y="-730133"/>
            <a:ext cx="350949" cy="1601049"/>
          </a:xfrm>
          <a:custGeom>
            <a:rect b="b" l="l" r="r" t="t"/>
            <a:pathLst>
              <a:path extrusionOk="0" h="18490" w="4053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3" name="Google Shape;973;p78"/>
          <p:cNvGrpSpPr/>
          <p:nvPr/>
        </p:nvGrpSpPr>
        <p:grpSpPr>
          <a:xfrm>
            <a:off x="8578133" y="6423833"/>
            <a:ext cx="444867" cy="264867"/>
            <a:chOff x="2645275" y="3236825"/>
            <a:chExt cx="333650" cy="198650"/>
          </a:xfrm>
        </p:grpSpPr>
        <p:sp>
          <p:nvSpPr>
            <p:cNvPr id="974" name="Google Shape;974;p78"/>
            <p:cNvSpPr/>
            <p:nvPr/>
          </p:nvSpPr>
          <p:spPr>
            <a:xfrm>
              <a:off x="2953450" y="3314375"/>
              <a:ext cx="25475" cy="27375"/>
            </a:xfrm>
            <a:custGeom>
              <a:rect b="b" l="l" r="r" t="t"/>
              <a:pathLst>
                <a:path extrusionOk="0" h="1095" w="1019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78"/>
            <p:cNvSpPr/>
            <p:nvPr/>
          </p:nvSpPr>
          <p:spPr>
            <a:xfrm>
              <a:off x="2918350" y="3420625"/>
              <a:ext cx="15425" cy="14850"/>
            </a:xfrm>
            <a:custGeom>
              <a:rect b="b" l="l" r="r" t="t"/>
              <a:pathLst>
                <a:path extrusionOk="0" h="594" w="617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78"/>
            <p:cNvSpPr/>
            <p:nvPr/>
          </p:nvSpPr>
          <p:spPr>
            <a:xfrm>
              <a:off x="2923175" y="3331250"/>
              <a:ext cx="5175" cy="6200"/>
            </a:xfrm>
            <a:custGeom>
              <a:rect b="b" l="l" r="r" t="t"/>
              <a:pathLst>
                <a:path extrusionOk="0" h="248" w="207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78"/>
            <p:cNvSpPr/>
            <p:nvPr/>
          </p:nvSpPr>
          <p:spPr>
            <a:xfrm>
              <a:off x="2645275" y="3236825"/>
              <a:ext cx="79000" cy="103750"/>
            </a:xfrm>
            <a:custGeom>
              <a:rect b="b" l="l" r="r" t="t"/>
              <a:pathLst>
                <a:path extrusionOk="0" h="4150" w="316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78"/>
            <p:cNvSpPr/>
            <p:nvPr/>
          </p:nvSpPr>
          <p:spPr>
            <a:xfrm>
              <a:off x="2741575" y="3236825"/>
              <a:ext cx="79250" cy="103750"/>
            </a:xfrm>
            <a:custGeom>
              <a:rect b="b" l="l" r="r" t="t"/>
              <a:pathLst>
                <a:path extrusionOk="0" h="4150" w="317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78"/>
            <p:cNvSpPr/>
            <p:nvPr/>
          </p:nvSpPr>
          <p:spPr>
            <a:xfrm>
              <a:off x="2838200" y="3236825"/>
              <a:ext cx="78950" cy="103750"/>
            </a:xfrm>
            <a:custGeom>
              <a:rect b="b" l="l" r="r" t="t"/>
              <a:pathLst>
                <a:path extrusionOk="0" h="4150" w="3158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78"/>
          <p:cNvGrpSpPr/>
          <p:nvPr/>
        </p:nvGrpSpPr>
        <p:grpSpPr>
          <a:xfrm>
            <a:off x="6417615" y="6423838"/>
            <a:ext cx="978007" cy="642868"/>
            <a:chOff x="6739600" y="291450"/>
            <a:chExt cx="504925" cy="331900"/>
          </a:xfrm>
        </p:grpSpPr>
        <p:sp>
          <p:nvSpPr>
            <p:cNvPr id="981" name="Google Shape;981;p78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78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78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78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78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78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78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78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78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78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78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78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78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78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78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78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78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78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78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78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78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78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78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78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5" name="Google Shape;1005;p78"/>
          <p:cNvSpPr/>
          <p:nvPr/>
        </p:nvSpPr>
        <p:spPr>
          <a:xfrm>
            <a:off x="4415568" y="6423845"/>
            <a:ext cx="1078001" cy="888112"/>
          </a:xfrm>
          <a:custGeom>
            <a:rect b="b" l="l" r="r" t="t"/>
            <a:pathLst>
              <a:path extrusionOk="0" h="16028" w="19455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6" name="Google Shape;1006;p78"/>
          <p:cNvGrpSpPr/>
          <p:nvPr/>
        </p:nvGrpSpPr>
        <p:grpSpPr>
          <a:xfrm>
            <a:off x="9434649" y="6017389"/>
            <a:ext cx="1278929" cy="1077752"/>
            <a:chOff x="1844900" y="831875"/>
            <a:chExt cx="538300" cy="453625"/>
          </a:xfrm>
        </p:grpSpPr>
        <p:sp>
          <p:nvSpPr>
            <p:cNvPr id="1007" name="Google Shape;1007;p78"/>
            <p:cNvSpPr/>
            <p:nvPr/>
          </p:nvSpPr>
          <p:spPr>
            <a:xfrm>
              <a:off x="1902350" y="868425"/>
              <a:ext cx="452300" cy="417075"/>
            </a:xfrm>
            <a:custGeom>
              <a:rect b="b" l="l" r="r" t="t"/>
              <a:pathLst>
                <a:path extrusionOk="0" h="16683" w="18092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78"/>
            <p:cNvSpPr/>
            <p:nvPr/>
          </p:nvSpPr>
          <p:spPr>
            <a:xfrm>
              <a:off x="1844900" y="877800"/>
              <a:ext cx="158925" cy="170500"/>
            </a:xfrm>
            <a:custGeom>
              <a:rect b="b" l="l" r="r" t="t"/>
              <a:pathLst>
                <a:path extrusionOk="0" h="6820" w="6357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78"/>
            <p:cNvSpPr/>
            <p:nvPr/>
          </p:nvSpPr>
          <p:spPr>
            <a:xfrm>
              <a:off x="2026150" y="831875"/>
              <a:ext cx="143125" cy="110700"/>
            </a:xfrm>
            <a:custGeom>
              <a:rect b="b" l="l" r="r" t="t"/>
              <a:pathLst>
                <a:path extrusionOk="0" h="4428" w="5725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78"/>
            <p:cNvSpPr/>
            <p:nvPr/>
          </p:nvSpPr>
          <p:spPr>
            <a:xfrm>
              <a:off x="2265550" y="874775"/>
              <a:ext cx="117650" cy="99775"/>
            </a:xfrm>
            <a:custGeom>
              <a:rect b="b" l="l" r="r" t="t"/>
              <a:pathLst>
                <a:path extrusionOk="0" h="3991" w="4706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78"/>
            <p:cNvSpPr/>
            <p:nvPr/>
          </p:nvSpPr>
          <p:spPr>
            <a:xfrm>
              <a:off x="2281700" y="1088700"/>
              <a:ext cx="19975" cy="25025"/>
            </a:xfrm>
            <a:custGeom>
              <a:rect b="b" l="l" r="r" t="t"/>
              <a:pathLst>
                <a:path extrusionOk="0" h="1001" w="799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78"/>
            <p:cNvSpPr/>
            <p:nvPr/>
          </p:nvSpPr>
          <p:spPr>
            <a:xfrm>
              <a:off x="1958400" y="1106600"/>
              <a:ext cx="18950" cy="21650"/>
            </a:xfrm>
            <a:custGeom>
              <a:rect b="b" l="l" r="r" t="t"/>
              <a:pathLst>
                <a:path extrusionOk="0" h="866" w="758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78"/>
            <p:cNvSpPr/>
            <p:nvPr/>
          </p:nvSpPr>
          <p:spPr>
            <a:xfrm>
              <a:off x="2259350" y="1070850"/>
              <a:ext cx="14475" cy="23050"/>
            </a:xfrm>
            <a:custGeom>
              <a:rect b="b" l="l" r="r" t="t"/>
              <a:pathLst>
                <a:path extrusionOk="0" h="922" w="579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78"/>
            <p:cNvSpPr/>
            <p:nvPr/>
          </p:nvSpPr>
          <p:spPr>
            <a:xfrm>
              <a:off x="2068450" y="1204500"/>
              <a:ext cx="17525" cy="21225"/>
            </a:xfrm>
            <a:custGeom>
              <a:rect b="b" l="l" r="r" t="t"/>
              <a:pathLst>
                <a:path extrusionOk="0" h="849" w="701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78"/>
            <p:cNvSpPr/>
            <p:nvPr/>
          </p:nvSpPr>
          <p:spPr>
            <a:xfrm>
              <a:off x="2140000" y="1123350"/>
              <a:ext cx="10000" cy="22125"/>
            </a:xfrm>
            <a:custGeom>
              <a:rect b="b" l="l" r="r" t="t"/>
              <a:pathLst>
                <a:path extrusionOk="0" h="885" w="40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78"/>
            <p:cNvSpPr/>
            <p:nvPr/>
          </p:nvSpPr>
          <p:spPr>
            <a:xfrm>
              <a:off x="2113850" y="1008850"/>
              <a:ext cx="10025" cy="22150"/>
            </a:xfrm>
            <a:custGeom>
              <a:rect b="b" l="l" r="r" t="t"/>
              <a:pathLst>
                <a:path extrusionOk="0" h="886" w="401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78"/>
            <p:cNvSpPr/>
            <p:nvPr/>
          </p:nvSpPr>
          <p:spPr>
            <a:xfrm>
              <a:off x="2203975" y="1159400"/>
              <a:ext cx="14475" cy="19225"/>
            </a:xfrm>
            <a:custGeom>
              <a:rect b="b" l="l" r="r" t="t"/>
              <a:pathLst>
                <a:path extrusionOk="0" h="769" w="579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78"/>
            <p:cNvSpPr/>
            <p:nvPr/>
          </p:nvSpPr>
          <p:spPr>
            <a:xfrm>
              <a:off x="2321950" y="1020875"/>
              <a:ext cx="13100" cy="17975"/>
            </a:xfrm>
            <a:custGeom>
              <a:rect b="b" l="l" r="r" t="t"/>
              <a:pathLst>
                <a:path extrusionOk="0" h="719" w="524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78"/>
            <p:cNvSpPr/>
            <p:nvPr/>
          </p:nvSpPr>
          <p:spPr>
            <a:xfrm>
              <a:off x="2093225" y="1048675"/>
              <a:ext cx="9325" cy="16375"/>
            </a:xfrm>
            <a:custGeom>
              <a:rect b="b" l="l" r="r" t="t"/>
              <a:pathLst>
                <a:path extrusionOk="0" h="655" w="373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78"/>
            <p:cNvSpPr/>
            <p:nvPr/>
          </p:nvSpPr>
          <p:spPr>
            <a:xfrm>
              <a:off x="2030300" y="1135550"/>
              <a:ext cx="12025" cy="14400"/>
            </a:xfrm>
            <a:custGeom>
              <a:rect b="b" l="l" r="r" t="t"/>
              <a:pathLst>
                <a:path extrusionOk="0" h="576" w="481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78"/>
            <p:cNvSpPr/>
            <p:nvPr/>
          </p:nvSpPr>
          <p:spPr>
            <a:xfrm>
              <a:off x="1983150" y="1046800"/>
              <a:ext cx="11400" cy="13525"/>
            </a:xfrm>
            <a:custGeom>
              <a:rect b="b" l="l" r="r" t="t"/>
              <a:pathLst>
                <a:path extrusionOk="0" h="541" w="456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2" name="Google Shape;1022;p78"/>
          <p:cNvSpPr/>
          <p:nvPr/>
        </p:nvSpPr>
        <p:spPr>
          <a:xfrm>
            <a:off x="9434634" y="-706267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78"/>
          <p:cNvSpPr/>
          <p:nvPr/>
        </p:nvSpPr>
        <p:spPr>
          <a:xfrm>
            <a:off x="-245004" y="3290927"/>
            <a:ext cx="519551" cy="27608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4" name="Google Shape;1024;p78"/>
          <p:cNvGrpSpPr/>
          <p:nvPr/>
        </p:nvGrpSpPr>
        <p:grpSpPr>
          <a:xfrm>
            <a:off x="11125186" y="5956753"/>
            <a:ext cx="1600997" cy="1577025"/>
            <a:chOff x="960250" y="302050"/>
            <a:chExt cx="721300" cy="710500"/>
          </a:xfrm>
        </p:grpSpPr>
        <p:sp>
          <p:nvSpPr>
            <p:cNvPr id="1025" name="Google Shape;1025;p78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78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78"/>
            <p:cNvSpPr/>
            <p:nvPr/>
          </p:nvSpPr>
          <p:spPr>
            <a:xfrm>
              <a:off x="961300" y="563475"/>
              <a:ext cx="49200" cy="51600"/>
            </a:xfrm>
            <a:custGeom>
              <a:rect b="b" l="l" r="r" t="t"/>
              <a:pathLst>
                <a:path extrusionOk="0" h="2064" w="1968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78"/>
            <p:cNvSpPr/>
            <p:nvPr/>
          </p:nvSpPr>
          <p:spPr>
            <a:xfrm>
              <a:off x="1369900" y="483900"/>
              <a:ext cx="97025" cy="89125"/>
            </a:xfrm>
            <a:custGeom>
              <a:rect b="b" l="l" r="r" t="t"/>
              <a:pathLst>
                <a:path extrusionOk="0" h="3565" w="3881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78"/>
            <p:cNvSpPr/>
            <p:nvPr/>
          </p:nvSpPr>
          <p:spPr>
            <a:xfrm>
              <a:off x="1442825" y="640325"/>
              <a:ext cx="89100" cy="74425"/>
            </a:xfrm>
            <a:custGeom>
              <a:rect b="b" l="l" r="r" t="t"/>
              <a:pathLst>
                <a:path extrusionOk="0" h="2977" w="3564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78"/>
            <p:cNvSpPr/>
            <p:nvPr/>
          </p:nvSpPr>
          <p:spPr>
            <a:xfrm>
              <a:off x="1395375" y="838150"/>
              <a:ext cx="93900" cy="73950"/>
            </a:xfrm>
            <a:custGeom>
              <a:rect b="b" l="l" r="r" t="t"/>
              <a:pathLst>
                <a:path extrusionOk="0" h="2958" w="3756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78"/>
            <p:cNvSpPr/>
            <p:nvPr/>
          </p:nvSpPr>
          <p:spPr>
            <a:xfrm>
              <a:off x="1172475" y="589375"/>
              <a:ext cx="82225" cy="77275"/>
            </a:xfrm>
            <a:custGeom>
              <a:rect b="b" l="l" r="r" t="t"/>
              <a:pathLst>
                <a:path extrusionOk="0" h="3091" w="3289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78"/>
            <p:cNvSpPr/>
            <p:nvPr/>
          </p:nvSpPr>
          <p:spPr>
            <a:xfrm>
              <a:off x="1244725" y="770200"/>
              <a:ext cx="92875" cy="67925"/>
            </a:xfrm>
            <a:custGeom>
              <a:rect b="b" l="l" r="r" t="t"/>
              <a:pathLst>
                <a:path extrusionOk="0" h="2717" w="3715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78"/>
            <p:cNvSpPr/>
            <p:nvPr/>
          </p:nvSpPr>
          <p:spPr>
            <a:xfrm>
              <a:off x="1190700" y="302050"/>
              <a:ext cx="80875" cy="80125"/>
            </a:xfrm>
            <a:custGeom>
              <a:rect b="b" l="l" r="r" t="t"/>
              <a:pathLst>
                <a:path extrusionOk="0" h="3205" w="3235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78"/>
            <p:cNvSpPr/>
            <p:nvPr/>
          </p:nvSpPr>
          <p:spPr>
            <a:xfrm>
              <a:off x="1503000" y="540600"/>
              <a:ext cx="79825" cy="88575"/>
            </a:xfrm>
            <a:custGeom>
              <a:rect b="b" l="l" r="r" t="t"/>
              <a:pathLst>
                <a:path extrusionOk="0" h="3543" w="3193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78"/>
            <p:cNvSpPr/>
            <p:nvPr/>
          </p:nvSpPr>
          <p:spPr>
            <a:xfrm>
              <a:off x="1555650" y="713775"/>
              <a:ext cx="80825" cy="76400"/>
            </a:xfrm>
            <a:custGeom>
              <a:rect b="b" l="l" r="r" t="t"/>
              <a:pathLst>
                <a:path extrusionOk="0" h="3056" w="3233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78"/>
            <p:cNvSpPr/>
            <p:nvPr/>
          </p:nvSpPr>
          <p:spPr>
            <a:xfrm>
              <a:off x="1027675" y="637550"/>
              <a:ext cx="94275" cy="65950"/>
            </a:xfrm>
            <a:custGeom>
              <a:rect b="b" l="l" r="r" t="t"/>
              <a:pathLst>
                <a:path extrusionOk="0" h="2638" w="3771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78"/>
            <p:cNvSpPr/>
            <p:nvPr/>
          </p:nvSpPr>
          <p:spPr>
            <a:xfrm>
              <a:off x="1396375" y="742025"/>
              <a:ext cx="64000" cy="56100"/>
            </a:xfrm>
            <a:custGeom>
              <a:rect b="b" l="l" r="r" t="t"/>
              <a:pathLst>
                <a:path extrusionOk="0" h="2244" w="256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78"/>
            <p:cNvSpPr/>
            <p:nvPr/>
          </p:nvSpPr>
          <p:spPr>
            <a:xfrm>
              <a:off x="1139475" y="516700"/>
              <a:ext cx="78075" cy="36500"/>
            </a:xfrm>
            <a:custGeom>
              <a:rect b="b" l="l" r="r" t="t"/>
              <a:pathLst>
                <a:path extrusionOk="0" h="1460" w="3123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78"/>
            <p:cNvSpPr/>
            <p:nvPr/>
          </p:nvSpPr>
          <p:spPr>
            <a:xfrm>
              <a:off x="1119850" y="780175"/>
              <a:ext cx="58850" cy="61425"/>
            </a:xfrm>
            <a:custGeom>
              <a:rect b="b" l="l" r="r" t="t"/>
              <a:pathLst>
                <a:path extrusionOk="0" h="2457" w="2354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78"/>
            <p:cNvSpPr/>
            <p:nvPr/>
          </p:nvSpPr>
          <p:spPr>
            <a:xfrm>
              <a:off x="1074800" y="902825"/>
              <a:ext cx="46800" cy="69150"/>
            </a:xfrm>
            <a:custGeom>
              <a:rect b="b" l="l" r="r" t="t"/>
              <a:pathLst>
                <a:path extrusionOk="0" h="2766" w="1872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78"/>
            <p:cNvSpPr/>
            <p:nvPr/>
          </p:nvSpPr>
          <p:spPr>
            <a:xfrm>
              <a:off x="1241775" y="433175"/>
              <a:ext cx="50425" cy="62925"/>
            </a:xfrm>
            <a:custGeom>
              <a:rect b="b" l="l" r="r" t="t"/>
              <a:pathLst>
                <a:path extrusionOk="0" h="2517" w="2017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78"/>
            <p:cNvSpPr/>
            <p:nvPr/>
          </p:nvSpPr>
          <p:spPr>
            <a:xfrm>
              <a:off x="1240600" y="890150"/>
              <a:ext cx="66375" cy="35875"/>
            </a:xfrm>
            <a:custGeom>
              <a:rect b="b" l="l" r="r" t="t"/>
              <a:pathLst>
                <a:path extrusionOk="0" h="1435" w="2655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78"/>
            <p:cNvSpPr/>
            <p:nvPr/>
          </p:nvSpPr>
          <p:spPr>
            <a:xfrm>
              <a:off x="1402250" y="370000"/>
              <a:ext cx="57800" cy="45950"/>
            </a:xfrm>
            <a:custGeom>
              <a:rect b="b" l="l" r="r" t="t"/>
              <a:pathLst>
                <a:path extrusionOk="0" h="1838" w="2312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78"/>
            <p:cNvSpPr/>
            <p:nvPr/>
          </p:nvSpPr>
          <p:spPr>
            <a:xfrm>
              <a:off x="1089575" y="577300"/>
              <a:ext cx="45425" cy="40725"/>
            </a:xfrm>
            <a:custGeom>
              <a:rect b="b" l="l" r="r" t="t"/>
              <a:pathLst>
                <a:path extrusionOk="0" h="1629" w="1817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78"/>
            <p:cNvSpPr/>
            <p:nvPr/>
          </p:nvSpPr>
          <p:spPr>
            <a:xfrm>
              <a:off x="1353400" y="646250"/>
              <a:ext cx="43700" cy="37975"/>
            </a:xfrm>
            <a:custGeom>
              <a:rect b="b" l="l" r="r" t="t"/>
              <a:pathLst>
                <a:path extrusionOk="0" h="1519" w="1748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78"/>
            <p:cNvSpPr/>
            <p:nvPr/>
          </p:nvSpPr>
          <p:spPr>
            <a:xfrm>
              <a:off x="1314525" y="392775"/>
              <a:ext cx="39600" cy="34925"/>
            </a:xfrm>
            <a:custGeom>
              <a:rect b="b" l="l" r="r" t="t"/>
              <a:pathLst>
                <a:path extrusionOk="0" h="1397" w="1584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78"/>
            <p:cNvSpPr/>
            <p:nvPr/>
          </p:nvSpPr>
          <p:spPr>
            <a:xfrm>
              <a:off x="1294250" y="605200"/>
              <a:ext cx="29600" cy="25375"/>
            </a:xfrm>
            <a:custGeom>
              <a:rect b="b" l="l" r="r" t="t"/>
              <a:pathLst>
                <a:path extrusionOk="0" h="1015" w="1184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8" name="Google Shape;1048;p78"/>
          <p:cNvSpPr/>
          <p:nvPr/>
        </p:nvSpPr>
        <p:spPr>
          <a:xfrm rot="3059263">
            <a:off x="2247554" y="159781"/>
            <a:ext cx="498453" cy="26487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2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32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" name="Google Shape;23;p32"/>
          <p:cNvSpPr txBox="1"/>
          <p:nvPr>
            <p:ph idx="1" type="body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4" name="Google Shape;24;p32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" name="Google Shape;25;p32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" name="Google Shape;26;p32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049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79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51" name="Google Shape;1051;p79"/>
          <p:cNvSpPr/>
          <p:nvPr/>
        </p:nvSpPr>
        <p:spPr>
          <a:xfrm>
            <a:off x="-278499" y="-22233"/>
            <a:ext cx="2773300" cy="615585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" name="Google Shape;1052;p79"/>
          <p:cNvSpPr/>
          <p:nvPr/>
        </p:nvSpPr>
        <p:spPr>
          <a:xfrm rot="-5766871">
            <a:off x="-262225" y="-367861"/>
            <a:ext cx="1227341" cy="1895457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" name="Google Shape;1053;p79"/>
          <p:cNvSpPr/>
          <p:nvPr/>
        </p:nvSpPr>
        <p:spPr>
          <a:xfrm rot="1666954">
            <a:off x="11595905" y="3219847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4" name="Google Shape;1054;p79"/>
          <p:cNvGrpSpPr/>
          <p:nvPr/>
        </p:nvGrpSpPr>
        <p:grpSpPr>
          <a:xfrm>
            <a:off x="10569448" y="6247645"/>
            <a:ext cx="2366049" cy="921007"/>
            <a:chOff x="5118925" y="3316075"/>
            <a:chExt cx="2765799" cy="1076613"/>
          </a:xfrm>
        </p:grpSpPr>
        <p:sp>
          <p:nvSpPr>
            <p:cNvPr id="1055" name="Google Shape;1055;p79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79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79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79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79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79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79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79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79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79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79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79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79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79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79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79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79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79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79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79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79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79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79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79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79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79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79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79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79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79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79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79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79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79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9" name="Google Shape;1089;p79"/>
          <p:cNvGrpSpPr/>
          <p:nvPr/>
        </p:nvGrpSpPr>
        <p:grpSpPr>
          <a:xfrm>
            <a:off x="11523577" y="2130371"/>
            <a:ext cx="768296" cy="921031"/>
            <a:chOff x="5937150" y="5007400"/>
            <a:chExt cx="373225" cy="447450"/>
          </a:xfrm>
        </p:grpSpPr>
        <p:sp>
          <p:nvSpPr>
            <p:cNvPr id="1090" name="Google Shape;1090;p79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79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79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3" name="Google Shape;1093;p79"/>
          <p:cNvGrpSpPr/>
          <p:nvPr/>
        </p:nvGrpSpPr>
        <p:grpSpPr>
          <a:xfrm>
            <a:off x="-474224" y="1904272"/>
            <a:ext cx="977984" cy="609001"/>
            <a:chOff x="4819000" y="1410925"/>
            <a:chExt cx="327450" cy="203925"/>
          </a:xfrm>
        </p:grpSpPr>
        <p:sp>
          <p:nvSpPr>
            <p:cNvPr id="1094" name="Google Shape;1094;p79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79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79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79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79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79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79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79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2" name="Google Shape;1102;p79"/>
          <p:cNvSpPr/>
          <p:nvPr/>
        </p:nvSpPr>
        <p:spPr>
          <a:xfrm rot="-8882948">
            <a:off x="9882029" y="-475951"/>
            <a:ext cx="1549745" cy="1021280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3" name="Google Shape;1103;p79"/>
          <p:cNvGrpSpPr/>
          <p:nvPr/>
        </p:nvGrpSpPr>
        <p:grpSpPr>
          <a:xfrm>
            <a:off x="193520" y="3051407"/>
            <a:ext cx="315841" cy="353263"/>
            <a:chOff x="6809075" y="3709775"/>
            <a:chExt cx="385925" cy="431650"/>
          </a:xfrm>
        </p:grpSpPr>
        <p:sp>
          <p:nvSpPr>
            <p:cNvPr id="1104" name="Google Shape;1104;p79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79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79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79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79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79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79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79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79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79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79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79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79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79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79"/>
          <p:cNvGrpSpPr/>
          <p:nvPr/>
        </p:nvGrpSpPr>
        <p:grpSpPr>
          <a:xfrm>
            <a:off x="11594537" y="5544391"/>
            <a:ext cx="315841" cy="353263"/>
            <a:chOff x="6809075" y="3709775"/>
            <a:chExt cx="385925" cy="431650"/>
          </a:xfrm>
        </p:grpSpPr>
        <p:sp>
          <p:nvSpPr>
            <p:cNvPr id="1119" name="Google Shape;1119;p79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79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79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79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79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79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79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79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79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79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79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79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79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79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3" name="Google Shape;1133;p79"/>
          <p:cNvGrpSpPr/>
          <p:nvPr/>
        </p:nvGrpSpPr>
        <p:grpSpPr>
          <a:xfrm rot="2700000">
            <a:off x="-288090" y="6116286"/>
            <a:ext cx="977980" cy="824143"/>
            <a:chOff x="1844900" y="831875"/>
            <a:chExt cx="538300" cy="453625"/>
          </a:xfrm>
        </p:grpSpPr>
        <p:sp>
          <p:nvSpPr>
            <p:cNvPr id="1134" name="Google Shape;1134;p79"/>
            <p:cNvSpPr/>
            <p:nvPr/>
          </p:nvSpPr>
          <p:spPr>
            <a:xfrm>
              <a:off x="1902350" y="868425"/>
              <a:ext cx="452300" cy="417075"/>
            </a:xfrm>
            <a:custGeom>
              <a:rect b="b" l="l" r="r" t="t"/>
              <a:pathLst>
                <a:path extrusionOk="0" h="16683" w="18092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79"/>
            <p:cNvSpPr/>
            <p:nvPr/>
          </p:nvSpPr>
          <p:spPr>
            <a:xfrm>
              <a:off x="1844900" y="877800"/>
              <a:ext cx="158925" cy="170500"/>
            </a:xfrm>
            <a:custGeom>
              <a:rect b="b" l="l" r="r" t="t"/>
              <a:pathLst>
                <a:path extrusionOk="0" h="6820" w="6357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79"/>
            <p:cNvSpPr/>
            <p:nvPr/>
          </p:nvSpPr>
          <p:spPr>
            <a:xfrm>
              <a:off x="2026150" y="831875"/>
              <a:ext cx="143125" cy="110700"/>
            </a:xfrm>
            <a:custGeom>
              <a:rect b="b" l="l" r="r" t="t"/>
              <a:pathLst>
                <a:path extrusionOk="0" h="4428" w="5725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79"/>
            <p:cNvSpPr/>
            <p:nvPr/>
          </p:nvSpPr>
          <p:spPr>
            <a:xfrm>
              <a:off x="2265550" y="874775"/>
              <a:ext cx="117650" cy="99775"/>
            </a:xfrm>
            <a:custGeom>
              <a:rect b="b" l="l" r="r" t="t"/>
              <a:pathLst>
                <a:path extrusionOk="0" h="3991" w="4706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79"/>
            <p:cNvSpPr/>
            <p:nvPr/>
          </p:nvSpPr>
          <p:spPr>
            <a:xfrm>
              <a:off x="2281700" y="1088700"/>
              <a:ext cx="19975" cy="25025"/>
            </a:xfrm>
            <a:custGeom>
              <a:rect b="b" l="l" r="r" t="t"/>
              <a:pathLst>
                <a:path extrusionOk="0" h="1001" w="799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79"/>
            <p:cNvSpPr/>
            <p:nvPr/>
          </p:nvSpPr>
          <p:spPr>
            <a:xfrm>
              <a:off x="1958400" y="1106600"/>
              <a:ext cx="18950" cy="21650"/>
            </a:xfrm>
            <a:custGeom>
              <a:rect b="b" l="l" r="r" t="t"/>
              <a:pathLst>
                <a:path extrusionOk="0" h="866" w="758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79"/>
            <p:cNvSpPr/>
            <p:nvPr/>
          </p:nvSpPr>
          <p:spPr>
            <a:xfrm>
              <a:off x="2259350" y="1070850"/>
              <a:ext cx="14475" cy="23050"/>
            </a:xfrm>
            <a:custGeom>
              <a:rect b="b" l="l" r="r" t="t"/>
              <a:pathLst>
                <a:path extrusionOk="0" h="922" w="579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79"/>
            <p:cNvSpPr/>
            <p:nvPr/>
          </p:nvSpPr>
          <p:spPr>
            <a:xfrm>
              <a:off x="2068450" y="1204500"/>
              <a:ext cx="17525" cy="21225"/>
            </a:xfrm>
            <a:custGeom>
              <a:rect b="b" l="l" r="r" t="t"/>
              <a:pathLst>
                <a:path extrusionOk="0" h="849" w="701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79"/>
            <p:cNvSpPr/>
            <p:nvPr/>
          </p:nvSpPr>
          <p:spPr>
            <a:xfrm>
              <a:off x="2140000" y="1123350"/>
              <a:ext cx="10000" cy="22125"/>
            </a:xfrm>
            <a:custGeom>
              <a:rect b="b" l="l" r="r" t="t"/>
              <a:pathLst>
                <a:path extrusionOk="0" h="885" w="40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79"/>
            <p:cNvSpPr/>
            <p:nvPr/>
          </p:nvSpPr>
          <p:spPr>
            <a:xfrm>
              <a:off x="2113850" y="1008850"/>
              <a:ext cx="10025" cy="22150"/>
            </a:xfrm>
            <a:custGeom>
              <a:rect b="b" l="l" r="r" t="t"/>
              <a:pathLst>
                <a:path extrusionOk="0" h="886" w="401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79"/>
            <p:cNvSpPr/>
            <p:nvPr/>
          </p:nvSpPr>
          <p:spPr>
            <a:xfrm>
              <a:off x="2203975" y="1159400"/>
              <a:ext cx="14475" cy="19225"/>
            </a:xfrm>
            <a:custGeom>
              <a:rect b="b" l="l" r="r" t="t"/>
              <a:pathLst>
                <a:path extrusionOk="0" h="769" w="579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79"/>
            <p:cNvSpPr/>
            <p:nvPr/>
          </p:nvSpPr>
          <p:spPr>
            <a:xfrm>
              <a:off x="2321950" y="1020875"/>
              <a:ext cx="13100" cy="17975"/>
            </a:xfrm>
            <a:custGeom>
              <a:rect b="b" l="l" r="r" t="t"/>
              <a:pathLst>
                <a:path extrusionOk="0" h="719" w="524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79"/>
            <p:cNvSpPr/>
            <p:nvPr/>
          </p:nvSpPr>
          <p:spPr>
            <a:xfrm>
              <a:off x="2093225" y="1048675"/>
              <a:ext cx="9325" cy="16375"/>
            </a:xfrm>
            <a:custGeom>
              <a:rect b="b" l="l" r="r" t="t"/>
              <a:pathLst>
                <a:path extrusionOk="0" h="655" w="373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79"/>
            <p:cNvSpPr/>
            <p:nvPr/>
          </p:nvSpPr>
          <p:spPr>
            <a:xfrm>
              <a:off x="2030300" y="1135550"/>
              <a:ext cx="12025" cy="14400"/>
            </a:xfrm>
            <a:custGeom>
              <a:rect b="b" l="l" r="r" t="t"/>
              <a:pathLst>
                <a:path extrusionOk="0" h="576" w="481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79"/>
            <p:cNvSpPr/>
            <p:nvPr/>
          </p:nvSpPr>
          <p:spPr>
            <a:xfrm>
              <a:off x="1983150" y="1046800"/>
              <a:ext cx="11400" cy="13525"/>
            </a:xfrm>
            <a:custGeom>
              <a:rect b="b" l="l" r="r" t="t"/>
              <a:pathLst>
                <a:path extrusionOk="0" h="541" w="456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9" name="Google Shape;1149;p79"/>
          <p:cNvGrpSpPr/>
          <p:nvPr/>
        </p:nvGrpSpPr>
        <p:grpSpPr>
          <a:xfrm>
            <a:off x="111897" y="5248505"/>
            <a:ext cx="391871" cy="353297"/>
            <a:chOff x="593975" y="1926100"/>
            <a:chExt cx="917300" cy="826750"/>
          </a:xfrm>
        </p:grpSpPr>
        <p:sp>
          <p:nvSpPr>
            <p:cNvPr id="1150" name="Google Shape;1150;p79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79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79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79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79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79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79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79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79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79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79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79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79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79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79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79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79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79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79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79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79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79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79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79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79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79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79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79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79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79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79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79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79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79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79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79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6" name="Google Shape;1186;p79"/>
          <p:cNvSpPr/>
          <p:nvPr/>
        </p:nvSpPr>
        <p:spPr>
          <a:xfrm rot="7764463">
            <a:off x="4834726" y="6379561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87" name="Google Shape;1187;p79"/>
          <p:cNvGrpSpPr/>
          <p:nvPr/>
        </p:nvGrpSpPr>
        <p:grpSpPr>
          <a:xfrm>
            <a:off x="9340133" y="153133"/>
            <a:ext cx="444867" cy="264867"/>
            <a:chOff x="2645275" y="3236825"/>
            <a:chExt cx="333650" cy="198650"/>
          </a:xfrm>
        </p:grpSpPr>
        <p:sp>
          <p:nvSpPr>
            <p:cNvPr id="1188" name="Google Shape;1188;p79"/>
            <p:cNvSpPr/>
            <p:nvPr/>
          </p:nvSpPr>
          <p:spPr>
            <a:xfrm>
              <a:off x="2953450" y="3314375"/>
              <a:ext cx="25475" cy="27375"/>
            </a:xfrm>
            <a:custGeom>
              <a:rect b="b" l="l" r="r" t="t"/>
              <a:pathLst>
                <a:path extrusionOk="0" h="1095" w="1019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79"/>
            <p:cNvSpPr/>
            <p:nvPr/>
          </p:nvSpPr>
          <p:spPr>
            <a:xfrm>
              <a:off x="2918350" y="3420625"/>
              <a:ext cx="15425" cy="14850"/>
            </a:xfrm>
            <a:custGeom>
              <a:rect b="b" l="l" r="r" t="t"/>
              <a:pathLst>
                <a:path extrusionOk="0" h="594" w="617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79"/>
            <p:cNvSpPr/>
            <p:nvPr/>
          </p:nvSpPr>
          <p:spPr>
            <a:xfrm>
              <a:off x="2923175" y="3331250"/>
              <a:ext cx="5175" cy="6200"/>
            </a:xfrm>
            <a:custGeom>
              <a:rect b="b" l="l" r="r" t="t"/>
              <a:pathLst>
                <a:path extrusionOk="0" h="248" w="207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79"/>
            <p:cNvSpPr/>
            <p:nvPr/>
          </p:nvSpPr>
          <p:spPr>
            <a:xfrm>
              <a:off x="2645275" y="3236825"/>
              <a:ext cx="79000" cy="103750"/>
            </a:xfrm>
            <a:custGeom>
              <a:rect b="b" l="l" r="r" t="t"/>
              <a:pathLst>
                <a:path extrusionOk="0" h="4150" w="316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79"/>
            <p:cNvSpPr/>
            <p:nvPr/>
          </p:nvSpPr>
          <p:spPr>
            <a:xfrm>
              <a:off x="2741575" y="3236825"/>
              <a:ext cx="79250" cy="103750"/>
            </a:xfrm>
            <a:custGeom>
              <a:rect b="b" l="l" r="r" t="t"/>
              <a:pathLst>
                <a:path extrusionOk="0" h="4150" w="317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79"/>
            <p:cNvSpPr/>
            <p:nvPr/>
          </p:nvSpPr>
          <p:spPr>
            <a:xfrm>
              <a:off x="2838200" y="3236825"/>
              <a:ext cx="78950" cy="103750"/>
            </a:xfrm>
            <a:custGeom>
              <a:rect b="b" l="l" r="r" t="t"/>
              <a:pathLst>
                <a:path extrusionOk="0" h="4150" w="3158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4" name="Google Shape;1194;p79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1195" name="Google Shape;1195;p79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79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79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8" name="Google Shape;1198;p79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1199" name="Google Shape;1199;p79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79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79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2" name="Google Shape;1202;p79"/>
          <p:cNvGrpSpPr/>
          <p:nvPr/>
        </p:nvGrpSpPr>
        <p:grpSpPr>
          <a:xfrm rot="-1668623">
            <a:off x="11742649" y="562972"/>
            <a:ext cx="765427" cy="824400"/>
            <a:chOff x="2145500" y="2775800"/>
            <a:chExt cx="378025" cy="407150"/>
          </a:xfrm>
        </p:grpSpPr>
        <p:sp>
          <p:nvSpPr>
            <p:cNvPr id="1203" name="Google Shape;1203;p79"/>
            <p:cNvSpPr/>
            <p:nvPr/>
          </p:nvSpPr>
          <p:spPr>
            <a:xfrm>
              <a:off x="2145500" y="2775800"/>
              <a:ext cx="378025" cy="407150"/>
            </a:xfrm>
            <a:custGeom>
              <a:rect b="b" l="l" r="r" t="t"/>
              <a:pathLst>
                <a:path extrusionOk="0" h="16286" w="15121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79"/>
            <p:cNvSpPr/>
            <p:nvPr/>
          </p:nvSpPr>
          <p:spPr>
            <a:xfrm>
              <a:off x="2294775" y="2799675"/>
              <a:ext cx="104575" cy="84500"/>
            </a:xfrm>
            <a:custGeom>
              <a:rect b="b" l="l" r="r" t="t"/>
              <a:pathLst>
                <a:path extrusionOk="0" h="3380" w="4183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 column text">
    <p:spTree>
      <p:nvGrpSpPr>
        <p:cNvPr id="1205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80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207" name="Google Shape;1207;p80"/>
          <p:cNvSpPr txBox="1"/>
          <p:nvPr>
            <p:ph idx="1" type="body"/>
          </p:nvPr>
        </p:nvSpPr>
        <p:spPr>
          <a:xfrm>
            <a:off x="968600" y="1832767"/>
            <a:ext cx="5353600" cy="388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208" name="Google Shape;1208;p80"/>
          <p:cNvSpPr/>
          <p:nvPr>
            <p:ph idx="2" type="pic"/>
          </p:nvPr>
        </p:nvSpPr>
        <p:spPr>
          <a:xfrm>
            <a:off x="6635967" y="1832567"/>
            <a:ext cx="4310400" cy="3884000"/>
          </a:xfrm>
          <a:prstGeom prst="rect">
            <a:avLst/>
          </a:prstGeom>
          <a:noFill/>
          <a:ln>
            <a:noFill/>
          </a:ln>
        </p:spPr>
      </p:sp>
      <p:sp>
        <p:nvSpPr>
          <p:cNvPr id="1209" name="Google Shape;1209;p80"/>
          <p:cNvSpPr/>
          <p:nvPr/>
        </p:nvSpPr>
        <p:spPr>
          <a:xfrm>
            <a:off x="-278499" y="-22233"/>
            <a:ext cx="2773300" cy="615585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" name="Google Shape;1210;p80"/>
          <p:cNvSpPr/>
          <p:nvPr/>
        </p:nvSpPr>
        <p:spPr>
          <a:xfrm rot="-5766871">
            <a:off x="-262225" y="-367861"/>
            <a:ext cx="1227341" cy="1895457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" name="Google Shape;1211;p80"/>
          <p:cNvSpPr/>
          <p:nvPr/>
        </p:nvSpPr>
        <p:spPr>
          <a:xfrm rot="1666954">
            <a:off x="11540605" y="3364247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2" name="Google Shape;1212;p80"/>
          <p:cNvGrpSpPr/>
          <p:nvPr/>
        </p:nvGrpSpPr>
        <p:grpSpPr>
          <a:xfrm>
            <a:off x="10427217" y="6272944"/>
            <a:ext cx="3273600" cy="1274280"/>
            <a:chOff x="5118925" y="3316075"/>
            <a:chExt cx="2765799" cy="1076613"/>
          </a:xfrm>
        </p:grpSpPr>
        <p:sp>
          <p:nvSpPr>
            <p:cNvPr id="1213" name="Google Shape;1213;p80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80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80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80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80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80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80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80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80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80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80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80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80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80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80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80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80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80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80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80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80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0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0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0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0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0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0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0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0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0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0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0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0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0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7" name="Google Shape;1247;p80"/>
          <p:cNvGrpSpPr/>
          <p:nvPr/>
        </p:nvGrpSpPr>
        <p:grpSpPr>
          <a:xfrm>
            <a:off x="11423711" y="1824338"/>
            <a:ext cx="768296" cy="921031"/>
            <a:chOff x="5937150" y="5007400"/>
            <a:chExt cx="373225" cy="447450"/>
          </a:xfrm>
        </p:grpSpPr>
        <p:sp>
          <p:nvSpPr>
            <p:cNvPr id="1248" name="Google Shape;1248;p80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0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0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1" name="Google Shape;1251;p80"/>
          <p:cNvGrpSpPr/>
          <p:nvPr/>
        </p:nvGrpSpPr>
        <p:grpSpPr>
          <a:xfrm>
            <a:off x="-474224" y="1904272"/>
            <a:ext cx="977984" cy="609001"/>
            <a:chOff x="4819000" y="1410925"/>
            <a:chExt cx="327450" cy="203925"/>
          </a:xfrm>
        </p:grpSpPr>
        <p:sp>
          <p:nvSpPr>
            <p:cNvPr id="1252" name="Google Shape;1252;p80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0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0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0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0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0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0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0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0" name="Google Shape;1260;p80"/>
          <p:cNvSpPr/>
          <p:nvPr/>
        </p:nvSpPr>
        <p:spPr>
          <a:xfrm rot="-8882948">
            <a:off x="9882029" y="-475951"/>
            <a:ext cx="1549745" cy="1021280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1" name="Google Shape;1261;p80"/>
          <p:cNvGrpSpPr/>
          <p:nvPr/>
        </p:nvGrpSpPr>
        <p:grpSpPr>
          <a:xfrm>
            <a:off x="193520" y="3051407"/>
            <a:ext cx="315841" cy="353263"/>
            <a:chOff x="6809075" y="3709775"/>
            <a:chExt cx="385925" cy="431650"/>
          </a:xfrm>
        </p:grpSpPr>
        <p:sp>
          <p:nvSpPr>
            <p:cNvPr id="1262" name="Google Shape;1262;p80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0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80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80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0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0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0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0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0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0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0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80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80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80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80"/>
          <p:cNvGrpSpPr/>
          <p:nvPr/>
        </p:nvGrpSpPr>
        <p:grpSpPr>
          <a:xfrm>
            <a:off x="11584604" y="5338791"/>
            <a:ext cx="315841" cy="353263"/>
            <a:chOff x="6809075" y="3709775"/>
            <a:chExt cx="385925" cy="431650"/>
          </a:xfrm>
        </p:grpSpPr>
        <p:sp>
          <p:nvSpPr>
            <p:cNvPr id="1277" name="Google Shape;1277;p80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80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80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80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80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80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80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80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80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80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80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80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80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80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1" name="Google Shape;1291;p80"/>
          <p:cNvGrpSpPr/>
          <p:nvPr/>
        </p:nvGrpSpPr>
        <p:grpSpPr>
          <a:xfrm rot="2700000">
            <a:off x="-288090" y="6116286"/>
            <a:ext cx="977980" cy="824143"/>
            <a:chOff x="1844900" y="831875"/>
            <a:chExt cx="538300" cy="453625"/>
          </a:xfrm>
        </p:grpSpPr>
        <p:sp>
          <p:nvSpPr>
            <p:cNvPr id="1292" name="Google Shape;1292;p80"/>
            <p:cNvSpPr/>
            <p:nvPr/>
          </p:nvSpPr>
          <p:spPr>
            <a:xfrm>
              <a:off x="1902350" y="868425"/>
              <a:ext cx="452300" cy="417075"/>
            </a:xfrm>
            <a:custGeom>
              <a:rect b="b" l="l" r="r" t="t"/>
              <a:pathLst>
                <a:path extrusionOk="0" h="16683" w="18092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80"/>
            <p:cNvSpPr/>
            <p:nvPr/>
          </p:nvSpPr>
          <p:spPr>
            <a:xfrm>
              <a:off x="1844900" y="877800"/>
              <a:ext cx="158925" cy="170500"/>
            </a:xfrm>
            <a:custGeom>
              <a:rect b="b" l="l" r="r" t="t"/>
              <a:pathLst>
                <a:path extrusionOk="0" h="6820" w="6357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80"/>
            <p:cNvSpPr/>
            <p:nvPr/>
          </p:nvSpPr>
          <p:spPr>
            <a:xfrm>
              <a:off x="2026150" y="831875"/>
              <a:ext cx="143125" cy="110700"/>
            </a:xfrm>
            <a:custGeom>
              <a:rect b="b" l="l" r="r" t="t"/>
              <a:pathLst>
                <a:path extrusionOk="0" h="4428" w="5725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80"/>
            <p:cNvSpPr/>
            <p:nvPr/>
          </p:nvSpPr>
          <p:spPr>
            <a:xfrm>
              <a:off x="2265550" y="874775"/>
              <a:ext cx="117650" cy="99775"/>
            </a:xfrm>
            <a:custGeom>
              <a:rect b="b" l="l" r="r" t="t"/>
              <a:pathLst>
                <a:path extrusionOk="0" h="3991" w="4706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80"/>
            <p:cNvSpPr/>
            <p:nvPr/>
          </p:nvSpPr>
          <p:spPr>
            <a:xfrm>
              <a:off x="2281700" y="1088700"/>
              <a:ext cx="19975" cy="25025"/>
            </a:xfrm>
            <a:custGeom>
              <a:rect b="b" l="l" r="r" t="t"/>
              <a:pathLst>
                <a:path extrusionOk="0" h="1001" w="799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80"/>
            <p:cNvSpPr/>
            <p:nvPr/>
          </p:nvSpPr>
          <p:spPr>
            <a:xfrm>
              <a:off x="1958400" y="1106600"/>
              <a:ext cx="18950" cy="21650"/>
            </a:xfrm>
            <a:custGeom>
              <a:rect b="b" l="l" r="r" t="t"/>
              <a:pathLst>
                <a:path extrusionOk="0" h="866" w="758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80"/>
            <p:cNvSpPr/>
            <p:nvPr/>
          </p:nvSpPr>
          <p:spPr>
            <a:xfrm>
              <a:off x="2259350" y="1070850"/>
              <a:ext cx="14475" cy="23050"/>
            </a:xfrm>
            <a:custGeom>
              <a:rect b="b" l="l" r="r" t="t"/>
              <a:pathLst>
                <a:path extrusionOk="0" h="922" w="579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80"/>
            <p:cNvSpPr/>
            <p:nvPr/>
          </p:nvSpPr>
          <p:spPr>
            <a:xfrm>
              <a:off x="2068450" y="1204500"/>
              <a:ext cx="17525" cy="21225"/>
            </a:xfrm>
            <a:custGeom>
              <a:rect b="b" l="l" r="r" t="t"/>
              <a:pathLst>
                <a:path extrusionOk="0" h="849" w="701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80"/>
            <p:cNvSpPr/>
            <p:nvPr/>
          </p:nvSpPr>
          <p:spPr>
            <a:xfrm>
              <a:off x="2140000" y="1123350"/>
              <a:ext cx="10000" cy="22125"/>
            </a:xfrm>
            <a:custGeom>
              <a:rect b="b" l="l" r="r" t="t"/>
              <a:pathLst>
                <a:path extrusionOk="0" h="885" w="40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80"/>
            <p:cNvSpPr/>
            <p:nvPr/>
          </p:nvSpPr>
          <p:spPr>
            <a:xfrm>
              <a:off x="2113850" y="1008850"/>
              <a:ext cx="10025" cy="22150"/>
            </a:xfrm>
            <a:custGeom>
              <a:rect b="b" l="l" r="r" t="t"/>
              <a:pathLst>
                <a:path extrusionOk="0" h="886" w="401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80"/>
            <p:cNvSpPr/>
            <p:nvPr/>
          </p:nvSpPr>
          <p:spPr>
            <a:xfrm>
              <a:off x="2203975" y="1159400"/>
              <a:ext cx="14475" cy="19225"/>
            </a:xfrm>
            <a:custGeom>
              <a:rect b="b" l="l" r="r" t="t"/>
              <a:pathLst>
                <a:path extrusionOk="0" h="769" w="579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80"/>
            <p:cNvSpPr/>
            <p:nvPr/>
          </p:nvSpPr>
          <p:spPr>
            <a:xfrm>
              <a:off x="2321950" y="1020875"/>
              <a:ext cx="13100" cy="17975"/>
            </a:xfrm>
            <a:custGeom>
              <a:rect b="b" l="l" r="r" t="t"/>
              <a:pathLst>
                <a:path extrusionOk="0" h="719" w="524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80"/>
            <p:cNvSpPr/>
            <p:nvPr/>
          </p:nvSpPr>
          <p:spPr>
            <a:xfrm>
              <a:off x="2093225" y="1048675"/>
              <a:ext cx="9325" cy="16375"/>
            </a:xfrm>
            <a:custGeom>
              <a:rect b="b" l="l" r="r" t="t"/>
              <a:pathLst>
                <a:path extrusionOk="0" h="655" w="373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80"/>
            <p:cNvSpPr/>
            <p:nvPr/>
          </p:nvSpPr>
          <p:spPr>
            <a:xfrm>
              <a:off x="2030300" y="1135550"/>
              <a:ext cx="12025" cy="14400"/>
            </a:xfrm>
            <a:custGeom>
              <a:rect b="b" l="l" r="r" t="t"/>
              <a:pathLst>
                <a:path extrusionOk="0" h="576" w="481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80"/>
            <p:cNvSpPr/>
            <p:nvPr/>
          </p:nvSpPr>
          <p:spPr>
            <a:xfrm>
              <a:off x="1983150" y="1046800"/>
              <a:ext cx="11400" cy="13525"/>
            </a:xfrm>
            <a:custGeom>
              <a:rect b="b" l="l" r="r" t="t"/>
              <a:pathLst>
                <a:path extrusionOk="0" h="541" w="456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7" name="Google Shape;1307;p80"/>
          <p:cNvGrpSpPr/>
          <p:nvPr/>
        </p:nvGrpSpPr>
        <p:grpSpPr>
          <a:xfrm>
            <a:off x="1359130" y="6351705"/>
            <a:ext cx="391871" cy="353297"/>
            <a:chOff x="593975" y="1926100"/>
            <a:chExt cx="917300" cy="826750"/>
          </a:xfrm>
        </p:grpSpPr>
        <p:sp>
          <p:nvSpPr>
            <p:cNvPr id="1308" name="Google Shape;1308;p80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80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80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80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80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80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80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80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80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80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80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80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80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80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80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80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80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80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80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80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80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80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80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80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80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80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0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0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0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0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0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0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0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80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80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0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4" name="Google Shape;1344;p80"/>
          <p:cNvSpPr/>
          <p:nvPr/>
        </p:nvSpPr>
        <p:spPr>
          <a:xfrm rot="7764463">
            <a:off x="-442374" y="4173927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45" name="Google Shape;1345;p80"/>
          <p:cNvGrpSpPr/>
          <p:nvPr/>
        </p:nvGrpSpPr>
        <p:grpSpPr>
          <a:xfrm>
            <a:off x="9340133" y="153133"/>
            <a:ext cx="444867" cy="264867"/>
            <a:chOff x="2645275" y="3236825"/>
            <a:chExt cx="333650" cy="198650"/>
          </a:xfrm>
        </p:grpSpPr>
        <p:sp>
          <p:nvSpPr>
            <p:cNvPr id="1346" name="Google Shape;1346;p80"/>
            <p:cNvSpPr/>
            <p:nvPr/>
          </p:nvSpPr>
          <p:spPr>
            <a:xfrm>
              <a:off x="2953450" y="3314375"/>
              <a:ext cx="25475" cy="27375"/>
            </a:xfrm>
            <a:custGeom>
              <a:rect b="b" l="l" r="r" t="t"/>
              <a:pathLst>
                <a:path extrusionOk="0" h="1095" w="1019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0"/>
            <p:cNvSpPr/>
            <p:nvPr/>
          </p:nvSpPr>
          <p:spPr>
            <a:xfrm>
              <a:off x="2918350" y="3420625"/>
              <a:ext cx="15425" cy="14850"/>
            </a:xfrm>
            <a:custGeom>
              <a:rect b="b" l="l" r="r" t="t"/>
              <a:pathLst>
                <a:path extrusionOk="0" h="594" w="617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0"/>
            <p:cNvSpPr/>
            <p:nvPr/>
          </p:nvSpPr>
          <p:spPr>
            <a:xfrm>
              <a:off x="2923175" y="3331250"/>
              <a:ext cx="5175" cy="6200"/>
            </a:xfrm>
            <a:custGeom>
              <a:rect b="b" l="l" r="r" t="t"/>
              <a:pathLst>
                <a:path extrusionOk="0" h="248" w="207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0"/>
            <p:cNvSpPr/>
            <p:nvPr/>
          </p:nvSpPr>
          <p:spPr>
            <a:xfrm>
              <a:off x="2645275" y="3236825"/>
              <a:ext cx="79000" cy="103750"/>
            </a:xfrm>
            <a:custGeom>
              <a:rect b="b" l="l" r="r" t="t"/>
              <a:pathLst>
                <a:path extrusionOk="0" h="4150" w="316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80"/>
            <p:cNvSpPr/>
            <p:nvPr/>
          </p:nvSpPr>
          <p:spPr>
            <a:xfrm>
              <a:off x="2741575" y="3236825"/>
              <a:ext cx="79250" cy="103750"/>
            </a:xfrm>
            <a:custGeom>
              <a:rect b="b" l="l" r="r" t="t"/>
              <a:pathLst>
                <a:path extrusionOk="0" h="4150" w="317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80"/>
            <p:cNvSpPr/>
            <p:nvPr/>
          </p:nvSpPr>
          <p:spPr>
            <a:xfrm>
              <a:off x="2838200" y="3236825"/>
              <a:ext cx="78950" cy="103750"/>
            </a:xfrm>
            <a:custGeom>
              <a:rect b="b" l="l" r="r" t="t"/>
              <a:pathLst>
                <a:path extrusionOk="0" h="4150" w="3158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80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1353" name="Google Shape;1353;p80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0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0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6" name="Google Shape;1356;p80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1357" name="Google Shape;1357;p80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0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0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80"/>
          <p:cNvGrpSpPr/>
          <p:nvPr/>
        </p:nvGrpSpPr>
        <p:grpSpPr>
          <a:xfrm rot="-1668623">
            <a:off x="11742649" y="562972"/>
            <a:ext cx="765427" cy="824400"/>
            <a:chOff x="2145500" y="2775800"/>
            <a:chExt cx="378025" cy="407150"/>
          </a:xfrm>
        </p:grpSpPr>
        <p:sp>
          <p:nvSpPr>
            <p:cNvPr id="1361" name="Google Shape;1361;p80"/>
            <p:cNvSpPr/>
            <p:nvPr/>
          </p:nvSpPr>
          <p:spPr>
            <a:xfrm>
              <a:off x="2145500" y="2775800"/>
              <a:ext cx="378025" cy="407150"/>
            </a:xfrm>
            <a:custGeom>
              <a:rect b="b" l="l" r="r" t="t"/>
              <a:pathLst>
                <a:path extrusionOk="0" h="16286" w="15121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0"/>
            <p:cNvSpPr/>
            <p:nvPr/>
          </p:nvSpPr>
          <p:spPr>
            <a:xfrm>
              <a:off x="2294775" y="2799675"/>
              <a:ext cx="104575" cy="84500"/>
            </a:xfrm>
            <a:custGeom>
              <a:rect b="b" l="l" r="r" t="t"/>
              <a:pathLst>
                <a:path extrusionOk="0" h="3380" w="4183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 point">
    <p:spTree>
      <p:nvGrpSpPr>
        <p:cNvPr id="1363" name="Shape 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" name="Google Shape;1364;p81"/>
          <p:cNvSpPr txBox="1"/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grpSp>
        <p:nvGrpSpPr>
          <p:cNvPr id="1365" name="Google Shape;1365;p81"/>
          <p:cNvGrpSpPr/>
          <p:nvPr/>
        </p:nvGrpSpPr>
        <p:grpSpPr>
          <a:xfrm rot="5400000">
            <a:off x="-2203828" y="5610996"/>
            <a:ext cx="5151762" cy="2005372"/>
            <a:chOff x="5118925" y="3316075"/>
            <a:chExt cx="2765799" cy="1076613"/>
          </a:xfrm>
        </p:grpSpPr>
        <p:sp>
          <p:nvSpPr>
            <p:cNvPr id="1366" name="Google Shape;1366;p81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1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1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1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1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1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1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1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1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1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1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1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81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81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1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1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1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1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1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1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1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1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81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81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81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81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81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81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81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81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81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81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81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81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00" name="Google Shape;1400;p81"/>
          <p:cNvSpPr/>
          <p:nvPr/>
        </p:nvSpPr>
        <p:spPr>
          <a:xfrm flipH="1" rot="10800000">
            <a:off x="7188767" y="6179586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1" name="Google Shape;1401;p81"/>
          <p:cNvGrpSpPr/>
          <p:nvPr/>
        </p:nvGrpSpPr>
        <p:grpSpPr>
          <a:xfrm flipH="1" rot="-8100000">
            <a:off x="7101655" y="-2958392"/>
            <a:ext cx="7094213" cy="3855839"/>
            <a:chOff x="4056367" y="1569400"/>
            <a:chExt cx="976783" cy="530900"/>
          </a:xfrm>
        </p:grpSpPr>
        <p:sp>
          <p:nvSpPr>
            <p:cNvPr id="1402" name="Google Shape;1402;p81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81"/>
            <p:cNvSpPr/>
            <p:nvPr/>
          </p:nvSpPr>
          <p:spPr>
            <a:xfrm>
              <a:off x="4056367" y="1634236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04" name="Google Shape;1404;p81"/>
          <p:cNvSpPr/>
          <p:nvPr/>
        </p:nvSpPr>
        <p:spPr>
          <a:xfrm flipH="1" rot="-6324873">
            <a:off x="2533686" y="5911744"/>
            <a:ext cx="1227356" cy="1895456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5" name="Google Shape;1405;p81"/>
          <p:cNvSpPr/>
          <p:nvPr/>
        </p:nvSpPr>
        <p:spPr>
          <a:xfrm flipH="1" rot="9133046">
            <a:off x="11594572" y="4390520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6" name="Google Shape;1406;p81"/>
          <p:cNvSpPr/>
          <p:nvPr/>
        </p:nvSpPr>
        <p:spPr>
          <a:xfrm flipH="1" rot="9199197">
            <a:off x="1401727" y="-408527"/>
            <a:ext cx="1549780" cy="1021305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7" name="Google Shape;1407;p81"/>
          <p:cNvSpPr/>
          <p:nvPr/>
        </p:nvSpPr>
        <p:spPr>
          <a:xfrm flipH="1" rot="-8100000">
            <a:off x="-1365434" y="-309320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8" name="Google Shape;1408;p81"/>
          <p:cNvGrpSpPr/>
          <p:nvPr/>
        </p:nvGrpSpPr>
        <p:grpSpPr>
          <a:xfrm flipH="1" rot="10800000">
            <a:off x="385550" y="3089839"/>
            <a:ext cx="565405" cy="632396"/>
            <a:chOff x="6809075" y="3709775"/>
            <a:chExt cx="385925" cy="431650"/>
          </a:xfrm>
        </p:grpSpPr>
        <p:sp>
          <p:nvSpPr>
            <p:cNvPr id="1409" name="Google Shape;1409;p81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81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81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81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81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81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81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81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81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81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81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81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81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81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3" name="Google Shape;1423;p81"/>
          <p:cNvGrpSpPr/>
          <p:nvPr/>
        </p:nvGrpSpPr>
        <p:grpSpPr>
          <a:xfrm>
            <a:off x="11350904" y="1941625"/>
            <a:ext cx="1104099" cy="1323617"/>
            <a:chOff x="5937150" y="5007400"/>
            <a:chExt cx="373225" cy="447450"/>
          </a:xfrm>
        </p:grpSpPr>
        <p:sp>
          <p:nvSpPr>
            <p:cNvPr id="1424" name="Google Shape;1424;p81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81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81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7" name="Google Shape;1427;p81"/>
          <p:cNvSpPr/>
          <p:nvPr/>
        </p:nvSpPr>
        <p:spPr>
          <a:xfrm flipH="1" rot="3035537">
            <a:off x="3243826" y="-226458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28" name="Google Shape;1428;p81"/>
          <p:cNvGrpSpPr/>
          <p:nvPr/>
        </p:nvGrpSpPr>
        <p:grpSpPr>
          <a:xfrm flipH="1" rot="10800000">
            <a:off x="10165442" y="1684961"/>
            <a:ext cx="701429" cy="632408"/>
            <a:chOff x="593975" y="1926100"/>
            <a:chExt cx="917300" cy="826750"/>
          </a:xfrm>
        </p:grpSpPr>
        <p:sp>
          <p:nvSpPr>
            <p:cNvPr id="1429" name="Google Shape;1429;p81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81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81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81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81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81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81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81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81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81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81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81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81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81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81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81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81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81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81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81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81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81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81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81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81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81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81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81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81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81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81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81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81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81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81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81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5" name="Google Shape;1465;p81"/>
          <p:cNvGrpSpPr/>
          <p:nvPr/>
        </p:nvGrpSpPr>
        <p:grpSpPr>
          <a:xfrm rot="10800000">
            <a:off x="3185714" y="1746253"/>
            <a:ext cx="323473" cy="509840"/>
            <a:chOff x="4749525" y="2413575"/>
            <a:chExt cx="311271" cy="490672"/>
          </a:xfrm>
        </p:grpSpPr>
        <p:sp>
          <p:nvSpPr>
            <p:cNvPr id="1466" name="Google Shape;1466;p81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81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81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9" name="Google Shape;1469;p81"/>
          <p:cNvGrpSpPr/>
          <p:nvPr/>
        </p:nvGrpSpPr>
        <p:grpSpPr>
          <a:xfrm flipH="1" rot="10800000">
            <a:off x="5336049" y="6538039"/>
            <a:ext cx="978007" cy="642868"/>
            <a:chOff x="6739600" y="291450"/>
            <a:chExt cx="504925" cy="331900"/>
          </a:xfrm>
        </p:grpSpPr>
        <p:sp>
          <p:nvSpPr>
            <p:cNvPr id="1470" name="Google Shape;1470;p81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81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81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81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81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81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81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81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81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81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81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81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81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81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81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81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81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81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81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81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81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81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81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81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94" name="Google Shape;1494;p81"/>
          <p:cNvGrpSpPr/>
          <p:nvPr/>
        </p:nvGrpSpPr>
        <p:grpSpPr>
          <a:xfrm flipH="1" rot="10800000">
            <a:off x="5820956" y="-390281"/>
            <a:ext cx="1279675" cy="796857"/>
            <a:chOff x="4819000" y="1410925"/>
            <a:chExt cx="327450" cy="203925"/>
          </a:xfrm>
        </p:grpSpPr>
        <p:sp>
          <p:nvSpPr>
            <p:cNvPr id="1495" name="Google Shape;1495;p81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81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81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81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81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81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81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81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03" name="Google Shape;1503;p81"/>
          <p:cNvGrpSpPr/>
          <p:nvPr/>
        </p:nvGrpSpPr>
        <p:grpSpPr>
          <a:xfrm flipH="1" rot="10800000">
            <a:off x="10958312" y="5449286"/>
            <a:ext cx="565424" cy="509829"/>
            <a:chOff x="593975" y="1926100"/>
            <a:chExt cx="917300" cy="826750"/>
          </a:xfrm>
        </p:grpSpPr>
        <p:sp>
          <p:nvSpPr>
            <p:cNvPr id="1504" name="Google Shape;1504;p81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81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81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81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81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81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81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81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81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81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81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81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81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81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81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81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81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81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81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81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81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81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81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81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81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81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81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81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81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81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81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81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81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81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81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81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40" name="Google Shape;1540;p81"/>
          <p:cNvGrpSpPr/>
          <p:nvPr/>
        </p:nvGrpSpPr>
        <p:grpSpPr>
          <a:xfrm flipH="1" rot="6216072">
            <a:off x="10957988" y="3427380"/>
            <a:ext cx="565413" cy="632405"/>
            <a:chOff x="6809075" y="3709775"/>
            <a:chExt cx="385925" cy="431650"/>
          </a:xfrm>
        </p:grpSpPr>
        <p:sp>
          <p:nvSpPr>
            <p:cNvPr id="1541" name="Google Shape;1541;p81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81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81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81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81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81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81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81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81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81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81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81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81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81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 title and description">
    <p:spTree>
      <p:nvGrpSpPr>
        <p:cNvPr id="1555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82"/>
          <p:cNvSpPr txBox="1"/>
          <p:nvPr>
            <p:ph idx="1" type="subTitle"/>
          </p:nvPr>
        </p:nvSpPr>
        <p:spPr>
          <a:xfrm>
            <a:off x="1026617" y="1861000"/>
            <a:ext cx="4750000" cy="3921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57" name="Google Shape;1557;p82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558" name="Google Shape;1558;p82"/>
          <p:cNvSpPr txBox="1"/>
          <p:nvPr>
            <p:ph idx="2" type="subTitle"/>
          </p:nvPr>
        </p:nvSpPr>
        <p:spPr>
          <a:xfrm>
            <a:off x="6415384" y="1861000"/>
            <a:ext cx="4750000" cy="3921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1559" name="Google Shape;1559;p82"/>
          <p:cNvGrpSpPr/>
          <p:nvPr/>
        </p:nvGrpSpPr>
        <p:grpSpPr>
          <a:xfrm flipH="1" rot="7941567">
            <a:off x="-2697887" y="-2765294"/>
            <a:ext cx="6834580" cy="3855879"/>
            <a:chOff x="4092125" y="1569400"/>
            <a:chExt cx="941025" cy="530900"/>
          </a:xfrm>
        </p:grpSpPr>
        <p:sp>
          <p:nvSpPr>
            <p:cNvPr id="1560" name="Google Shape;1560;p82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82"/>
            <p:cNvSpPr/>
            <p:nvPr/>
          </p:nvSpPr>
          <p:spPr>
            <a:xfrm>
              <a:off x="4836539" y="1629449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2" name="Google Shape;1562;p82"/>
          <p:cNvSpPr/>
          <p:nvPr/>
        </p:nvSpPr>
        <p:spPr>
          <a:xfrm flipH="1" rot="-3805574">
            <a:off x="-346206" y="5343737"/>
            <a:ext cx="1197185" cy="1589856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63" name="Google Shape;1563;p82"/>
          <p:cNvGrpSpPr/>
          <p:nvPr/>
        </p:nvGrpSpPr>
        <p:grpSpPr>
          <a:xfrm>
            <a:off x="8926550" y="-330974"/>
            <a:ext cx="565405" cy="632396"/>
            <a:chOff x="6809075" y="3709775"/>
            <a:chExt cx="385925" cy="431650"/>
          </a:xfrm>
        </p:grpSpPr>
        <p:sp>
          <p:nvSpPr>
            <p:cNvPr id="1564" name="Google Shape;1564;p82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82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82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82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82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82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82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82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82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82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82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82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82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82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78" name="Google Shape;1578;p82"/>
          <p:cNvSpPr/>
          <p:nvPr/>
        </p:nvSpPr>
        <p:spPr>
          <a:xfrm rot="9837978">
            <a:off x="9317121" y="6163266"/>
            <a:ext cx="4339480" cy="963228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82"/>
          <p:cNvSpPr/>
          <p:nvPr/>
        </p:nvSpPr>
        <p:spPr>
          <a:xfrm rot="7764463">
            <a:off x="4005826" y="6597927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82"/>
          <p:cNvSpPr/>
          <p:nvPr/>
        </p:nvSpPr>
        <p:spPr>
          <a:xfrm rot="-2700000">
            <a:off x="11354399" y="3256553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81" name="Google Shape;1581;p82"/>
          <p:cNvGrpSpPr/>
          <p:nvPr/>
        </p:nvGrpSpPr>
        <p:grpSpPr>
          <a:xfrm>
            <a:off x="11409253" y="5582707"/>
            <a:ext cx="315841" cy="353263"/>
            <a:chOff x="6809075" y="3709775"/>
            <a:chExt cx="385925" cy="431650"/>
          </a:xfrm>
        </p:grpSpPr>
        <p:sp>
          <p:nvSpPr>
            <p:cNvPr id="1582" name="Google Shape;1582;p82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82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82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82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82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82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82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82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82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82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82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82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82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82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6" name="Google Shape;1596;p82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1597" name="Google Shape;1597;p82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82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82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0" name="Google Shape;1600;p82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1601" name="Google Shape;1601;p82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82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82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4" name="Google Shape;1604;p82"/>
          <p:cNvGrpSpPr/>
          <p:nvPr/>
        </p:nvGrpSpPr>
        <p:grpSpPr>
          <a:xfrm rot="-8779617">
            <a:off x="-480307" y="2437603"/>
            <a:ext cx="978004" cy="609008"/>
            <a:chOff x="4819000" y="1410925"/>
            <a:chExt cx="327450" cy="203925"/>
          </a:xfrm>
        </p:grpSpPr>
        <p:sp>
          <p:nvSpPr>
            <p:cNvPr id="1605" name="Google Shape;1605;p82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82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82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82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82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82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82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82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13" name="Google Shape;1613;p82"/>
          <p:cNvGrpSpPr/>
          <p:nvPr/>
        </p:nvGrpSpPr>
        <p:grpSpPr>
          <a:xfrm>
            <a:off x="11579813" y="1688243"/>
            <a:ext cx="875088" cy="1049061"/>
            <a:chOff x="5937150" y="5007400"/>
            <a:chExt cx="373225" cy="447450"/>
          </a:xfrm>
        </p:grpSpPr>
        <p:sp>
          <p:nvSpPr>
            <p:cNvPr id="1614" name="Google Shape;1614;p82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82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82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">
    <p:spTree>
      <p:nvGrpSpPr>
        <p:cNvPr id="1617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83"/>
          <p:cNvSpPr txBox="1"/>
          <p:nvPr>
            <p:ph type="title"/>
          </p:nvPr>
        </p:nvSpPr>
        <p:spPr>
          <a:xfrm>
            <a:off x="987400" y="5213367"/>
            <a:ext cx="10217200" cy="925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619" name="Google Shape;1619;p83"/>
          <p:cNvSpPr/>
          <p:nvPr/>
        </p:nvSpPr>
        <p:spPr>
          <a:xfrm rot="-2700000">
            <a:off x="-1343267" y="2437320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20" name="Google Shape;1620;p83"/>
          <p:cNvGrpSpPr/>
          <p:nvPr/>
        </p:nvGrpSpPr>
        <p:grpSpPr>
          <a:xfrm flipH="1">
            <a:off x="-180889" y="970771"/>
            <a:ext cx="768296" cy="921031"/>
            <a:chOff x="5937150" y="5007400"/>
            <a:chExt cx="373225" cy="447450"/>
          </a:xfrm>
        </p:grpSpPr>
        <p:sp>
          <p:nvSpPr>
            <p:cNvPr id="1621" name="Google Shape;1621;p83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83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83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4" name="Google Shape;1624;p83"/>
          <p:cNvGrpSpPr/>
          <p:nvPr/>
        </p:nvGrpSpPr>
        <p:grpSpPr>
          <a:xfrm>
            <a:off x="193520" y="2444874"/>
            <a:ext cx="315841" cy="353263"/>
            <a:chOff x="6809075" y="3709775"/>
            <a:chExt cx="385925" cy="431650"/>
          </a:xfrm>
        </p:grpSpPr>
        <p:sp>
          <p:nvSpPr>
            <p:cNvPr id="1625" name="Google Shape;1625;p83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83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83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83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83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83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83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83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83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83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83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83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83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83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39" name="Google Shape;1639;p83"/>
          <p:cNvGrpSpPr/>
          <p:nvPr/>
        </p:nvGrpSpPr>
        <p:grpSpPr>
          <a:xfrm flipH="1" rot="1668623">
            <a:off x="-326118" y="4258039"/>
            <a:ext cx="765427" cy="824400"/>
            <a:chOff x="2145500" y="2775800"/>
            <a:chExt cx="378025" cy="407150"/>
          </a:xfrm>
        </p:grpSpPr>
        <p:sp>
          <p:nvSpPr>
            <p:cNvPr id="1640" name="Google Shape;1640;p83"/>
            <p:cNvSpPr/>
            <p:nvPr/>
          </p:nvSpPr>
          <p:spPr>
            <a:xfrm>
              <a:off x="2145500" y="2775800"/>
              <a:ext cx="378025" cy="407150"/>
            </a:xfrm>
            <a:custGeom>
              <a:rect b="b" l="l" r="r" t="t"/>
              <a:pathLst>
                <a:path extrusionOk="0" h="16286" w="15121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83"/>
            <p:cNvSpPr/>
            <p:nvPr/>
          </p:nvSpPr>
          <p:spPr>
            <a:xfrm>
              <a:off x="2294775" y="2799675"/>
              <a:ext cx="104575" cy="84500"/>
            </a:xfrm>
            <a:custGeom>
              <a:rect b="b" l="l" r="r" t="t"/>
              <a:pathLst>
                <a:path extrusionOk="0" h="3380" w="4183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2" name="Google Shape;1642;p83"/>
          <p:cNvGrpSpPr/>
          <p:nvPr/>
        </p:nvGrpSpPr>
        <p:grpSpPr>
          <a:xfrm>
            <a:off x="11525311" y="1824338"/>
            <a:ext cx="768296" cy="921031"/>
            <a:chOff x="5937150" y="5007400"/>
            <a:chExt cx="373225" cy="447450"/>
          </a:xfrm>
        </p:grpSpPr>
        <p:sp>
          <p:nvSpPr>
            <p:cNvPr id="1643" name="Google Shape;1643;p83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3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3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6" name="Google Shape;1646;p83"/>
          <p:cNvGrpSpPr/>
          <p:nvPr/>
        </p:nvGrpSpPr>
        <p:grpSpPr>
          <a:xfrm rot="-1668623">
            <a:off x="11742649" y="562972"/>
            <a:ext cx="765427" cy="824400"/>
            <a:chOff x="2145500" y="2775800"/>
            <a:chExt cx="378025" cy="407150"/>
          </a:xfrm>
        </p:grpSpPr>
        <p:sp>
          <p:nvSpPr>
            <p:cNvPr id="1647" name="Google Shape;1647;p83"/>
            <p:cNvSpPr/>
            <p:nvPr/>
          </p:nvSpPr>
          <p:spPr>
            <a:xfrm>
              <a:off x="2145500" y="2775800"/>
              <a:ext cx="378025" cy="407150"/>
            </a:xfrm>
            <a:custGeom>
              <a:rect b="b" l="l" r="r" t="t"/>
              <a:pathLst>
                <a:path extrusionOk="0" h="16286" w="15121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3"/>
            <p:cNvSpPr/>
            <p:nvPr/>
          </p:nvSpPr>
          <p:spPr>
            <a:xfrm>
              <a:off x="2294775" y="2799675"/>
              <a:ext cx="104575" cy="84500"/>
            </a:xfrm>
            <a:custGeom>
              <a:rect b="b" l="l" r="r" t="t"/>
              <a:pathLst>
                <a:path extrusionOk="0" h="3380" w="4183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 number">
    <p:spTree>
      <p:nvGrpSpPr>
        <p:cNvPr id="1649" name="Shape 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" name="Google Shape;1650;p84"/>
          <p:cNvSpPr txBox="1"/>
          <p:nvPr>
            <p:ph type="title"/>
          </p:nvPr>
        </p:nvSpPr>
        <p:spPr>
          <a:xfrm>
            <a:off x="1712000" y="2473851"/>
            <a:ext cx="8768000" cy="106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/>
        </p:txBody>
      </p:sp>
      <p:sp>
        <p:nvSpPr>
          <p:cNvPr id="1651" name="Google Shape;1651;p84"/>
          <p:cNvSpPr txBox="1"/>
          <p:nvPr>
            <p:ph idx="1" type="subTitle"/>
          </p:nvPr>
        </p:nvSpPr>
        <p:spPr>
          <a:xfrm>
            <a:off x="1712000" y="3884951"/>
            <a:ext cx="8768000" cy="49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/>
        </p:txBody>
      </p:sp>
      <p:grpSp>
        <p:nvGrpSpPr>
          <p:cNvPr id="1652" name="Google Shape;1652;p84"/>
          <p:cNvGrpSpPr/>
          <p:nvPr/>
        </p:nvGrpSpPr>
        <p:grpSpPr>
          <a:xfrm flipH="1" rot="5400000">
            <a:off x="-2405928" y="-1970140"/>
            <a:ext cx="5151762" cy="2005372"/>
            <a:chOff x="5118925" y="3316075"/>
            <a:chExt cx="2765799" cy="1076613"/>
          </a:xfrm>
        </p:grpSpPr>
        <p:sp>
          <p:nvSpPr>
            <p:cNvPr id="1653" name="Google Shape;1653;p84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4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4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4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4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4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4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4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4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4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4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4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4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4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4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4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4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4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4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4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4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4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4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4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4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4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4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4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4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4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4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4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4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4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7" name="Google Shape;1687;p84"/>
          <p:cNvGrpSpPr/>
          <p:nvPr/>
        </p:nvGrpSpPr>
        <p:grpSpPr>
          <a:xfrm flipH="1">
            <a:off x="-1471817" y="6027518"/>
            <a:ext cx="3687732" cy="1435484"/>
            <a:chOff x="5118925" y="3316075"/>
            <a:chExt cx="2765799" cy="1076613"/>
          </a:xfrm>
        </p:grpSpPr>
        <p:sp>
          <p:nvSpPr>
            <p:cNvPr id="1688" name="Google Shape;1688;p84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4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4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4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4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4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4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4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4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4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4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4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4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4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4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4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4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4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4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4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4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4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4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4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4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4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4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4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4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4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4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4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4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4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2" name="Google Shape;1722;p84"/>
          <p:cNvGrpSpPr/>
          <p:nvPr/>
        </p:nvGrpSpPr>
        <p:grpSpPr>
          <a:xfrm>
            <a:off x="2242813" y="-1134394"/>
            <a:ext cx="1649091" cy="1438843"/>
            <a:chOff x="2389000" y="3547600"/>
            <a:chExt cx="1218300" cy="1062975"/>
          </a:xfrm>
        </p:grpSpPr>
        <p:sp>
          <p:nvSpPr>
            <p:cNvPr id="1723" name="Google Shape;1723;p84"/>
            <p:cNvSpPr/>
            <p:nvPr/>
          </p:nvSpPr>
          <p:spPr>
            <a:xfrm>
              <a:off x="2389000" y="3547600"/>
              <a:ext cx="1218300" cy="1062975"/>
            </a:xfrm>
            <a:custGeom>
              <a:rect b="b" l="l" r="r" t="t"/>
              <a:pathLst>
                <a:path extrusionOk="0" h="42519" w="48732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4"/>
            <p:cNvSpPr/>
            <p:nvPr/>
          </p:nvSpPr>
          <p:spPr>
            <a:xfrm>
              <a:off x="2626700" y="3864925"/>
              <a:ext cx="261425" cy="194800"/>
            </a:xfrm>
            <a:custGeom>
              <a:rect b="b" l="l" r="r" t="t"/>
              <a:pathLst>
                <a:path extrusionOk="0" h="7792" w="10457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4"/>
            <p:cNvSpPr/>
            <p:nvPr/>
          </p:nvSpPr>
          <p:spPr>
            <a:xfrm>
              <a:off x="2756025" y="4085675"/>
              <a:ext cx="277225" cy="170425"/>
            </a:xfrm>
            <a:custGeom>
              <a:rect b="b" l="l" r="r" t="t"/>
              <a:pathLst>
                <a:path extrusionOk="0" h="6817" w="11089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4"/>
            <p:cNvSpPr/>
            <p:nvPr/>
          </p:nvSpPr>
          <p:spPr>
            <a:xfrm>
              <a:off x="2938150" y="4214150"/>
              <a:ext cx="209150" cy="201650"/>
            </a:xfrm>
            <a:custGeom>
              <a:rect b="b" l="l" r="r" t="t"/>
              <a:pathLst>
                <a:path extrusionOk="0" h="8066" w="8366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4"/>
            <p:cNvSpPr/>
            <p:nvPr/>
          </p:nvSpPr>
          <p:spPr>
            <a:xfrm>
              <a:off x="3125400" y="4293850"/>
              <a:ext cx="169650" cy="214350"/>
            </a:xfrm>
            <a:custGeom>
              <a:rect b="b" l="l" r="r" t="t"/>
              <a:pathLst>
                <a:path extrusionOk="0" h="8574" w="6786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4"/>
            <p:cNvSpPr/>
            <p:nvPr/>
          </p:nvSpPr>
          <p:spPr>
            <a:xfrm>
              <a:off x="2979575" y="3664500"/>
              <a:ext cx="181625" cy="238400"/>
            </a:xfrm>
            <a:custGeom>
              <a:rect b="b" l="l" r="r" t="t"/>
              <a:pathLst>
                <a:path extrusionOk="0" h="9536" w="7265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4"/>
            <p:cNvSpPr/>
            <p:nvPr/>
          </p:nvSpPr>
          <p:spPr>
            <a:xfrm>
              <a:off x="3146725" y="3829975"/>
              <a:ext cx="211775" cy="190875"/>
            </a:xfrm>
            <a:custGeom>
              <a:rect b="b" l="l" r="r" t="t"/>
              <a:pathLst>
                <a:path extrusionOk="0" h="7635" w="8471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4"/>
            <p:cNvSpPr/>
            <p:nvPr/>
          </p:nvSpPr>
          <p:spPr>
            <a:xfrm>
              <a:off x="3241375" y="4027025"/>
              <a:ext cx="257925" cy="158350"/>
            </a:xfrm>
            <a:custGeom>
              <a:rect b="b" l="l" r="r" t="t"/>
              <a:pathLst>
                <a:path extrusionOk="0" h="6334" w="10317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4"/>
            <p:cNvSpPr/>
            <p:nvPr/>
          </p:nvSpPr>
          <p:spPr>
            <a:xfrm>
              <a:off x="3255975" y="4228375"/>
              <a:ext cx="285275" cy="157375"/>
            </a:xfrm>
            <a:custGeom>
              <a:rect b="b" l="l" r="r" t="t"/>
              <a:pathLst>
                <a:path extrusionOk="0" h="6295" w="11411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4"/>
            <p:cNvSpPr/>
            <p:nvPr/>
          </p:nvSpPr>
          <p:spPr>
            <a:xfrm>
              <a:off x="2966850" y="3917325"/>
              <a:ext cx="239075" cy="283075"/>
            </a:xfrm>
            <a:custGeom>
              <a:rect b="b" l="l" r="r" t="t"/>
              <a:pathLst>
                <a:path extrusionOk="0" h="11323" w="9563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4"/>
            <p:cNvSpPr/>
            <p:nvPr/>
          </p:nvSpPr>
          <p:spPr>
            <a:xfrm>
              <a:off x="3353800" y="3664450"/>
              <a:ext cx="5850" cy="4225"/>
            </a:xfrm>
            <a:custGeom>
              <a:rect b="b" l="l" r="r" t="t"/>
              <a:pathLst>
                <a:path extrusionOk="0" h="169" w="234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4" name="Google Shape;1734;p84"/>
          <p:cNvGrpSpPr/>
          <p:nvPr/>
        </p:nvGrpSpPr>
        <p:grpSpPr>
          <a:xfrm rot="5400000">
            <a:off x="531459" y="3218489"/>
            <a:ext cx="299669" cy="250715"/>
            <a:chOff x="5613525" y="2508525"/>
            <a:chExt cx="354275" cy="296400"/>
          </a:xfrm>
        </p:grpSpPr>
        <p:sp>
          <p:nvSpPr>
            <p:cNvPr id="1735" name="Google Shape;1735;p84"/>
            <p:cNvSpPr/>
            <p:nvPr/>
          </p:nvSpPr>
          <p:spPr>
            <a:xfrm>
              <a:off x="5613525" y="2508525"/>
              <a:ext cx="49175" cy="296400"/>
            </a:xfrm>
            <a:custGeom>
              <a:rect b="b" l="l" r="r" t="t"/>
              <a:pathLst>
                <a:path extrusionOk="0" h="11856" w="1967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84"/>
            <p:cNvSpPr/>
            <p:nvPr/>
          </p:nvSpPr>
          <p:spPr>
            <a:xfrm>
              <a:off x="5689525" y="2508525"/>
              <a:ext cx="49550" cy="296400"/>
            </a:xfrm>
            <a:custGeom>
              <a:rect b="b" l="l" r="r" t="t"/>
              <a:pathLst>
                <a:path extrusionOk="0" h="11856" w="1982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4"/>
            <p:cNvSpPr/>
            <p:nvPr/>
          </p:nvSpPr>
          <p:spPr>
            <a:xfrm>
              <a:off x="5765875" y="2508525"/>
              <a:ext cx="49525" cy="296400"/>
            </a:xfrm>
            <a:custGeom>
              <a:rect b="b" l="l" r="r" t="t"/>
              <a:pathLst>
                <a:path extrusionOk="0" h="11856" w="1981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4"/>
            <p:cNvSpPr/>
            <p:nvPr/>
          </p:nvSpPr>
          <p:spPr>
            <a:xfrm>
              <a:off x="584222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4"/>
            <p:cNvSpPr/>
            <p:nvPr/>
          </p:nvSpPr>
          <p:spPr>
            <a:xfrm>
              <a:off x="591857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0" name="Google Shape;1740;p84"/>
          <p:cNvGrpSpPr/>
          <p:nvPr/>
        </p:nvGrpSpPr>
        <p:grpSpPr>
          <a:xfrm>
            <a:off x="-474224" y="4492772"/>
            <a:ext cx="977984" cy="609001"/>
            <a:chOff x="4819000" y="1410925"/>
            <a:chExt cx="327450" cy="203925"/>
          </a:xfrm>
        </p:grpSpPr>
        <p:sp>
          <p:nvSpPr>
            <p:cNvPr id="1741" name="Google Shape;1741;p84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4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4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4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4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4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4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4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9" name="Google Shape;1749;p84"/>
          <p:cNvGrpSpPr/>
          <p:nvPr/>
        </p:nvGrpSpPr>
        <p:grpSpPr>
          <a:xfrm rot="-1668623">
            <a:off x="11664183" y="832921"/>
            <a:ext cx="765427" cy="824400"/>
            <a:chOff x="2145500" y="2775800"/>
            <a:chExt cx="378025" cy="407150"/>
          </a:xfrm>
        </p:grpSpPr>
        <p:sp>
          <p:nvSpPr>
            <p:cNvPr id="1750" name="Google Shape;1750;p84"/>
            <p:cNvSpPr/>
            <p:nvPr/>
          </p:nvSpPr>
          <p:spPr>
            <a:xfrm>
              <a:off x="2145500" y="2775800"/>
              <a:ext cx="378025" cy="407150"/>
            </a:xfrm>
            <a:custGeom>
              <a:rect b="b" l="l" r="r" t="t"/>
              <a:pathLst>
                <a:path extrusionOk="0" h="16286" w="15121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4"/>
            <p:cNvSpPr/>
            <p:nvPr/>
          </p:nvSpPr>
          <p:spPr>
            <a:xfrm>
              <a:off x="2294775" y="2799675"/>
              <a:ext cx="104575" cy="84500"/>
            </a:xfrm>
            <a:custGeom>
              <a:rect b="b" l="l" r="r" t="t"/>
              <a:pathLst>
                <a:path extrusionOk="0" h="3380" w="4183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52" name="Google Shape;1752;p84"/>
          <p:cNvSpPr/>
          <p:nvPr/>
        </p:nvSpPr>
        <p:spPr>
          <a:xfrm>
            <a:off x="7500084" y="-278166"/>
            <a:ext cx="1078037" cy="582647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53" name="Google Shape;1753;p84"/>
          <p:cNvGrpSpPr/>
          <p:nvPr/>
        </p:nvGrpSpPr>
        <p:grpSpPr>
          <a:xfrm>
            <a:off x="11386669" y="2217552"/>
            <a:ext cx="1078023" cy="1292355"/>
            <a:chOff x="5937150" y="5007400"/>
            <a:chExt cx="373225" cy="447450"/>
          </a:xfrm>
        </p:grpSpPr>
        <p:sp>
          <p:nvSpPr>
            <p:cNvPr id="1754" name="Google Shape;1754;p84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4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4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57" name="Google Shape;1757;p84"/>
          <p:cNvSpPr/>
          <p:nvPr/>
        </p:nvSpPr>
        <p:spPr>
          <a:xfrm rot="9900039">
            <a:off x="11582029" y="3823511"/>
            <a:ext cx="1517135" cy="709299"/>
          </a:xfrm>
          <a:custGeom>
            <a:rect b="b" l="l" r="r" t="t"/>
            <a:pathLst>
              <a:path extrusionOk="0" h="10586" w="22644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8" name="Google Shape;1758;p84"/>
          <p:cNvSpPr/>
          <p:nvPr/>
        </p:nvSpPr>
        <p:spPr>
          <a:xfrm rot="5400000">
            <a:off x="5385034" y="-730133"/>
            <a:ext cx="350949" cy="1601049"/>
          </a:xfrm>
          <a:custGeom>
            <a:rect b="b" l="l" r="r" t="t"/>
            <a:pathLst>
              <a:path extrusionOk="0" h="18490" w="4053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59" name="Google Shape;1759;p84"/>
          <p:cNvGrpSpPr/>
          <p:nvPr/>
        </p:nvGrpSpPr>
        <p:grpSpPr>
          <a:xfrm>
            <a:off x="8578133" y="6423833"/>
            <a:ext cx="444867" cy="264867"/>
            <a:chOff x="2645275" y="3236825"/>
            <a:chExt cx="333650" cy="198650"/>
          </a:xfrm>
        </p:grpSpPr>
        <p:sp>
          <p:nvSpPr>
            <p:cNvPr id="1760" name="Google Shape;1760;p84"/>
            <p:cNvSpPr/>
            <p:nvPr/>
          </p:nvSpPr>
          <p:spPr>
            <a:xfrm>
              <a:off x="2953450" y="3314375"/>
              <a:ext cx="25475" cy="27375"/>
            </a:xfrm>
            <a:custGeom>
              <a:rect b="b" l="l" r="r" t="t"/>
              <a:pathLst>
                <a:path extrusionOk="0" h="1095" w="1019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4"/>
            <p:cNvSpPr/>
            <p:nvPr/>
          </p:nvSpPr>
          <p:spPr>
            <a:xfrm>
              <a:off x="2918350" y="3420625"/>
              <a:ext cx="15425" cy="14850"/>
            </a:xfrm>
            <a:custGeom>
              <a:rect b="b" l="l" r="r" t="t"/>
              <a:pathLst>
                <a:path extrusionOk="0" h="594" w="617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4"/>
            <p:cNvSpPr/>
            <p:nvPr/>
          </p:nvSpPr>
          <p:spPr>
            <a:xfrm>
              <a:off x="2923175" y="3331250"/>
              <a:ext cx="5175" cy="6200"/>
            </a:xfrm>
            <a:custGeom>
              <a:rect b="b" l="l" r="r" t="t"/>
              <a:pathLst>
                <a:path extrusionOk="0" h="248" w="207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4"/>
            <p:cNvSpPr/>
            <p:nvPr/>
          </p:nvSpPr>
          <p:spPr>
            <a:xfrm>
              <a:off x="2645275" y="3236825"/>
              <a:ext cx="79000" cy="103750"/>
            </a:xfrm>
            <a:custGeom>
              <a:rect b="b" l="l" r="r" t="t"/>
              <a:pathLst>
                <a:path extrusionOk="0" h="4150" w="316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4"/>
            <p:cNvSpPr/>
            <p:nvPr/>
          </p:nvSpPr>
          <p:spPr>
            <a:xfrm>
              <a:off x="2741575" y="3236825"/>
              <a:ext cx="79250" cy="103750"/>
            </a:xfrm>
            <a:custGeom>
              <a:rect b="b" l="l" r="r" t="t"/>
              <a:pathLst>
                <a:path extrusionOk="0" h="4150" w="317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4"/>
            <p:cNvSpPr/>
            <p:nvPr/>
          </p:nvSpPr>
          <p:spPr>
            <a:xfrm>
              <a:off x="2838200" y="3236825"/>
              <a:ext cx="78950" cy="103750"/>
            </a:xfrm>
            <a:custGeom>
              <a:rect b="b" l="l" r="r" t="t"/>
              <a:pathLst>
                <a:path extrusionOk="0" h="4150" w="3158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6" name="Google Shape;1766;p84"/>
          <p:cNvGrpSpPr/>
          <p:nvPr/>
        </p:nvGrpSpPr>
        <p:grpSpPr>
          <a:xfrm>
            <a:off x="6417615" y="6423838"/>
            <a:ext cx="978007" cy="642868"/>
            <a:chOff x="6739600" y="291450"/>
            <a:chExt cx="504925" cy="331900"/>
          </a:xfrm>
        </p:grpSpPr>
        <p:sp>
          <p:nvSpPr>
            <p:cNvPr id="1767" name="Google Shape;1767;p84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4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4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4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4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4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4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4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4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4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4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4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4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4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4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4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4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4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4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4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4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4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4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84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1" name="Google Shape;1791;p84"/>
          <p:cNvSpPr/>
          <p:nvPr/>
        </p:nvSpPr>
        <p:spPr>
          <a:xfrm>
            <a:off x="4415568" y="6423845"/>
            <a:ext cx="1078001" cy="888112"/>
          </a:xfrm>
          <a:custGeom>
            <a:rect b="b" l="l" r="r" t="t"/>
            <a:pathLst>
              <a:path extrusionOk="0" h="16028" w="19455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92" name="Google Shape;1792;p84"/>
          <p:cNvGrpSpPr/>
          <p:nvPr/>
        </p:nvGrpSpPr>
        <p:grpSpPr>
          <a:xfrm>
            <a:off x="9434649" y="6017389"/>
            <a:ext cx="1278929" cy="1077752"/>
            <a:chOff x="1844900" y="831875"/>
            <a:chExt cx="538300" cy="453625"/>
          </a:xfrm>
        </p:grpSpPr>
        <p:sp>
          <p:nvSpPr>
            <p:cNvPr id="1793" name="Google Shape;1793;p84"/>
            <p:cNvSpPr/>
            <p:nvPr/>
          </p:nvSpPr>
          <p:spPr>
            <a:xfrm>
              <a:off x="1902350" y="868425"/>
              <a:ext cx="452300" cy="417075"/>
            </a:xfrm>
            <a:custGeom>
              <a:rect b="b" l="l" r="r" t="t"/>
              <a:pathLst>
                <a:path extrusionOk="0" h="16683" w="18092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4"/>
            <p:cNvSpPr/>
            <p:nvPr/>
          </p:nvSpPr>
          <p:spPr>
            <a:xfrm>
              <a:off x="1844900" y="877800"/>
              <a:ext cx="158925" cy="170500"/>
            </a:xfrm>
            <a:custGeom>
              <a:rect b="b" l="l" r="r" t="t"/>
              <a:pathLst>
                <a:path extrusionOk="0" h="6820" w="6357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4"/>
            <p:cNvSpPr/>
            <p:nvPr/>
          </p:nvSpPr>
          <p:spPr>
            <a:xfrm>
              <a:off x="2026150" y="831875"/>
              <a:ext cx="143125" cy="110700"/>
            </a:xfrm>
            <a:custGeom>
              <a:rect b="b" l="l" r="r" t="t"/>
              <a:pathLst>
                <a:path extrusionOk="0" h="4428" w="5725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4"/>
            <p:cNvSpPr/>
            <p:nvPr/>
          </p:nvSpPr>
          <p:spPr>
            <a:xfrm>
              <a:off x="2265550" y="874775"/>
              <a:ext cx="117650" cy="99775"/>
            </a:xfrm>
            <a:custGeom>
              <a:rect b="b" l="l" r="r" t="t"/>
              <a:pathLst>
                <a:path extrusionOk="0" h="3991" w="4706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4"/>
            <p:cNvSpPr/>
            <p:nvPr/>
          </p:nvSpPr>
          <p:spPr>
            <a:xfrm>
              <a:off x="2281700" y="1088700"/>
              <a:ext cx="19975" cy="25025"/>
            </a:xfrm>
            <a:custGeom>
              <a:rect b="b" l="l" r="r" t="t"/>
              <a:pathLst>
                <a:path extrusionOk="0" h="1001" w="799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4"/>
            <p:cNvSpPr/>
            <p:nvPr/>
          </p:nvSpPr>
          <p:spPr>
            <a:xfrm>
              <a:off x="1958400" y="1106600"/>
              <a:ext cx="18950" cy="21650"/>
            </a:xfrm>
            <a:custGeom>
              <a:rect b="b" l="l" r="r" t="t"/>
              <a:pathLst>
                <a:path extrusionOk="0" h="866" w="758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4"/>
            <p:cNvSpPr/>
            <p:nvPr/>
          </p:nvSpPr>
          <p:spPr>
            <a:xfrm>
              <a:off x="2259350" y="1070850"/>
              <a:ext cx="14475" cy="23050"/>
            </a:xfrm>
            <a:custGeom>
              <a:rect b="b" l="l" r="r" t="t"/>
              <a:pathLst>
                <a:path extrusionOk="0" h="922" w="579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4"/>
            <p:cNvSpPr/>
            <p:nvPr/>
          </p:nvSpPr>
          <p:spPr>
            <a:xfrm>
              <a:off x="2068450" y="1204500"/>
              <a:ext cx="17525" cy="21225"/>
            </a:xfrm>
            <a:custGeom>
              <a:rect b="b" l="l" r="r" t="t"/>
              <a:pathLst>
                <a:path extrusionOk="0" h="849" w="701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84"/>
            <p:cNvSpPr/>
            <p:nvPr/>
          </p:nvSpPr>
          <p:spPr>
            <a:xfrm>
              <a:off x="2140000" y="1123350"/>
              <a:ext cx="10000" cy="22125"/>
            </a:xfrm>
            <a:custGeom>
              <a:rect b="b" l="l" r="r" t="t"/>
              <a:pathLst>
                <a:path extrusionOk="0" h="885" w="40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84"/>
            <p:cNvSpPr/>
            <p:nvPr/>
          </p:nvSpPr>
          <p:spPr>
            <a:xfrm>
              <a:off x="2113850" y="1008850"/>
              <a:ext cx="10025" cy="22150"/>
            </a:xfrm>
            <a:custGeom>
              <a:rect b="b" l="l" r="r" t="t"/>
              <a:pathLst>
                <a:path extrusionOk="0" h="886" w="401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4"/>
            <p:cNvSpPr/>
            <p:nvPr/>
          </p:nvSpPr>
          <p:spPr>
            <a:xfrm>
              <a:off x="2203975" y="1159400"/>
              <a:ext cx="14475" cy="19225"/>
            </a:xfrm>
            <a:custGeom>
              <a:rect b="b" l="l" r="r" t="t"/>
              <a:pathLst>
                <a:path extrusionOk="0" h="769" w="579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4"/>
            <p:cNvSpPr/>
            <p:nvPr/>
          </p:nvSpPr>
          <p:spPr>
            <a:xfrm>
              <a:off x="2321950" y="1020875"/>
              <a:ext cx="13100" cy="17975"/>
            </a:xfrm>
            <a:custGeom>
              <a:rect b="b" l="l" r="r" t="t"/>
              <a:pathLst>
                <a:path extrusionOk="0" h="719" w="524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4"/>
            <p:cNvSpPr/>
            <p:nvPr/>
          </p:nvSpPr>
          <p:spPr>
            <a:xfrm>
              <a:off x="2093225" y="1048675"/>
              <a:ext cx="9325" cy="16375"/>
            </a:xfrm>
            <a:custGeom>
              <a:rect b="b" l="l" r="r" t="t"/>
              <a:pathLst>
                <a:path extrusionOk="0" h="655" w="373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4"/>
            <p:cNvSpPr/>
            <p:nvPr/>
          </p:nvSpPr>
          <p:spPr>
            <a:xfrm>
              <a:off x="2030300" y="1135550"/>
              <a:ext cx="12025" cy="14400"/>
            </a:xfrm>
            <a:custGeom>
              <a:rect b="b" l="l" r="r" t="t"/>
              <a:pathLst>
                <a:path extrusionOk="0" h="576" w="481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4"/>
            <p:cNvSpPr/>
            <p:nvPr/>
          </p:nvSpPr>
          <p:spPr>
            <a:xfrm>
              <a:off x="1983150" y="1046800"/>
              <a:ext cx="11400" cy="13525"/>
            </a:xfrm>
            <a:custGeom>
              <a:rect b="b" l="l" r="r" t="t"/>
              <a:pathLst>
                <a:path extrusionOk="0" h="541" w="456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08" name="Google Shape;1808;p84"/>
          <p:cNvSpPr/>
          <p:nvPr/>
        </p:nvSpPr>
        <p:spPr>
          <a:xfrm>
            <a:off x="9434634" y="-706267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84"/>
          <p:cNvSpPr/>
          <p:nvPr/>
        </p:nvSpPr>
        <p:spPr>
          <a:xfrm>
            <a:off x="-245004" y="3290927"/>
            <a:ext cx="519551" cy="27608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10" name="Google Shape;1810;p84"/>
          <p:cNvGrpSpPr/>
          <p:nvPr/>
        </p:nvGrpSpPr>
        <p:grpSpPr>
          <a:xfrm>
            <a:off x="11125186" y="5956753"/>
            <a:ext cx="1600997" cy="1577025"/>
            <a:chOff x="960250" y="302050"/>
            <a:chExt cx="721300" cy="710500"/>
          </a:xfrm>
        </p:grpSpPr>
        <p:sp>
          <p:nvSpPr>
            <p:cNvPr id="1811" name="Google Shape;1811;p84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4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4"/>
            <p:cNvSpPr/>
            <p:nvPr/>
          </p:nvSpPr>
          <p:spPr>
            <a:xfrm>
              <a:off x="961300" y="563475"/>
              <a:ext cx="49200" cy="51600"/>
            </a:xfrm>
            <a:custGeom>
              <a:rect b="b" l="l" r="r" t="t"/>
              <a:pathLst>
                <a:path extrusionOk="0" h="2064" w="1968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4"/>
            <p:cNvSpPr/>
            <p:nvPr/>
          </p:nvSpPr>
          <p:spPr>
            <a:xfrm>
              <a:off x="1369900" y="483900"/>
              <a:ext cx="97025" cy="89125"/>
            </a:xfrm>
            <a:custGeom>
              <a:rect b="b" l="l" r="r" t="t"/>
              <a:pathLst>
                <a:path extrusionOk="0" h="3565" w="3881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4"/>
            <p:cNvSpPr/>
            <p:nvPr/>
          </p:nvSpPr>
          <p:spPr>
            <a:xfrm>
              <a:off x="1442825" y="640325"/>
              <a:ext cx="89100" cy="74425"/>
            </a:xfrm>
            <a:custGeom>
              <a:rect b="b" l="l" r="r" t="t"/>
              <a:pathLst>
                <a:path extrusionOk="0" h="2977" w="3564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4"/>
            <p:cNvSpPr/>
            <p:nvPr/>
          </p:nvSpPr>
          <p:spPr>
            <a:xfrm>
              <a:off x="1395375" y="838150"/>
              <a:ext cx="93900" cy="73950"/>
            </a:xfrm>
            <a:custGeom>
              <a:rect b="b" l="l" r="r" t="t"/>
              <a:pathLst>
                <a:path extrusionOk="0" h="2958" w="3756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84"/>
            <p:cNvSpPr/>
            <p:nvPr/>
          </p:nvSpPr>
          <p:spPr>
            <a:xfrm>
              <a:off x="1172475" y="589375"/>
              <a:ext cx="82225" cy="77275"/>
            </a:xfrm>
            <a:custGeom>
              <a:rect b="b" l="l" r="r" t="t"/>
              <a:pathLst>
                <a:path extrusionOk="0" h="3091" w="3289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84"/>
            <p:cNvSpPr/>
            <p:nvPr/>
          </p:nvSpPr>
          <p:spPr>
            <a:xfrm>
              <a:off x="1244725" y="770200"/>
              <a:ext cx="92875" cy="67925"/>
            </a:xfrm>
            <a:custGeom>
              <a:rect b="b" l="l" r="r" t="t"/>
              <a:pathLst>
                <a:path extrusionOk="0" h="2717" w="3715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4"/>
            <p:cNvSpPr/>
            <p:nvPr/>
          </p:nvSpPr>
          <p:spPr>
            <a:xfrm>
              <a:off x="1190700" y="302050"/>
              <a:ext cx="80875" cy="80125"/>
            </a:xfrm>
            <a:custGeom>
              <a:rect b="b" l="l" r="r" t="t"/>
              <a:pathLst>
                <a:path extrusionOk="0" h="3205" w="3235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4"/>
            <p:cNvSpPr/>
            <p:nvPr/>
          </p:nvSpPr>
          <p:spPr>
            <a:xfrm>
              <a:off x="1503000" y="540600"/>
              <a:ext cx="79825" cy="88575"/>
            </a:xfrm>
            <a:custGeom>
              <a:rect b="b" l="l" r="r" t="t"/>
              <a:pathLst>
                <a:path extrusionOk="0" h="3543" w="3193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4"/>
            <p:cNvSpPr/>
            <p:nvPr/>
          </p:nvSpPr>
          <p:spPr>
            <a:xfrm>
              <a:off x="1555650" y="713775"/>
              <a:ext cx="80825" cy="76400"/>
            </a:xfrm>
            <a:custGeom>
              <a:rect b="b" l="l" r="r" t="t"/>
              <a:pathLst>
                <a:path extrusionOk="0" h="3056" w="3233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4"/>
            <p:cNvSpPr/>
            <p:nvPr/>
          </p:nvSpPr>
          <p:spPr>
            <a:xfrm>
              <a:off x="1027675" y="637550"/>
              <a:ext cx="94275" cy="65950"/>
            </a:xfrm>
            <a:custGeom>
              <a:rect b="b" l="l" r="r" t="t"/>
              <a:pathLst>
                <a:path extrusionOk="0" h="2638" w="3771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4"/>
            <p:cNvSpPr/>
            <p:nvPr/>
          </p:nvSpPr>
          <p:spPr>
            <a:xfrm>
              <a:off x="1396375" y="742025"/>
              <a:ext cx="64000" cy="56100"/>
            </a:xfrm>
            <a:custGeom>
              <a:rect b="b" l="l" r="r" t="t"/>
              <a:pathLst>
                <a:path extrusionOk="0" h="2244" w="256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4"/>
            <p:cNvSpPr/>
            <p:nvPr/>
          </p:nvSpPr>
          <p:spPr>
            <a:xfrm>
              <a:off x="1139475" y="516700"/>
              <a:ext cx="78075" cy="36500"/>
            </a:xfrm>
            <a:custGeom>
              <a:rect b="b" l="l" r="r" t="t"/>
              <a:pathLst>
                <a:path extrusionOk="0" h="1460" w="3123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84"/>
            <p:cNvSpPr/>
            <p:nvPr/>
          </p:nvSpPr>
          <p:spPr>
            <a:xfrm>
              <a:off x="1119850" y="780175"/>
              <a:ext cx="58850" cy="61425"/>
            </a:xfrm>
            <a:custGeom>
              <a:rect b="b" l="l" r="r" t="t"/>
              <a:pathLst>
                <a:path extrusionOk="0" h="2457" w="2354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84"/>
            <p:cNvSpPr/>
            <p:nvPr/>
          </p:nvSpPr>
          <p:spPr>
            <a:xfrm>
              <a:off x="1074800" y="902825"/>
              <a:ext cx="46800" cy="69150"/>
            </a:xfrm>
            <a:custGeom>
              <a:rect b="b" l="l" r="r" t="t"/>
              <a:pathLst>
                <a:path extrusionOk="0" h="2766" w="1872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4"/>
            <p:cNvSpPr/>
            <p:nvPr/>
          </p:nvSpPr>
          <p:spPr>
            <a:xfrm>
              <a:off x="1241775" y="433175"/>
              <a:ext cx="50425" cy="62925"/>
            </a:xfrm>
            <a:custGeom>
              <a:rect b="b" l="l" r="r" t="t"/>
              <a:pathLst>
                <a:path extrusionOk="0" h="2517" w="2017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4"/>
            <p:cNvSpPr/>
            <p:nvPr/>
          </p:nvSpPr>
          <p:spPr>
            <a:xfrm>
              <a:off x="1240600" y="890150"/>
              <a:ext cx="66375" cy="35875"/>
            </a:xfrm>
            <a:custGeom>
              <a:rect b="b" l="l" r="r" t="t"/>
              <a:pathLst>
                <a:path extrusionOk="0" h="1435" w="2655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4"/>
            <p:cNvSpPr/>
            <p:nvPr/>
          </p:nvSpPr>
          <p:spPr>
            <a:xfrm>
              <a:off x="1402250" y="370000"/>
              <a:ext cx="57800" cy="45950"/>
            </a:xfrm>
            <a:custGeom>
              <a:rect b="b" l="l" r="r" t="t"/>
              <a:pathLst>
                <a:path extrusionOk="0" h="1838" w="2312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4"/>
            <p:cNvSpPr/>
            <p:nvPr/>
          </p:nvSpPr>
          <p:spPr>
            <a:xfrm>
              <a:off x="1089575" y="577300"/>
              <a:ext cx="45425" cy="40725"/>
            </a:xfrm>
            <a:custGeom>
              <a:rect b="b" l="l" r="r" t="t"/>
              <a:pathLst>
                <a:path extrusionOk="0" h="1629" w="1817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4"/>
            <p:cNvSpPr/>
            <p:nvPr/>
          </p:nvSpPr>
          <p:spPr>
            <a:xfrm>
              <a:off x="1353400" y="646250"/>
              <a:ext cx="43700" cy="37975"/>
            </a:xfrm>
            <a:custGeom>
              <a:rect b="b" l="l" r="r" t="t"/>
              <a:pathLst>
                <a:path extrusionOk="0" h="1519" w="1748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4"/>
            <p:cNvSpPr/>
            <p:nvPr/>
          </p:nvSpPr>
          <p:spPr>
            <a:xfrm>
              <a:off x="1314525" y="392775"/>
              <a:ext cx="39600" cy="34925"/>
            </a:xfrm>
            <a:custGeom>
              <a:rect b="b" l="l" r="r" t="t"/>
              <a:pathLst>
                <a:path extrusionOk="0" h="1397" w="1584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84"/>
            <p:cNvSpPr/>
            <p:nvPr/>
          </p:nvSpPr>
          <p:spPr>
            <a:xfrm>
              <a:off x="1294250" y="605200"/>
              <a:ext cx="29600" cy="25375"/>
            </a:xfrm>
            <a:custGeom>
              <a:rect b="b" l="l" r="r" t="t"/>
              <a:pathLst>
                <a:path extrusionOk="0" h="1015" w="1184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84"/>
          <p:cNvSpPr/>
          <p:nvPr/>
        </p:nvSpPr>
        <p:spPr>
          <a:xfrm rot="3059263">
            <a:off x="2247554" y="159781"/>
            <a:ext cx="498453" cy="26487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Table of contents">
    <p:spTree>
      <p:nvGrpSpPr>
        <p:cNvPr id="1835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6" name="Google Shape;1836;p85"/>
          <p:cNvSpPr txBox="1"/>
          <p:nvPr>
            <p:ph idx="1" type="subTitle"/>
          </p:nvPr>
        </p:nvSpPr>
        <p:spPr>
          <a:xfrm>
            <a:off x="960000" y="3447033"/>
            <a:ext cx="38040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37" name="Google Shape;1837;p85"/>
          <p:cNvSpPr txBox="1"/>
          <p:nvPr>
            <p:ph idx="2" type="subTitle"/>
          </p:nvPr>
        </p:nvSpPr>
        <p:spPr>
          <a:xfrm>
            <a:off x="7428000" y="3445659"/>
            <a:ext cx="38040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38" name="Google Shape;1838;p85"/>
          <p:cNvSpPr txBox="1"/>
          <p:nvPr>
            <p:ph idx="3" type="subTitle"/>
          </p:nvPr>
        </p:nvSpPr>
        <p:spPr>
          <a:xfrm>
            <a:off x="4194000" y="5313635"/>
            <a:ext cx="38040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39" name="Google Shape;1839;p85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840" name="Google Shape;1840;p85"/>
          <p:cNvSpPr txBox="1"/>
          <p:nvPr>
            <p:ph idx="4" type="title"/>
          </p:nvPr>
        </p:nvSpPr>
        <p:spPr>
          <a:xfrm>
            <a:off x="2257600" y="1955133"/>
            <a:ext cx="1208800" cy="978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accent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1841" name="Google Shape;1841;p85"/>
          <p:cNvSpPr txBox="1"/>
          <p:nvPr>
            <p:ph idx="5" type="title"/>
          </p:nvPr>
        </p:nvSpPr>
        <p:spPr>
          <a:xfrm>
            <a:off x="5491600" y="3822967"/>
            <a:ext cx="1208800" cy="97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accen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1842" name="Google Shape;1842;p85"/>
          <p:cNvSpPr txBox="1"/>
          <p:nvPr>
            <p:ph idx="6" type="title"/>
          </p:nvPr>
        </p:nvSpPr>
        <p:spPr>
          <a:xfrm>
            <a:off x="8725600" y="1955133"/>
            <a:ext cx="1208800" cy="97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1843" name="Google Shape;1843;p85"/>
          <p:cNvSpPr txBox="1"/>
          <p:nvPr>
            <p:ph idx="7" type="subTitle"/>
          </p:nvPr>
        </p:nvSpPr>
        <p:spPr>
          <a:xfrm>
            <a:off x="960000" y="3002833"/>
            <a:ext cx="38040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844" name="Google Shape;1844;p85"/>
          <p:cNvSpPr txBox="1"/>
          <p:nvPr>
            <p:ph idx="8" type="subTitle"/>
          </p:nvPr>
        </p:nvSpPr>
        <p:spPr>
          <a:xfrm>
            <a:off x="4194000" y="4869600"/>
            <a:ext cx="38040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845" name="Google Shape;1845;p85"/>
          <p:cNvSpPr txBox="1"/>
          <p:nvPr>
            <p:ph idx="9" type="subTitle"/>
          </p:nvPr>
        </p:nvSpPr>
        <p:spPr>
          <a:xfrm>
            <a:off x="7428000" y="3001453"/>
            <a:ext cx="38040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846" name="Google Shape;1846;p85"/>
          <p:cNvSpPr/>
          <p:nvPr/>
        </p:nvSpPr>
        <p:spPr>
          <a:xfrm rot="-2700000">
            <a:off x="-1343267" y="3043853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7" name="Google Shape;1847;p85"/>
          <p:cNvSpPr/>
          <p:nvPr/>
        </p:nvSpPr>
        <p:spPr>
          <a:xfrm>
            <a:off x="-1807438" y="-106400"/>
            <a:ext cx="4149228" cy="921031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8" name="Google Shape;1848;p85"/>
          <p:cNvGrpSpPr/>
          <p:nvPr/>
        </p:nvGrpSpPr>
        <p:grpSpPr>
          <a:xfrm rot="-2700000">
            <a:off x="8085327" y="5674694"/>
            <a:ext cx="6834509" cy="3855839"/>
            <a:chOff x="4092125" y="1569400"/>
            <a:chExt cx="941025" cy="530900"/>
          </a:xfrm>
        </p:grpSpPr>
        <p:sp>
          <p:nvSpPr>
            <p:cNvPr id="1849" name="Google Shape;1849;p85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5"/>
            <p:cNvSpPr/>
            <p:nvPr/>
          </p:nvSpPr>
          <p:spPr>
            <a:xfrm>
              <a:off x="4836539" y="1629449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1" name="Google Shape;1851;p85"/>
          <p:cNvSpPr/>
          <p:nvPr/>
        </p:nvSpPr>
        <p:spPr>
          <a:xfrm rot="-5766871">
            <a:off x="10570642" y="-1226827"/>
            <a:ext cx="1227341" cy="1895457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2" name="Google Shape;1852;p85"/>
          <p:cNvSpPr/>
          <p:nvPr/>
        </p:nvSpPr>
        <p:spPr>
          <a:xfrm rot="1666954">
            <a:off x="11322972" y="5890147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53" name="Google Shape;1853;p85"/>
          <p:cNvGrpSpPr/>
          <p:nvPr/>
        </p:nvGrpSpPr>
        <p:grpSpPr>
          <a:xfrm flipH="1">
            <a:off x="-180889" y="1577305"/>
            <a:ext cx="768296" cy="921031"/>
            <a:chOff x="5937150" y="5007400"/>
            <a:chExt cx="373225" cy="447450"/>
          </a:xfrm>
        </p:grpSpPr>
        <p:sp>
          <p:nvSpPr>
            <p:cNvPr id="1854" name="Google Shape;1854;p85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5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5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7" name="Google Shape;1857;p85"/>
          <p:cNvGrpSpPr/>
          <p:nvPr/>
        </p:nvGrpSpPr>
        <p:grpSpPr>
          <a:xfrm>
            <a:off x="11523576" y="593372"/>
            <a:ext cx="977984" cy="609001"/>
            <a:chOff x="4819000" y="1410925"/>
            <a:chExt cx="327450" cy="203925"/>
          </a:xfrm>
        </p:grpSpPr>
        <p:sp>
          <p:nvSpPr>
            <p:cNvPr id="1858" name="Google Shape;1858;p85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5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5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5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5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5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5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5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66" name="Google Shape;1866;p85"/>
          <p:cNvSpPr/>
          <p:nvPr/>
        </p:nvSpPr>
        <p:spPr>
          <a:xfrm rot="2245719">
            <a:off x="-423411" y="6374889"/>
            <a:ext cx="1549709" cy="1021287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67" name="Google Shape;1867;p85"/>
          <p:cNvGrpSpPr/>
          <p:nvPr/>
        </p:nvGrpSpPr>
        <p:grpSpPr>
          <a:xfrm>
            <a:off x="193520" y="3051407"/>
            <a:ext cx="315841" cy="353263"/>
            <a:chOff x="6809075" y="3709775"/>
            <a:chExt cx="385925" cy="431650"/>
          </a:xfrm>
        </p:grpSpPr>
        <p:sp>
          <p:nvSpPr>
            <p:cNvPr id="1868" name="Google Shape;1868;p85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5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5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5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5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5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5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5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5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5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5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5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5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5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2" name="Google Shape;1882;p85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1883" name="Google Shape;1883;p85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5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5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6" name="Google Shape;1886;p85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1887" name="Google Shape;1887;p85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5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5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0" name="Google Shape;1890;p85"/>
          <p:cNvGrpSpPr/>
          <p:nvPr/>
        </p:nvGrpSpPr>
        <p:grpSpPr>
          <a:xfrm flipH="1" rot="1668623">
            <a:off x="-326118" y="4864572"/>
            <a:ext cx="765427" cy="824400"/>
            <a:chOff x="2145500" y="2775800"/>
            <a:chExt cx="378025" cy="407150"/>
          </a:xfrm>
        </p:grpSpPr>
        <p:sp>
          <p:nvSpPr>
            <p:cNvPr id="1891" name="Google Shape;1891;p85"/>
            <p:cNvSpPr/>
            <p:nvPr/>
          </p:nvSpPr>
          <p:spPr>
            <a:xfrm>
              <a:off x="2145500" y="2775800"/>
              <a:ext cx="378025" cy="407150"/>
            </a:xfrm>
            <a:custGeom>
              <a:rect b="b" l="l" r="r" t="t"/>
              <a:pathLst>
                <a:path extrusionOk="0" h="16286" w="15121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5"/>
            <p:cNvSpPr/>
            <p:nvPr/>
          </p:nvSpPr>
          <p:spPr>
            <a:xfrm>
              <a:off x="2294775" y="2799675"/>
              <a:ext cx="104575" cy="84500"/>
            </a:xfrm>
            <a:custGeom>
              <a:rect b="b" l="l" r="r" t="t"/>
              <a:pathLst>
                <a:path extrusionOk="0" h="3380" w="4183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93" name="Google Shape;1893;p85"/>
          <p:cNvSpPr/>
          <p:nvPr/>
        </p:nvSpPr>
        <p:spPr>
          <a:xfrm rot="7764463">
            <a:off x="11404593" y="3402427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94" name="Google Shape;1894;p85"/>
          <p:cNvGrpSpPr/>
          <p:nvPr/>
        </p:nvGrpSpPr>
        <p:grpSpPr>
          <a:xfrm>
            <a:off x="11523563" y="1950854"/>
            <a:ext cx="391871" cy="353297"/>
            <a:chOff x="593975" y="1926100"/>
            <a:chExt cx="917300" cy="826750"/>
          </a:xfrm>
        </p:grpSpPr>
        <p:sp>
          <p:nvSpPr>
            <p:cNvPr id="1895" name="Google Shape;1895;p85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5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5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5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5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5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5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5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5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5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5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5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5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5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5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5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5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5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5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5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5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5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5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5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5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5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5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5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5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5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5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5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5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5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5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5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85"/>
          <p:cNvGrpSpPr/>
          <p:nvPr/>
        </p:nvGrpSpPr>
        <p:grpSpPr>
          <a:xfrm>
            <a:off x="2372998" y="6138671"/>
            <a:ext cx="978007" cy="642868"/>
            <a:chOff x="6739600" y="291450"/>
            <a:chExt cx="504925" cy="331900"/>
          </a:xfrm>
        </p:grpSpPr>
        <p:sp>
          <p:nvSpPr>
            <p:cNvPr id="1932" name="Google Shape;1932;p85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5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5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5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5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5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5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5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5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5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5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5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5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5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5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5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5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5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5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5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5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5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5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5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Title and text ">
    <p:spTree>
      <p:nvGrpSpPr>
        <p:cNvPr id="1956" name="Shape 1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" name="Google Shape;1957;p86"/>
          <p:cNvSpPr txBox="1"/>
          <p:nvPr>
            <p:ph idx="1" type="subTitle"/>
          </p:nvPr>
        </p:nvSpPr>
        <p:spPr>
          <a:xfrm>
            <a:off x="953467" y="2217567"/>
            <a:ext cx="4306800" cy="392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58" name="Google Shape;1958;p86"/>
          <p:cNvSpPr txBox="1"/>
          <p:nvPr>
            <p:ph type="title"/>
          </p:nvPr>
        </p:nvSpPr>
        <p:spPr>
          <a:xfrm>
            <a:off x="953467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959" name="Google Shape;1959;p86"/>
          <p:cNvSpPr/>
          <p:nvPr/>
        </p:nvSpPr>
        <p:spPr>
          <a:xfrm>
            <a:off x="-278499" y="-22233"/>
            <a:ext cx="2773300" cy="615585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86"/>
          <p:cNvSpPr/>
          <p:nvPr/>
        </p:nvSpPr>
        <p:spPr>
          <a:xfrm rot="-5766871">
            <a:off x="-262225" y="-367861"/>
            <a:ext cx="1227341" cy="1895457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86"/>
          <p:cNvSpPr/>
          <p:nvPr/>
        </p:nvSpPr>
        <p:spPr>
          <a:xfrm rot="1666954">
            <a:off x="11540605" y="3364247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62" name="Google Shape;1962;p86"/>
          <p:cNvGrpSpPr/>
          <p:nvPr/>
        </p:nvGrpSpPr>
        <p:grpSpPr>
          <a:xfrm>
            <a:off x="10427217" y="6272944"/>
            <a:ext cx="3273600" cy="1274280"/>
            <a:chOff x="5118925" y="3316075"/>
            <a:chExt cx="2765799" cy="1076613"/>
          </a:xfrm>
        </p:grpSpPr>
        <p:sp>
          <p:nvSpPr>
            <p:cNvPr id="1963" name="Google Shape;1963;p86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6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6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6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6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6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6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6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6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6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6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6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6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6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6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6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6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6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6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6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6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6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6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6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6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86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86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86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86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6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6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6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6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6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7" name="Google Shape;1997;p86"/>
          <p:cNvGrpSpPr/>
          <p:nvPr/>
        </p:nvGrpSpPr>
        <p:grpSpPr>
          <a:xfrm>
            <a:off x="11525311" y="1824338"/>
            <a:ext cx="768296" cy="921031"/>
            <a:chOff x="5937150" y="5007400"/>
            <a:chExt cx="373225" cy="447450"/>
          </a:xfrm>
        </p:grpSpPr>
        <p:sp>
          <p:nvSpPr>
            <p:cNvPr id="1998" name="Google Shape;1998;p86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86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6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1" name="Google Shape;2001;p86"/>
          <p:cNvGrpSpPr/>
          <p:nvPr/>
        </p:nvGrpSpPr>
        <p:grpSpPr>
          <a:xfrm>
            <a:off x="-474224" y="1904272"/>
            <a:ext cx="977984" cy="609001"/>
            <a:chOff x="4819000" y="1410925"/>
            <a:chExt cx="327450" cy="203925"/>
          </a:xfrm>
        </p:grpSpPr>
        <p:sp>
          <p:nvSpPr>
            <p:cNvPr id="2002" name="Google Shape;2002;p86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6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6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6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6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86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86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6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10" name="Google Shape;2010;p86"/>
          <p:cNvSpPr/>
          <p:nvPr/>
        </p:nvSpPr>
        <p:spPr>
          <a:xfrm rot="-8882948">
            <a:off x="9882029" y="-475951"/>
            <a:ext cx="1549745" cy="1021280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11" name="Google Shape;2011;p86"/>
          <p:cNvGrpSpPr/>
          <p:nvPr/>
        </p:nvGrpSpPr>
        <p:grpSpPr>
          <a:xfrm>
            <a:off x="193520" y="3051407"/>
            <a:ext cx="315841" cy="353263"/>
            <a:chOff x="6809075" y="3709775"/>
            <a:chExt cx="385925" cy="431650"/>
          </a:xfrm>
        </p:grpSpPr>
        <p:sp>
          <p:nvSpPr>
            <p:cNvPr id="2012" name="Google Shape;2012;p86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6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6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86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86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86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86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86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86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86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86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86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86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86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26" name="Google Shape;2026;p86"/>
          <p:cNvGrpSpPr/>
          <p:nvPr/>
        </p:nvGrpSpPr>
        <p:grpSpPr>
          <a:xfrm>
            <a:off x="11584604" y="5338791"/>
            <a:ext cx="315841" cy="353263"/>
            <a:chOff x="6809075" y="3709775"/>
            <a:chExt cx="385925" cy="431650"/>
          </a:xfrm>
        </p:grpSpPr>
        <p:sp>
          <p:nvSpPr>
            <p:cNvPr id="2027" name="Google Shape;2027;p86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6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6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6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6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6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6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6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6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86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86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86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86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86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1" name="Google Shape;2041;p86"/>
          <p:cNvGrpSpPr/>
          <p:nvPr/>
        </p:nvGrpSpPr>
        <p:grpSpPr>
          <a:xfrm rot="2700000">
            <a:off x="-288090" y="6116286"/>
            <a:ext cx="977980" cy="824143"/>
            <a:chOff x="1844900" y="831875"/>
            <a:chExt cx="538300" cy="453625"/>
          </a:xfrm>
        </p:grpSpPr>
        <p:sp>
          <p:nvSpPr>
            <p:cNvPr id="2042" name="Google Shape;2042;p86"/>
            <p:cNvSpPr/>
            <p:nvPr/>
          </p:nvSpPr>
          <p:spPr>
            <a:xfrm>
              <a:off x="1902350" y="868425"/>
              <a:ext cx="452300" cy="417075"/>
            </a:xfrm>
            <a:custGeom>
              <a:rect b="b" l="l" r="r" t="t"/>
              <a:pathLst>
                <a:path extrusionOk="0" h="16683" w="18092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86"/>
            <p:cNvSpPr/>
            <p:nvPr/>
          </p:nvSpPr>
          <p:spPr>
            <a:xfrm>
              <a:off x="1844900" y="877800"/>
              <a:ext cx="158925" cy="170500"/>
            </a:xfrm>
            <a:custGeom>
              <a:rect b="b" l="l" r="r" t="t"/>
              <a:pathLst>
                <a:path extrusionOk="0" h="6820" w="6357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86"/>
            <p:cNvSpPr/>
            <p:nvPr/>
          </p:nvSpPr>
          <p:spPr>
            <a:xfrm>
              <a:off x="2026150" y="831875"/>
              <a:ext cx="143125" cy="110700"/>
            </a:xfrm>
            <a:custGeom>
              <a:rect b="b" l="l" r="r" t="t"/>
              <a:pathLst>
                <a:path extrusionOk="0" h="4428" w="5725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86"/>
            <p:cNvSpPr/>
            <p:nvPr/>
          </p:nvSpPr>
          <p:spPr>
            <a:xfrm>
              <a:off x="2265550" y="874775"/>
              <a:ext cx="117650" cy="99775"/>
            </a:xfrm>
            <a:custGeom>
              <a:rect b="b" l="l" r="r" t="t"/>
              <a:pathLst>
                <a:path extrusionOk="0" h="3991" w="4706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86"/>
            <p:cNvSpPr/>
            <p:nvPr/>
          </p:nvSpPr>
          <p:spPr>
            <a:xfrm>
              <a:off x="2281700" y="1088700"/>
              <a:ext cx="19975" cy="25025"/>
            </a:xfrm>
            <a:custGeom>
              <a:rect b="b" l="l" r="r" t="t"/>
              <a:pathLst>
                <a:path extrusionOk="0" h="1001" w="799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86"/>
            <p:cNvSpPr/>
            <p:nvPr/>
          </p:nvSpPr>
          <p:spPr>
            <a:xfrm>
              <a:off x="1958400" y="1106600"/>
              <a:ext cx="18950" cy="21650"/>
            </a:xfrm>
            <a:custGeom>
              <a:rect b="b" l="l" r="r" t="t"/>
              <a:pathLst>
                <a:path extrusionOk="0" h="866" w="758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86"/>
            <p:cNvSpPr/>
            <p:nvPr/>
          </p:nvSpPr>
          <p:spPr>
            <a:xfrm>
              <a:off x="2259350" y="1070850"/>
              <a:ext cx="14475" cy="23050"/>
            </a:xfrm>
            <a:custGeom>
              <a:rect b="b" l="l" r="r" t="t"/>
              <a:pathLst>
                <a:path extrusionOk="0" h="922" w="579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86"/>
            <p:cNvSpPr/>
            <p:nvPr/>
          </p:nvSpPr>
          <p:spPr>
            <a:xfrm>
              <a:off x="2068450" y="1204500"/>
              <a:ext cx="17525" cy="21225"/>
            </a:xfrm>
            <a:custGeom>
              <a:rect b="b" l="l" r="r" t="t"/>
              <a:pathLst>
                <a:path extrusionOk="0" h="849" w="701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86"/>
            <p:cNvSpPr/>
            <p:nvPr/>
          </p:nvSpPr>
          <p:spPr>
            <a:xfrm>
              <a:off x="2140000" y="1123350"/>
              <a:ext cx="10000" cy="22125"/>
            </a:xfrm>
            <a:custGeom>
              <a:rect b="b" l="l" r="r" t="t"/>
              <a:pathLst>
                <a:path extrusionOk="0" h="885" w="40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86"/>
            <p:cNvSpPr/>
            <p:nvPr/>
          </p:nvSpPr>
          <p:spPr>
            <a:xfrm>
              <a:off x="2113850" y="1008850"/>
              <a:ext cx="10025" cy="22150"/>
            </a:xfrm>
            <a:custGeom>
              <a:rect b="b" l="l" r="r" t="t"/>
              <a:pathLst>
                <a:path extrusionOk="0" h="886" w="401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86"/>
            <p:cNvSpPr/>
            <p:nvPr/>
          </p:nvSpPr>
          <p:spPr>
            <a:xfrm>
              <a:off x="2203975" y="1159400"/>
              <a:ext cx="14475" cy="19225"/>
            </a:xfrm>
            <a:custGeom>
              <a:rect b="b" l="l" r="r" t="t"/>
              <a:pathLst>
                <a:path extrusionOk="0" h="769" w="579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86"/>
            <p:cNvSpPr/>
            <p:nvPr/>
          </p:nvSpPr>
          <p:spPr>
            <a:xfrm>
              <a:off x="2321950" y="1020875"/>
              <a:ext cx="13100" cy="17975"/>
            </a:xfrm>
            <a:custGeom>
              <a:rect b="b" l="l" r="r" t="t"/>
              <a:pathLst>
                <a:path extrusionOk="0" h="719" w="524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86"/>
            <p:cNvSpPr/>
            <p:nvPr/>
          </p:nvSpPr>
          <p:spPr>
            <a:xfrm>
              <a:off x="2093225" y="1048675"/>
              <a:ext cx="9325" cy="16375"/>
            </a:xfrm>
            <a:custGeom>
              <a:rect b="b" l="l" r="r" t="t"/>
              <a:pathLst>
                <a:path extrusionOk="0" h="655" w="373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86"/>
            <p:cNvSpPr/>
            <p:nvPr/>
          </p:nvSpPr>
          <p:spPr>
            <a:xfrm>
              <a:off x="2030300" y="1135550"/>
              <a:ext cx="12025" cy="14400"/>
            </a:xfrm>
            <a:custGeom>
              <a:rect b="b" l="l" r="r" t="t"/>
              <a:pathLst>
                <a:path extrusionOk="0" h="576" w="481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86"/>
            <p:cNvSpPr/>
            <p:nvPr/>
          </p:nvSpPr>
          <p:spPr>
            <a:xfrm>
              <a:off x="1983150" y="1046800"/>
              <a:ext cx="11400" cy="13525"/>
            </a:xfrm>
            <a:custGeom>
              <a:rect b="b" l="l" r="r" t="t"/>
              <a:pathLst>
                <a:path extrusionOk="0" h="541" w="456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7" name="Google Shape;2057;p86"/>
          <p:cNvGrpSpPr/>
          <p:nvPr/>
        </p:nvGrpSpPr>
        <p:grpSpPr>
          <a:xfrm>
            <a:off x="1359130" y="6351705"/>
            <a:ext cx="391871" cy="353297"/>
            <a:chOff x="593975" y="1926100"/>
            <a:chExt cx="917300" cy="826750"/>
          </a:xfrm>
        </p:grpSpPr>
        <p:sp>
          <p:nvSpPr>
            <p:cNvPr id="2058" name="Google Shape;2058;p86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86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86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86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86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86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86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86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86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86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86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86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86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86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86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86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86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86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86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86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86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86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86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86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86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86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86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86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86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86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86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86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86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86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86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86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94" name="Google Shape;2094;p86"/>
          <p:cNvSpPr/>
          <p:nvPr/>
        </p:nvSpPr>
        <p:spPr>
          <a:xfrm rot="7764463">
            <a:off x="-442374" y="4173927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95" name="Google Shape;2095;p86"/>
          <p:cNvGrpSpPr/>
          <p:nvPr/>
        </p:nvGrpSpPr>
        <p:grpSpPr>
          <a:xfrm>
            <a:off x="9340133" y="153133"/>
            <a:ext cx="444867" cy="264867"/>
            <a:chOff x="2645275" y="3236825"/>
            <a:chExt cx="333650" cy="198650"/>
          </a:xfrm>
        </p:grpSpPr>
        <p:sp>
          <p:nvSpPr>
            <p:cNvPr id="2096" name="Google Shape;2096;p86"/>
            <p:cNvSpPr/>
            <p:nvPr/>
          </p:nvSpPr>
          <p:spPr>
            <a:xfrm>
              <a:off x="2953450" y="3314375"/>
              <a:ext cx="25475" cy="27375"/>
            </a:xfrm>
            <a:custGeom>
              <a:rect b="b" l="l" r="r" t="t"/>
              <a:pathLst>
                <a:path extrusionOk="0" h="1095" w="1019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86"/>
            <p:cNvSpPr/>
            <p:nvPr/>
          </p:nvSpPr>
          <p:spPr>
            <a:xfrm>
              <a:off x="2918350" y="3420625"/>
              <a:ext cx="15425" cy="14850"/>
            </a:xfrm>
            <a:custGeom>
              <a:rect b="b" l="l" r="r" t="t"/>
              <a:pathLst>
                <a:path extrusionOk="0" h="594" w="617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86"/>
            <p:cNvSpPr/>
            <p:nvPr/>
          </p:nvSpPr>
          <p:spPr>
            <a:xfrm>
              <a:off x="2923175" y="3331250"/>
              <a:ext cx="5175" cy="6200"/>
            </a:xfrm>
            <a:custGeom>
              <a:rect b="b" l="l" r="r" t="t"/>
              <a:pathLst>
                <a:path extrusionOk="0" h="248" w="207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86"/>
            <p:cNvSpPr/>
            <p:nvPr/>
          </p:nvSpPr>
          <p:spPr>
            <a:xfrm>
              <a:off x="2645275" y="3236825"/>
              <a:ext cx="79000" cy="103750"/>
            </a:xfrm>
            <a:custGeom>
              <a:rect b="b" l="l" r="r" t="t"/>
              <a:pathLst>
                <a:path extrusionOk="0" h="4150" w="316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86"/>
            <p:cNvSpPr/>
            <p:nvPr/>
          </p:nvSpPr>
          <p:spPr>
            <a:xfrm>
              <a:off x="2741575" y="3236825"/>
              <a:ext cx="79250" cy="103750"/>
            </a:xfrm>
            <a:custGeom>
              <a:rect b="b" l="l" r="r" t="t"/>
              <a:pathLst>
                <a:path extrusionOk="0" h="4150" w="317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86"/>
            <p:cNvSpPr/>
            <p:nvPr/>
          </p:nvSpPr>
          <p:spPr>
            <a:xfrm>
              <a:off x="2838200" y="3236825"/>
              <a:ext cx="78950" cy="103750"/>
            </a:xfrm>
            <a:custGeom>
              <a:rect b="b" l="l" r="r" t="t"/>
              <a:pathLst>
                <a:path extrusionOk="0" h="4150" w="3158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2" name="Google Shape;2102;p86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103" name="Google Shape;2103;p86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86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86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6" name="Google Shape;2106;p86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107" name="Google Shape;2107;p86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86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86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86"/>
          <p:cNvGrpSpPr/>
          <p:nvPr/>
        </p:nvGrpSpPr>
        <p:grpSpPr>
          <a:xfrm rot="-1668623">
            <a:off x="11742649" y="562972"/>
            <a:ext cx="765427" cy="824400"/>
            <a:chOff x="2145500" y="2775800"/>
            <a:chExt cx="378025" cy="407150"/>
          </a:xfrm>
        </p:grpSpPr>
        <p:sp>
          <p:nvSpPr>
            <p:cNvPr id="2111" name="Google Shape;2111;p86"/>
            <p:cNvSpPr/>
            <p:nvPr/>
          </p:nvSpPr>
          <p:spPr>
            <a:xfrm>
              <a:off x="2145500" y="2775800"/>
              <a:ext cx="378025" cy="407150"/>
            </a:xfrm>
            <a:custGeom>
              <a:rect b="b" l="l" r="r" t="t"/>
              <a:pathLst>
                <a:path extrusionOk="0" h="16286" w="15121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86"/>
            <p:cNvSpPr/>
            <p:nvPr/>
          </p:nvSpPr>
          <p:spPr>
            <a:xfrm>
              <a:off x="2294775" y="2799675"/>
              <a:ext cx="104575" cy="84500"/>
            </a:xfrm>
            <a:custGeom>
              <a:rect b="b" l="l" r="r" t="t"/>
              <a:pathLst>
                <a:path extrusionOk="0" h="3380" w="4183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Title and three columns">
    <p:spTree>
      <p:nvGrpSpPr>
        <p:cNvPr id="2113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" name="Google Shape;2114;p87"/>
          <p:cNvSpPr txBox="1"/>
          <p:nvPr>
            <p:ph idx="1" type="subTitle"/>
          </p:nvPr>
        </p:nvSpPr>
        <p:spPr>
          <a:xfrm>
            <a:off x="1557267" y="3125567"/>
            <a:ext cx="3115200" cy="103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15" name="Google Shape;2115;p87"/>
          <p:cNvSpPr txBox="1"/>
          <p:nvPr>
            <p:ph idx="2" type="subTitle"/>
          </p:nvPr>
        </p:nvSpPr>
        <p:spPr>
          <a:xfrm>
            <a:off x="4538400" y="4843203"/>
            <a:ext cx="3115200" cy="103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16" name="Google Shape;2116;p87"/>
          <p:cNvSpPr txBox="1"/>
          <p:nvPr>
            <p:ph idx="3" type="subTitle"/>
          </p:nvPr>
        </p:nvSpPr>
        <p:spPr>
          <a:xfrm>
            <a:off x="7519533" y="3125567"/>
            <a:ext cx="3115200" cy="103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17" name="Google Shape;2117;p87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118" name="Google Shape;2118;p87"/>
          <p:cNvSpPr txBox="1"/>
          <p:nvPr>
            <p:ph idx="4" type="subTitle"/>
          </p:nvPr>
        </p:nvSpPr>
        <p:spPr>
          <a:xfrm>
            <a:off x="1557267" y="2731633"/>
            <a:ext cx="31152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119" name="Google Shape;2119;p87"/>
          <p:cNvSpPr txBox="1"/>
          <p:nvPr>
            <p:ph idx="5" type="subTitle"/>
          </p:nvPr>
        </p:nvSpPr>
        <p:spPr>
          <a:xfrm>
            <a:off x="7519533" y="2731633"/>
            <a:ext cx="31152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120" name="Google Shape;2120;p87"/>
          <p:cNvSpPr txBox="1"/>
          <p:nvPr>
            <p:ph idx="6" type="subTitle"/>
          </p:nvPr>
        </p:nvSpPr>
        <p:spPr>
          <a:xfrm>
            <a:off x="4538400" y="4450500"/>
            <a:ext cx="31152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grpSp>
        <p:nvGrpSpPr>
          <p:cNvPr id="2121" name="Google Shape;2121;p87"/>
          <p:cNvGrpSpPr/>
          <p:nvPr/>
        </p:nvGrpSpPr>
        <p:grpSpPr>
          <a:xfrm flipH="1" rot="7941567">
            <a:off x="-2697887" y="-2765294"/>
            <a:ext cx="6834580" cy="3855879"/>
            <a:chOff x="4092125" y="1569400"/>
            <a:chExt cx="941025" cy="530900"/>
          </a:xfrm>
        </p:grpSpPr>
        <p:sp>
          <p:nvSpPr>
            <p:cNvPr id="2122" name="Google Shape;2122;p87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87"/>
            <p:cNvSpPr/>
            <p:nvPr/>
          </p:nvSpPr>
          <p:spPr>
            <a:xfrm>
              <a:off x="4836539" y="1629449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24" name="Google Shape;2124;p87"/>
          <p:cNvSpPr/>
          <p:nvPr/>
        </p:nvSpPr>
        <p:spPr>
          <a:xfrm flipH="1" rot="-3805574">
            <a:off x="-346206" y="5343737"/>
            <a:ext cx="1197185" cy="1589856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87"/>
          <p:cNvGrpSpPr/>
          <p:nvPr/>
        </p:nvGrpSpPr>
        <p:grpSpPr>
          <a:xfrm>
            <a:off x="11409280" y="1661679"/>
            <a:ext cx="875088" cy="1049061"/>
            <a:chOff x="5937150" y="5007400"/>
            <a:chExt cx="373225" cy="447450"/>
          </a:xfrm>
        </p:grpSpPr>
        <p:sp>
          <p:nvSpPr>
            <p:cNvPr id="2126" name="Google Shape;2126;p87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87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87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29" name="Google Shape;2129;p87"/>
          <p:cNvGrpSpPr/>
          <p:nvPr/>
        </p:nvGrpSpPr>
        <p:grpSpPr>
          <a:xfrm>
            <a:off x="8926550" y="-330974"/>
            <a:ext cx="565405" cy="632396"/>
            <a:chOff x="6809075" y="3709775"/>
            <a:chExt cx="385925" cy="431650"/>
          </a:xfrm>
        </p:grpSpPr>
        <p:sp>
          <p:nvSpPr>
            <p:cNvPr id="2130" name="Google Shape;2130;p87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87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87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87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87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87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87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87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87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87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87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87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87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87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4" name="Google Shape;2144;p87"/>
          <p:cNvGrpSpPr/>
          <p:nvPr/>
        </p:nvGrpSpPr>
        <p:grpSpPr>
          <a:xfrm>
            <a:off x="303991" y="1928888"/>
            <a:ext cx="438347" cy="395187"/>
            <a:chOff x="593975" y="1926100"/>
            <a:chExt cx="917300" cy="826750"/>
          </a:xfrm>
        </p:grpSpPr>
        <p:sp>
          <p:nvSpPr>
            <p:cNvPr id="2145" name="Google Shape;2145;p87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87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87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87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87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87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87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87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87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87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87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87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87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87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87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87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87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87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87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87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87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87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87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87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87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87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87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87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87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87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87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87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87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87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87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87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81" name="Google Shape;2181;p87"/>
          <p:cNvSpPr/>
          <p:nvPr/>
        </p:nvSpPr>
        <p:spPr>
          <a:xfrm rot="9837978">
            <a:off x="9317121" y="6163266"/>
            <a:ext cx="4339480" cy="963228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87"/>
          <p:cNvSpPr/>
          <p:nvPr/>
        </p:nvSpPr>
        <p:spPr>
          <a:xfrm rot="7764463">
            <a:off x="4005826" y="6597927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87"/>
          <p:cNvSpPr/>
          <p:nvPr/>
        </p:nvSpPr>
        <p:spPr>
          <a:xfrm rot="-2700000">
            <a:off x="11354399" y="3256553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84" name="Google Shape;2184;p87"/>
          <p:cNvGrpSpPr/>
          <p:nvPr/>
        </p:nvGrpSpPr>
        <p:grpSpPr>
          <a:xfrm rot="2020383">
            <a:off x="-491681" y="3510328"/>
            <a:ext cx="978004" cy="609008"/>
            <a:chOff x="4819000" y="1410925"/>
            <a:chExt cx="327450" cy="203925"/>
          </a:xfrm>
        </p:grpSpPr>
        <p:sp>
          <p:nvSpPr>
            <p:cNvPr id="2185" name="Google Shape;2185;p87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87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87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87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87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87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87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87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3" name="Google Shape;2193;p87"/>
          <p:cNvGrpSpPr/>
          <p:nvPr/>
        </p:nvGrpSpPr>
        <p:grpSpPr>
          <a:xfrm>
            <a:off x="11409253" y="5582707"/>
            <a:ext cx="315841" cy="353263"/>
            <a:chOff x="6809075" y="3709775"/>
            <a:chExt cx="385925" cy="431650"/>
          </a:xfrm>
        </p:grpSpPr>
        <p:sp>
          <p:nvSpPr>
            <p:cNvPr id="2194" name="Google Shape;2194;p87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87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87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87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87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87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87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87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87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87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87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87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87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87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8" name="Google Shape;2208;p87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209" name="Google Shape;2209;p87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87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87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2" name="Google Shape;2212;p87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213" name="Google Shape;2213;p87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87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87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Title and four columns">
    <p:spTree>
      <p:nvGrpSpPr>
        <p:cNvPr id="2216" name="Shape 2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7" name="Google Shape;2217;p88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218" name="Google Shape;2218;p88"/>
          <p:cNvSpPr txBox="1"/>
          <p:nvPr>
            <p:ph idx="1" type="subTitle"/>
          </p:nvPr>
        </p:nvSpPr>
        <p:spPr>
          <a:xfrm>
            <a:off x="2451100" y="2720232"/>
            <a:ext cx="33768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19" name="Google Shape;2219;p88"/>
          <p:cNvSpPr txBox="1"/>
          <p:nvPr>
            <p:ph idx="2" type="subTitle"/>
          </p:nvPr>
        </p:nvSpPr>
        <p:spPr>
          <a:xfrm>
            <a:off x="2451100" y="2276033"/>
            <a:ext cx="3376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220" name="Google Shape;2220;p88"/>
          <p:cNvSpPr txBox="1"/>
          <p:nvPr>
            <p:ph idx="3" type="subTitle"/>
          </p:nvPr>
        </p:nvSpPr>
        <p:spPr>
          <a:xfrm>
            <a:off x="2451100" y="5111071"/>
            <a:ext cx="33768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21" name="Google Shape;2221;p88"/>
          <p:cNvSpPr txBox="1"/>
          <p:nvPr>
            <p:ph idx="4" type="subTitle"/>
          </p:nvPr>
        </p:nvSpPr>
        <p:spPr>
          <a:xfrm>
            <a:off x="2451100" y="4666872"/>
            <a:ext cx="3376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222" name="Google Shape;2222;p88"/>
          <p:cNvSpPr txBox="1"/>
          <p:nvPr>
            <p:ph idx="5" type="subTitle"/>
          </p:nvPr>
        </p:nvSpPr>
        <p:spPr>
          <a:xfrm>
            <a:off x="7422367" y="2720232"/>
            <a:ext cx="33768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23" name="Google Shape;2223;p88"/>
          <p:cNvSpPr txBox="1"/>
          <p:nvPr>
            <p:ph idx="6" type="subTitle"/>
          </p:nvPr>
        </p:nvSpPr>
        <p:spPr>
          <a:xfrm>
            <a:off x="7422367" y="2276033"/>
            <a:ext cx="3376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224" name="Google Shape;2224;p88"/>
          <p:cNvSpPr txBox="1"/>
          <p:nvPr>
            <p:ph idx="7" type="subTitle"/>
          </p:nvPr>
        </p:nvSpPr>
        <p:spPr>
          <a:xfrm>
            <a:off x="7422367" y="5111071"/>
            <a:ext cx="33768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25" name="Google Shape;2225;p88"/>
          <p:cNvSpPr txBox="1"/>
          <p:nvPr>
            <p:ph idx="8" type="subTitle"/>
          </p:nvPr>
        </p:nvSpPr>
        <p:spPr>
          <a:xfrm>
            <a:off x="7422367" y="4666872"/>
            <a:ext cx="3376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grpSp>
        <p:nvGrpSpPr>
          <p:cNvPr id="2226" name="Google Shape;2226;p88"/>
          <p:cNvGrpSpPr/>
          <p:nvPr/>
        </p:nvGrpSpPr>
        <p:grpSpPr>
          <a:xfrm rot="-7941567">
            <a:off x="8166779" y="-2445761"/>
            <a:ext cx="6834580" cy="3855879"/>
            <a:chOff x="4092125" y="1569400"/>
            <a:chExt cx="941025" cy="530900"/>
          </a:xfrm>
        </p:grpSpPr>
        <p:sp>
          <p:nvSpPr>
            <p:cNvPr id="2227" name="Google Shape;2227;p88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88"/>
            <p:cNvSpPr/>
            <p:nvPr/>
          </p:nvSpPr>
          <p:spPr>
            <a:xfrm>
              <a:off x="4836539" y="1629449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29" name="Google Shape;2229;p88"/>
          <p:cNvSpPr/>
          <p:nvPr/>
        </p:nvSpPr>
        <p:spPr>
          <a:xfrm rot="-5766871">
            <a:off x="-180192" y="-317394"/>
            <a:ext cx="1227341" cy="1895457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88"/>
          <p:cNvSpPr/>
          <p:nvPr/>
        </p:nvSpPr>
        <p:spPr>
          <a:xfrm rot="3655608">
            <a:off x="11152718" y="5279539"/>
            <a:ext cx="1169500" cy="1806087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88"/>
          <p:cNvSpPr/>
          <p:nvPr/>
        </p:nvSpPr>
        <p:spPr>
          <a:xfrm rot="2245719">
            <a:off x="-423411" y="6374889"/>
            <a:ext cx="1549709" cy="1021287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88"/>
          <p:cNvSpPr/>
          <p:nvPr/>
        </p:nvSpPr>
        <p:spPr>
          <a:xfrm rot="-1409273">
            <a:off x="10829185" y="-348838"/>
            <a:ext cx="1197204" cy="1589881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33" name="Google Shape;2233;p88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234" name="Google Shape;2234;p88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88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88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7" name="Google Shape;2237;p88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238" name="Google Shape;2238;p88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88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88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41" name="Google Shape;2241;p88"/>
          <p:cNvSpPr/>
          <p:nvPr/>
        </p:nvSpPr>
        <p:spPr>
          <a:xfrm rot="-2700000">
            <a:off x="-1660401" y="3332104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88"/>
          <p:cNvSpPr/>
          <p:nvPr/>
        </p:nvSpPr>
        <p:spPr>
          <a:xfrm rot="2388315">
            <a:off x="11352120" y="3228761"/>
            <a:ext cx="1215937" cy="657177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43" name="Google Shape;2243;p88"/>
          <p:cNvGrpSpPr/>
          <p:nvPr/>
        </p:nvGrpSpPr>
        <p:grpSpPr>
          <a:xfrm>
            <a:off x="11335377" y="4417437"/>
            <a:ext cx="533555" cy="596828"/>
            <a:chOff x="6809075" y="3709775"/>
            <a:chExt cx="385925" cy="431650"/>
          </a:xfrm>
        </p:grpSpPr>
        <p:sp>
          <p:nvSpPr>
            <p:cNvPr id="2244" name="Google Shape;2244;p88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88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88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88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88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88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88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88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88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88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88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88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88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88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8" name="Google Shape;2258;p88"/>
          <p:cNvGrpSpPr/>
          <p:nvPr/>
        </p:nvGrpSpPr>
        <p:grpSpPr>
          <a:xfrm>
            <a:off x="217047" y="2108096"/>
            <a:ext cx="432843" cy="390225"/>
            <a:chOff x="593975" y="1926100"/>
            <a:chExt cx="917300" cy="826750"/>
          </a:xfrm>
        </p:grpSpPr>
        <p:sp>
          <p:nvSpPr>
            <p:cNvPr id="2259" name="Google Shape;2259;p88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88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88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88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88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88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88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88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88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88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88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88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88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88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88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88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88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88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88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88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88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88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88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88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88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88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88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88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88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88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88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88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88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88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88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88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27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3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" name="Google Shape;29;p33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" name="Google Shape;30;p33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Title and six columns">
    <p:spTree>
      <p:nvGrpSpPr>
        <p:cNvPr id="2295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89"/>
          <p:cNvSpPr txBox="1"/>
          <p:nvPr>
            <p:ph idx="1" type="subTitle"/>
          </p:nvPr>
        </p:nvSpPr>
        <p:spPr>
          <a:xfrm>
            <a:off x="959967" y="2923435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97" name="Google Shape;2297;p89"/>
          <p:cNvSpPr txBox="1"/>
          <p:nvPr>
            <p:ph idx="2" type="subTitle"/>
          </p:nvPr>
        </p:nvSpPr>
        <p:spPr>
          <a:xfrm>
            <a:off x="4558995" y="2923435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98" name="Google Shape;2298;p89"/>
          <p:cNvSpPr txBox="1"/>
          <p:nvPr>
            <p:ph idx="3" type="subTitle"/>
          </p:nvPr>
        </p:nvSpPr>
        <p:spPr>
          <a:xfrm>
            <a:off x="959967" y="5314271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99" name="Google Shape;2299;p89"/>
          <p:cNvSpPr txBox="1"/>
          <p:nvPr>
            <p:ph idx="4" type="subTitle"/>
          </p:nvPr>
        </p:nvSpPr>
        <p:spPr>
          <a:xfrm>
            <a:off x="4558995" y="5314271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00" name="Google Shape;2300;p89"/>
          <p:cNvSpPr txBox="1"/>
          <p:nvPr>
            <p:ph idx="5" type="subTitle"/>
          </p:nvPr>
        </p:nvSpPr>
        <p:spPr>
          <a:xfrm>
            <a:off x="8158032" y="2923435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01" name="Google Shape;2301;p89"/>
          <p:cNvSpPr txBox="1"/>
          <p:nvPr>
            <p:ph idx="6" type="subTitle"/>
          </p:nvPr>
        </p:nvSpPr>
        <p:spPr>
          <a:xfrm>
            <a:off x="8158032" y="5314271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02" name="Google Shape;2302;p89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303" name="Google Shape;2303;p89"/>
          <p:cNvSpPr txBox="1"/>
          <p:nvPr>
            <p:ph idx="7" type="subTitle"/>
          </p:nvPr>
        </p:nvSpPr>
        <p:spPr>
          <a:xfrm>
            <a:off x="959967" y="2479233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04" name="Google Shape;2304;p89"/>
          <p:cNvSpPr txBox="1"/>
          <p:nvPr>
            <p:ph idx="8" type="subTitle"/>
          </p:nvPr>
        </p:nvSpPr>
        <p:spPr>
          <a:xfrm>
            <a:off x="4558995" y="2479233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05" name="Google Shape;2305;p89"/>
          <p:cNvSpPr txBox="1"/>
          <p:nvPr>
            <p:ph idx="9" type="subTitle"/>
          </p:nvPr>
        </p:nvSpPr>
        <p:spPr>
          <a:xfrm>
            <a:off x="8158032" y="2479233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06" name="Google Shape;2306;p89"/>
          <p:cNvSpPr txBox="1"/>
          <p:nvPr>
            <p:ph idx="13" type="subTitle"/>
          </p:nvPr>
        </p:nvSpPr>
        <p:spPr>
          <a:xfrm>
            <a:off x="959967" y="4870072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07" name="Google Shape;2307;p89"/>
          <p:cNvSpPr txBox="1"/>
          <p:nvPr>
            <p:ph idx="14" type="subTitle"/>
          </p:nvPr>
        </p:nvSpPr>
        <p:spPr>
          <a:xfrm>
            <a:off x="4559000" y="4870072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08" name="Google Shape;2308;p89"/>
          <p:cNvSpPr txBox="1"/>
          <p:nvPr>
            <p:ph idx="15" type="subTitle"/>
          </p:nvPr>
        </p:nvSpPr>
        <p:spPr>
          <a:xfrm>
            <a:off x="8158033" y="4870072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grpSp>
        <p:nvGrpSpPr>
          <p:cNvPr id="2309" name="Google Shape;2309;p89"/>
          <p:cNvGrpSpPr/>
          <p:nvPr/>
        </p:nvGrpSpPr>
        <p:grpSpPr>
          <a:xfrm flipH="1" rot="-2858433">
            <a:off x="8130346" y="5635623"/>
            <a:ext cx="6834580" cy="3855879"/>
            <a:chOff x="4092125" y="1569400"/>
            <a:chExt cx="941025" cy="530900"/>
          </a:xfrm>
        </p:grpSpPr>
        <p:sp>
          <p:nvSpPr>
            <p:cNvPr id="2310" name="Google Shape;2310;p89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89"/>
            <p:cNvSpPr/>
            <p:nvPr/>
          </p:nvSpPr>
          <p:spPr>
            <a:xfrm>
              <a:off x="4836539" y="1629449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12" name="Google Shape;2312;p89"/>
          <p:cNvSpPr/>
          <p:nvPr/>
        </p:nvSpPr>
        <p:spPr>
          <a:xfrm rot="-2700000">
            <a:off x="-1669434" y="373471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89"/>
          <p:cNvSpPr/>
          <p:nvPr/>
        </p:nvSpPr>
        <p:spPr>
          <a:xfrm rot="-9437852">
            <a:off x="-544911" y="3100403"/>
            <a:ext cx="1215940" cy="657179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14" name="Google Shape;2314;p89"/>
          <p:cNvGrpSpPr/>
          <p:nvPr/>
        </p:nvGrpSpPr>
        <p:grpSpPr>
          <a:xfrm>
            <a:off x="11701311" y="3130586"/>
            <a:ext cx="533555" cy="596828"/>
            <a:chOff x="6809075" y="3709775"/>
            <a:chExt cx="385925" cy="431650"/>
          </a:xfrm>
        </p:grpSpPr>
        <p:sp>
          <p:nvSpPr>
            <p:cNvPr id="2315" name="Google Shape;2315;p89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89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89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89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89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89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89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89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89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89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89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89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89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89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29" name="Google Shape;2329;p89"/>
          <p:cNvGrpSpPr/>
          <p:nvPr/>
        </p:nvGrpSpPr>
        <p:grpSpPr>
          <a:xfrm>
            <a:off x="1179344" y="-270781"/>
            <a:ext cx="533555" cy="596828"/>
            <a:chOff x="6809075" y="3709775"/>
            <a:chExt cx="385925" cy="431650"/>
          </a:xfrm>
        </p:grpSpPr>
        <p:sp>
          <p:nvSpPr>
            <p:cNvPr id="2330" name="Google Shape;2330;p89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89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89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89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89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89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89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89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89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89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89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89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89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89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89"/>
          <p:cNvSpPr/>
          <p:nvPr/>
        </p:nvSpPr>
        <p:spPr>
          <a:xfrm flipH="1" rot="4852262">
            <a:off x="9913862" y="-592641"/>
            <a:ext cx="1197196" cy="1589887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89"/>
          <p:cNvSpPr/>
          <p:nvPr/>
        </p:nvSpPr>
        <p:spPr>
          <a:xfrm rot="6958643">
            <a:off x="-521710" y="5811836"/>
            <a:ext cx="1169507" cy="180605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46" name="Google Shape;2346;p89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347" name="Google Shape;2347;p89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89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89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50" name="Google Shape;2350;p89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351" name="Google Shape;2351;p89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89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89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54" name="Google Shape;2354;p89"/>
          <p:cNvGrpSpPr/>
          <p:nvPr/>
        </p:nvGrpSpPr>
        <p:grpSpPr>
          <a:xfrm flipH="1" rot="10800000">
            <a:off x="11757056" y="1668602"/>
            <a:ext cx="1279675" cy="796857"/>
            <a:chOff x="4819000" y="1410925"/>
            <a:chExt cx="327450" cy="203925"/>
          </a:xfrm>
        </p:grpSpPr>
        <p:sp>
          <p:nvSpPr>
            <p:cNvPr id="2355" name="Google Shape;2355;p89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89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89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89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89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89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89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89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eight columns">
  <p:cSld name="Title and eight columns">
    <p:spTree>
      <p:nvGrpSpPr>
        <p:cNvPr id="2363" name="Shape 2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4" name="Google Shape;2364;p90"/>
          <p:cNvSpPr txBox="1"/>
          <p:nvPr>
            <p:ph idx="1" type="subTitle"/>
          </p:nvPr>
        </p:nvSpPr>
        <p:spPr>
          <a:xfrm>
            <a:off x="1943200" y="2097776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65" name="Google Shape;2365;p90"/>
          <p:cNvSpPr txBox="1"/>
          <p:nvPr>
            <p:ph idx="2" type="subTitle"/>
          </p:nvPr>
        </p:nvSpPr>
        <p:spPr>
          <a:xfrm>
            <a:off x="7441199" y="2097776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66" name="Google Shape;2366;p90"/>
          <p:cNvSpPr txBox="1"/>
          <p:nvPr>
            <p:ph idx="3" type="subTitle"/>
          </p:nvPr>
        </p:nvSpPr>
        <p:spPr>
          <a:xfrm>
            <a:off x="1943200" y="5533756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67" name="Google Shape;2367;p90"/>
          <p:cNvSpPr txBox="1"/>
          <p:nvPr>
            <p:ph idx="4" type="subTitle"/>
          </p:nvPr>
        </p:nvSpPr>
        <p:spPr>
          <a:xfrm>
            <a:off x="7441199" y="5541060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68" name="Google Shape;2368;p90"/>
          <p:cNvSpPr txBox="1"/>
          <p:nvPr>
            <p:ph idx="5" type="subTitle"/>
          </p:nvPr>
        </p:nvSpPr>
        <p:spPr>
          <a:xfrm>
            <a:off x="7441199" y="3243924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69" name="Google Shape;2369;p90"/>
          <p:cNvSpPr txBox="1"/>
          <p:nvPr>
            <p:ph idx="6" type="subTitle"/>
          </p:nvPr>
        </p:nvSpPr>
        <p:spPr>
          <a:xfrm>
            <a:off x="1943200" y="3243524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70" name="Google Shape;2370;p90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371" name="Google Shape;2371;p90"/>
          <p:cNvSpPr txBox="1"/>
          <p:nvPr>
            <p:ph idx="7" type="subTitle"/>
          </p:nvPr>
        </p:nvSpPr>
        <p:spPr>
          <a:xfrm>
            <a:off x="1943200" y="1686433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72" name="Google Shape;2372;p90"/>
          <p:cNvSpPr txBox="1"/>
          <p:nvPr>
            <p:ph idx="8" type="subTitle"/>
          </p:nvPr>
        </p:nvSpPr>
        <p:spPr>
          <a:xfrm>
            <a:off x="7441199" y="1686433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73" name="Google Shape;2373;p90"/>
          <p:cNvSpPr txBox="1"/>
          <p:nvPr>
            <p:ph idx="9" type="subTitle"/>
          </p:nvPr>
        </p:nvSpPr>
        <p:spPr>
          <a:xfrm>
            <a:off x="7441199" y="2828112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74" name="Google Shape;2374;p90"/>
          <p:cNvSpPr txBox="1"/>
          <p:nvPr>
            <p:ph idx="13" type="subTitle"/>
          </p:nvPr>
        </p:nvSpPr>
        <p:spPr>
          <a:xfrm>
            <a:off x="1943200" y="5118773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75" name="Google Shape;2375;p90"/>
          <p:cNvSpPr txBox="1"/>
          <p:nvPr>
            <p:ph idx="14" type="subTitle"/>
          </p:nvPr>
        </p:nvSpPr>
        <p:spPr>
          <a:xfrm>
            <a:off x="7441199" y="5126076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76" name="Google Shape;2376;p90"/>
          <p:cNvSpPr txBox="1"/>
          <p:nvPr>
            <p:ph idx="15" type="subTitle"/>
          </p:nvPr>
        </p:nvSpPr>
        <p:spPr>
          <a:xfrm>
            <a:off x="1943200" y="2828112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grpSp>
        <p:nvGrpSpPr>
          <p:cNvPr id="2377" name="Google Shape;2377;p90"/>
          <p:cNvGrpSpPr/>
          <p:nvPr/>
        </p:nvGrpSpPr>
        <p:grpSpPr>
          <a:xfrm>
            <a:off x="1179344" y="-270781"/>
            <a:ext cx="533555" cy="596828"/>
            <a:chOff x="6809075" y="3709775"/>
            <a:chExt cx="385925" cy="431650"/>
          </a:xfrm>
        </p:grpSpPr>
        <p:sp>
          <p:nvSpPr>
            <p:cNvPr id="2378" name="Google Shape;2378;p90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90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90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90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90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90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90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90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90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90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90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90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90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90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92" name="Google Shape;2392;p90"/>
          <p:cNvSpPr/>
          <p:nvPr/>
        </p:nvSpPr>
        <p:spPr>
          <a:xfrm flipH="1" rot="4852262">
            <a:off x="10959929" y="-502841"/>
            <a:ext cx="1197196" cy="1589887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93" name="Google Shape;2393;p90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394" name="Google Shape;2394;p90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90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90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7" name="Google Shape;2397;p90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398" name="Google Shape;2398;p90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90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90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1" name="Google Shape;2401;p90"/>
          <p:cNvSpPr txBox="1"/>
          <p:nvPr>
            <p:ph idx="16" type="subTitle"/>
          </p:nvPr>
        </p:nvSpPr>
        <p:spPr>
          <a:xfrm>
            <a:off x="1943200" y="4390095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02" name="Google Shape;2402;p90"/>
          <p:cNvSpPr txBox="1"/>
          <p:nvPr>
            <p:ph idx="17" type="subTitle"/>
          </p:nvPr>
        </p:nvSpPr>
        <p:spPr>
          <a:xfrm>
            <a:off x="7441199" y="4397399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03" name="Google Shape;2403;p90"/>
          <p:cNvSpPr txBox="1"/>
          <p:nvPr>
            <p:ph idx="18" type="subTitle"/>
          </p:nvPr>
        </p:nvSpPr>
        <p:spPr>
          <a:xfrm>
            <a:off x="1943200" y="3969791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404" name="Google Shape;2404;p90"/>
          <p:cNvSpPr txBox="1"/>
          <p:nvPr>
            <p:ph idx="19" type="subTitle"/>
          </p:nvPr>
        </p:nvSpPr>
        <p:spPr>
          <a:xfrm>
            <a:off x="7441199" y="3977095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b="1" sz="2667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405" name="Google Shape;2405;p90"/>
          <p:cNvSpPr/>
          <p:nvPr/>
        </p:nvSpPr>
        <p:spPr>
          <a:xfrm flipH="1" rot="10800000">
            <a:off x="11445467" y="5982843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90"/>
          <p:cNvSpPr/>
          <p:nvPr/>
        </p:nvSpPr>
        <p:spPr>
          <a:xfrm flipH="1" rot="-1181023">
            <a:off x="-613901" y="2811101"/>
            <a:ext cx="1169488" cy="1806112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7" name="Google Shape;2407;p90"/>
          <p:cNvGrpSpPr/>
          <p:nvPr/>
        </p:nvGrpSpPr>
        <p:grpSpPr>
          <a:xfrm flipH="1" rot="10800000">
            <a:off x="11872950" y="3112797"/>
            <a:ext cx="565405" cy="632396"/>
            <a:chOff x="6809075" y="3709775"/>
            <a:chExt cx="385925" cy="431650"/>
          </a:xfrm>
        </p:grpSpPr>
        <p:sp>
          <p:nvSpPr>
            <p:cNvPr id="2408" name="Google Shape;2408;p90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90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90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90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90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90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90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90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90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90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90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90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90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90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2" name="Google Shape;2422;p90"/>
          <p:cNvGrpSpPr/>
          <p:nvPr/>
        </p:nvGrpSpPr>
        <p:grpSpPr>
          <a:xfrm rot="10800000">
            <a:off x="-438796" y="-369702"/>
            <a:ext cx="1104099" cy="1323617"/>
            <a:chOff x="5937150" y="5007400"/>
            <a:chExt cx="373225" cy="447450"/>
          </a:xfrm>
        </p:grpSpPr>
        <p:sp>
          <p:nvSpPr>
            <p:cNvPr id="2423" name="Google Shape;2423;p90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90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90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90"/>
          <p:cNvGrpSpPr/>
          <p:nvPr/>
        </p:nvGrpSpPr>
        <p:grpSpPr>
          <a:xfrm flipH="1" rot="10800000">
            <a:off x="-526594" y="6474428"/>
            <a:ext cx="1279675" cy="796857"/>
            <a:chOff x="4819000" y="1410925"/>
            <a:chExt cx="327450" cy="203925"/>
          </a:xfrm>
        </p:grpSpPr>
        <p:sp>
          <p:nvSpPr>
            <p:cNvPr id="2427" name="Google Shape;2427;p90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90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90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90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90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90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90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90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 header 1">
    <p:spTree>
      <p:nvGrpSpPr>
        <p:cNvPr id="2435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6" name="Google Shape;2436;p91"/>
          <p:cNvSpPr txBox="1"/>
          <p:nvPr>
            <p:ph type="title"/>
          </p:nvPr>
        </p:nvSpPr>
        <p:spPr>
          <a:xfrm>
            <a:off x="1374733" y="2723600"/>
            <a:ext cx="6452400" cy="2082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2437" name="Google Shape;2437;p91"/>
          <p:cNvSpPr txBox="1"/>
          <p:nvPr>
            <p:ph idx="2" type="title"/>
          </p:nvPr>
        </p:nvSpPr>
        <p:spPr>
          <a:xfrm>
            <a:off x="1374733" y="1339367"/>
            <a:ext cx="1691200" cy="132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sp>
        <p:nvSpPr>
          <p:cNvPr id="2438" name="Google Shape;2438;p91"/>
          <p:cNvSpPr txBox="1"/>
          <p:nvPr>
            <p:ph idx="1" type="subTitle"/>
          </p:nvPr>
        </p:nvSpPr>
        <p:spPr>
          <a:xfrm>
            <a:off x="1374733" y="4866233"/>
            <a:ext cx="6452400" cy="63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439" name="Google Shape;2439;p91"/>
          <p:cNvGrpSpPr/>
          <p:nvPr/>
        </p:nvGrpSpPr>
        <p:grpSpPr>
          <a:xfrm rot="5400000">
            <a:off x="-2203828" y="5610996"/>
            <a:ext cx="5151762" cy="2005372"/>
            <a:chOff x="5118925" y="3316075"/>
            <a:chExt cx="2765799" cy="1076613"/>
          </a:xfrm>
        </p:grpSpPr>
        <p:sp>
          <p:nvSpPr>
            <p:cNvPr id="2440" name="Google Shape;2440;p91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91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91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91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91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91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91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91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91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91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91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91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91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91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91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91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91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91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91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91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91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91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91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91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91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91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91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91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91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91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91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91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91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91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4" name="Google Shape;2474;p91"/>
          <p:cNvSpPr/>
          <p:nvPr/>
        </p:nvSpPr>
        <p:spPr>
          <a:xfrm flipH="1" rot="10800000">
            <a:off x="7188767" y="6179586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75" name="Google Shape;2475;p91"/>
          <p:cNvGrpSpPr/>
          <p:nvPr/>
        </p:nvGrpSpPr>
        <p:grpSpPr>
          <a:xfrm flipH="1" rot="-8100000">
            <a:off x="7101655" y="-2958392"/>
            <a:ext cx="7094213" cy="3855839"/>
            <a:chOff x="4056367" y="1569400"/>
            <a:chExt cx="976783" cy="530900"/>
          </a:xfrm>
        </p:grpSpPr>
        <p:sp>
          <p:nvSpPr>
            <p:cNvPr id="2476" name="Google Shape;2476;p91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91"/>
            <p:cNvSpPr/>
            <p:nvPr/>
          </p:nvSpPr>
          <p:spPr>
            <a:xfrm>
              <a:off x="4056367" y="1634236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91"/>
          <p:cNvSpPr/>
          <p:nvPr/>
        </p:nvSpPr>
        <p:spPr>
          <a:xfrm flipH="1" rot="-6324873">
            <a:off x="2533686" y="5911744"/>
            <a:ext cx="1227356" cy="1895456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9" name="Google Shape;2479;p91"/>
          <p:cNvSpPr/>
          <p:nvPr/>
        </p:nvSpPr>
        <p:spPr>
          <a:xfrm flipH="1" rot="9133046">
            <a:off x="11594572" y="4390520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0" name="Google Shape;2480;p91"/>
          <p:cNvSpPr/>
          <p:nvPr/>
        </p:nvSpPr>
        <p:spPr>
          <a:xfrm flipH="1" rot="9199197">
            <a:off x="1401727" y="-408527"/>
            <a:ext cx="1549780" cy="1021305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91"/>
          <p:cNvSpPr/>
          <p:nvPr/>
        </p:nvSpPr>
        <p:spPr>
          <a:xfrm flipH="1" rot="-8100000">
            <a:off x="-1365434" y="-309320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91"/>
          <p:cNvGrpSpPr/>
          <p:nvPr/>
        </p:nvGrpSpPr>
        <p:grpSpPr>
          <a:xfrm flipH="1" rot="10800000">
            <a:off x="385550" y="3089839"/>
            <a:ext cx="565405" cy="632396"/>
            <a:chOff x="6809075" y="3709775"/>
            <a:chExt cx="385925" cy="431650"/>
          </a:xfrm>
        </p:grpSpPr>
        <p:sp>
          <p:nvSpPr>
            <p:cNvPr id="2483" name="Google Shape;2483;p91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91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91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91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91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91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91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91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91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91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91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91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91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91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7" name="Google Shape;2497;p91"/>
          <p:cNvGrpSpPr/>
          <p:nvPr/>
        </p:nvGrpSpPr>
        <p:grpSpPr>
          <a:xfrm>
            <a:off x="11350904" y="1941625"/>
            <a:ext cx="1104099" cy="1323617"/>
            <a:chOff x="5937150" y="5007400"/>
            <a:chExt cx="373225" cy="447450"/>
          </a:xfrm>
        </p:grpSpPr>
        <p:sp>
          <p:nvSpPr>
            <p:cNvPr id="2498" name="Google Shape;2498;p91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91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91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01" name="Google Shape;2501;p91"/>
          <p:cNvSpPr/>
          <p:nvPr/>
        </p:nvSpPr>
        <p:spPr>
          <a:xfrm flipH="1" rot="3035537">
            <a:off x="3243826" y="-226458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02" name="Google Shape;2502;p91"/>
          <p:cNvGrpSpPr/>
          <p:nvPr/>
        </p:nvGrpSpPr>
        <p:grpSpPr>
          <a:xfrm flipH="1" rot="10800000">
            <a:off x="5336049" y="6538039"/>
            <a:ext cx="978007" cy="642868"/>
            <a:chOff x="6739600" y="291450"/>
            <a:chExt cx="504925" cy="331900"/>
          </a:xfrm>
        </p:grpSpPr>
        <p:sp>
          <p:nvSpPr>
            <p:cNvPr id="2503" name="Google Shape;2503;p91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91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91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91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91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91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91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91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91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91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91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91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91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91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91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91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91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91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91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91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91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91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91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91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7" name="Google Shape;2527;p91"/>
          <p:cNvGrpSpPr/>
          <p:nvPr/>
        </p:nvGrpSpPr>
        <p:grpSpPr>
          <a:xfrm flipH="1" rot="10800000">
            <a:off x="5820956" y="-390281"/>
            <a:ext cx="1279675" cy="796857"/>
            <a:chOff x="4819000" y="1410925"/>
            <a:chExt cx="327450" cy="203925"/>
          </a:xfrm>
        </p:grpSpPr>
        <p:sp>
          <p:nvSpPr>
            <p:cNvPr id="2528" name="Google Shape;2528;p91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91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91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91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91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91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91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91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6" name="Google Shape;2536;p91"/>
          <p:cNvGrpSpPr/>
          <p:nvPr/>
        </p:nvGrpSpPr>
        <p:grpSpPr>
          <a:xfrm flipH="1" rot="10800000">
            <a:off x="10958312" y="5449286"/>
            <a:ext cx="565424" cy="509829"/>
            <a:chOff x="593975" y="1926100"/>
            <a:chExt cx="917300" cy="826750"/>
          </a:xfrm>
        </p:grpSpPr>
        <p:sp>
          <p:nvSpPr>
            <p:cNvPr id="2537" name="Google Shape;2537;p91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91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91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91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91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91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91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91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91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91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91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91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91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91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91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91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91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91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91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91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91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91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91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91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91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91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91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91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91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91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91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91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91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91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91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91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73" name="Google Shape;2573;p91"/>
          <p:cNvGrpSpPr/>
          <p:nvPr/>
        </p:nvGrpSpPr>
        <p:grpSpPr>
          <a:xfrm flipH="1" rot="6216072">
            <a:off x="10957988" y="3427380"/>
            <a:ext cx="565413" cy="632405"/>
            <a:chOff x="6809075" y="3709775"/>
            <a:chExt cx="385925" cy="431650"/>
          </a:xfrm>
        </p:grpSpPr>
        <p:sp>
          <p:nvSpPr>
            <p:cNvPr id="2574" name="Google Shape;2574;p91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91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91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91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91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91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91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91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91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91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91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91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91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91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 only 1">
    <p:spTree>
      <p:nvGrpSpPr>
        <p:cNvPr id="2588" name="Shape 2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9" name="Google Shape;2589;p92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590" name="Google Shape;2590;p92"/>
          <p:cNvSpPr/>
          <p:nvPr/>
        </p:nvSpPr>
        <p:spPr>
          <a:xfrm flipH="1" rot="-2858433">
            <a:off x="8162691" y="5721189"/>
            <a:ext cx="6834580" cy="3855879"/>
          </a:xfrm>
          <a:custGeom>
            <a:rect b="b" l="l" r="r" t="t"/>
            <a:pathLst>
              <a:path extrusionOk="0" h="21236" w="37641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1" name="Google Shape;2591;p92"/>
          <p:cNvSpPr/>
          <p:nvPr/>
        </p:nvSpPr>
        <p:spPr>
          <a:xfrm flipH="1" rot="-2858433">
            <a:off x="-416267" y="5712170"/>
            <a:ext cx="892248" cy="713036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2" name="Google Shape;2592;p92"/>
          <p:cNvSpPr/>
          <p:nvPr/>
        </p:nvSpPr>
        <p:spPr>
          <a:xfrm flipH="1" rot="6994426">
            <a:off x="11350070" y="-397621"/>
            <a:ext cx="1197185" cy="1589856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3" name="Google Shape;2593;p92"/>
          <p:cNvSpPr/>
          <p:nvPr/>
        </p:nvSpPr>
        <p:spPr>
          <a:xfrm rot="-962022">
            <a:off x="-1430985" y="-440637"/>
            <a:ext cx="4339480" cy="963228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4" name="Google Shape;2594;p92"/>
          <p:cNvSpPr/>
          <p:nvPr/>
        </p:nvSpPr>
        <p:spPr>
          <a:xfrm rot="-3035537">
            <a:off x="2677659" y="-287596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5" name="Google Shape;2595;p92"/>
          <p:cNvSpPr/>
          <p:nvPr/>
        </p:nvSpPr>
        <p:spPr>
          <a:xfrm rot="8100000">
            <a:off x="-1544049" y="2888743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96" name="Google Shape;2596;p92"/>
          <p:cNvGrpSpPr/>
          <p:nvPr/>
        </p:nvGrpSpPr>
        <p:grpSpPr>
          <a:xfrm rot="-8779617">
            <a:off x="11714726" y="2416636"/>
            <a:ext cx="978004" cy="609008"/>
            <a:chOff x="4819000" y="1410925"/>
            <a:chExt cx="327450" cy="203925"/>
          </a:xfrm>
        </p:grpSpPr>
        <p:sp>
          <p:nvSpPr>
            <p:cNvPr id="2597" name="Google Shape;2597;p92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92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92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92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92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92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92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92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05" name="Google Shape;2605;p92"/>
          <p:cNvGrpSpPr/>
          <p:nvPr/>
        </p:nvGrpSpPr>
        <p:grpSpPr>
          <a:xfrm rot="10800000">
            <a:off x="196306" y="5243421"/>
            <a:ext cx="315841" cy="353263"/>
            <a:chOff x="6809075" y="3709775"/>
            <a:chExt cx="385925" cy="431650"/>
          </a:xfrm>
        </p:grpSpPr>
        <p:sp>
          <p:nvSpPr>
            <p:cNvPr id="2606" name="Google Shape;2606;p92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92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92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92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92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92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92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92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92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92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92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92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92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92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0" name="Google Shape;2620;p92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621" name="Google Shape;2621;p92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92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92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4" name="Google Shape;2624;p92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625" name="Google Shape;2625;p92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92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92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 only 2">
    <p:spTree>
      <p:nvGrpSpPr>
        <p:cNvPr id="2628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9" name="Google Shape;2629;p93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2630" name="Google Shape;2630;p93"/>
          <p:cNvGrpSpPr/>
          <p:nvPr/>
        </p:nvGrpSpPr>
        <p:grpSpPr>
          <a:xfrm flipH="1" rot="-2858433">
            <a:off x="2642679" y="-1048805"/>
            <a:ext cx="9389232" cy="12743609"/>
            <a:chOff x="4092125" y="345685"/>
            <a:chExt cx="1292764" cy="1754615"/>
          </a:xfrm>
        </p:grpSpPr>
        <p:sp>
          <p:nvSpPr>
            <p:cNvPr id="2631" name="Google Shape;2631;p93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93"/>
            <p:cNvSpPr/>
            <p:nvPr/>
          </p:nvSpPr>
          <p:spPr>
            <a:xfrm>
              <a:off x="5262039" y="345685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3" name="Google Shape;2633;p93"/>
          <p:cNvSpPr/>
          <p:nvPr/>
        </p:nvSpPr>
        <p:spPr>
          <a:xfrm flipH="1" rot="6994426">
            <a:off x="11350070" y="-397621"/>
            <a:ext cx="1197185" cy="1589856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34" name="Google Shape;2634;p93"/>
          <p:cNvGrpSpPr/>
          <p:nvPr/>
        </p:nvGrpSpPr>
        <p:grpSpPr>
          <a:xfrm flipH="1" rot="-851041">
            <a:off x="-83040" y="6091539"/>
            <a:ext cx="875093" cy="1049069"/>
            <a:chOff x="5937150" y="5007400"/>
            <a:chExt cx="373225" cy="447450"/>
          </a:xfrm>
        </p:grpSpPr>
        <p:sp>
          <p:nvSpPr>
            <p:cNvPr id="2635" name="Google Shape;2635;p93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93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93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8" name="Google Shape;2638;p93"/>
          <p:cNvGrpSpPr/>
          <p:nvPr/>
        </p:nvGrpSpPr>
        <p:grpSpPr>
          <a:xfrm rot="10800000">
            <a:off x="11526328" y="4301976"/>
            <a:ext cx="565424" cy="509829"/>
            <a:chOff x="593975" y="1926100"/>
            <a:chExt cx="917300" cy="826750"/>
          </a:xfrm>
        </p:grpSpPr>
        <p:sp>
          <p:nvSpPr>
            <p:cNvPr id="2639" name="Google Shape;2639;p93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93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93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93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93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93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93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93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93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93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93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93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93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93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93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93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93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93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93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93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93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93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93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93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93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93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93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93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93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93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93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93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93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93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93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93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75" name="Google Shape;2675;p93"/>
          <p:cNvSpPr/>
          <p:nvPr/>
        </p:nvSpPr>
        <p:spPr>
          <a:xfrm rot="-962022">
            <a:off x="-1430985" y="-440637"/>
            <a:ext cx="4339480" cy="963228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93"/>
          <p:cNvSpPr/>
          <p:nvPr/>
        </p:nvSpPr>
        <p:spPr>
          <a:xfrm rot="-3035537">
            <a:off x="2677659" y="-287596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93"/>
          <p:cNvSpPr/>
          <p:nvPr/>
        </p:nvSpPr>
        <p:spPr>
          <a:xfrm rot="8100000">
            <a:off x="-1459849" y="1436192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78" name="Google Shape;2678;p93"/>
          <p:cNvGrpSpPr/>
          <p:nvPr/>
        </p:nvGrpSpPr>
        <p:grpSpPr>
          <a:xfrm rot="-8779617">
            <a:off x="11714726" y="2416636"/>
            <a:ext cx="978004" cy="609008"/>
            <a:chOff x="4819000" y="1410925"/>
            <a:chExt cx="327450" cy="203925"/>
          </a:xfrm>
        </p:grpSpPr>
        <p:sp>
          <p:nvSpPr>
            <p:cNvPr id="2679" name="Google Shape;2679;p93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93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93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93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93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93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93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93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7" name="Google Shape;2687;p93"/>
          <p:cNvGrpSpPr/>
          <p:nvPr/>
        </p:nvGrpSpPr>
        <p:grpSpPr>
          <a:xfrm rot="10800000">
            <a:off x="196306" y="3584103"/>
            <a:ext cx="315841" cy="353263"/>
            <a:chOff x="6809075" y="3709775"/>
            <a:chExt cx="385925" cy="431650"/>
          </a:xfrm>
        </p:grpSpPr>
        <p:sp>
          <p:nvSpPr>
            <p:cNvPr id="2688" name="Google Shape;2688;p93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93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93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93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93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93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93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93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93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93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93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93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93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93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2" name="Google Shape;2702;p93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703" name="Google Shape;2703;p93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93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93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6" name="Google Shape;2706;p93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707" name="Google Shape;2707;p93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93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93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 only 3">
    <p:spTree>
      <p:nvGrpSpPr>
        <p:cNvPr id="2710" name="Shape 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" name="Google Shape;2711;p94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2712" name="Google Shape;2712;p94"/>
          <p:cNvGrpSpPr/>
          <p:nvPr/>
        </p:nvGrpSpPr>
        <p:grpSpPr>
          <a:xfrm flipH="1" rot="7941567">
            <a:off x="-2697887" y="-2765294"/>
            <a:ext cx="6834580" cy="3855879"/>
            <a:chOff x="4092125" y="1569400"/>
            <a:chExt cx="941025" cy="530900"/>
          </a:xfrm>
        </p:grpSpPr>
        <p:sp>
          <p:nvSpPr>
            <p:cNvPr id="2713" name="Google Shape;2713;p94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94"/>
            <p:cNvSpPr/>
            <p:nvPr/>
          </p:nvSpPr>
          <p:spPr>
            <a:xfrm>
              <a:off x="4836539" y="1629449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15" name="Google Shape;2715;p94"/>
          <p:cNvSpPr/>
          <p:nvPr/>
        </p:nvSpPr>
        <p:spPr>
          <a:xfrm flipH="1" rot="-3805574">
            <a:off x="-346206" y="5343737"/>
            <a:ext cx="1197185" cy="1589856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16" name="Google Shape;2716;p94"/>
          <p:cNvGrpSpPr/>
          <p:nvPr/>
        </p:nvGrpSpPr>
        <p:grpSpPr>
          <a:xfrm>
            <a:off x="11409280" y="1661679"/>
            <a:ext cx="875088" cy="1049061"/>
            <a:chOff x="5937150" y="5007400"/>
            <a:chExt cx="373225" cy="447450"/>
          </a:xfrm>
        </p:grpSpPr>
        <p:sp>
          <p:nvSpPr>
            <p:cNvPr id="2717" name="Google Shape;2717;p94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94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94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20" name="Google Shape;2720;p94"/>
          <p:cNvGrpSpPr/>
          <p:nvPr/>
        </p:nvGrpSpPr>
        <p:grpSpPr>
          <a:xfrm>
            <a:off x="8926550" y="-330974"/>
            <a:ext cx="565405" cy="632396"/>
            <a:chOff x="6809075" y="3709775"/>
            <a:chExt cx="385925" cy="431650"/>
          </a:xfrm>
        </p:grpSpPr>
        <p:sp>
          <p:nvSpPr>
            <p:cNvPr id="2721" name="Google Shape;2721;p94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94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94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94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94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94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94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94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94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94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94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94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94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94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5" name="Google Shape;2735;p94"/>
          <p:cNvGrpSpPr/>
          <p:nvPr/>
        </p:nvGrpSpPr>
        <p:grpSpPr>
          <a:xfrm>
            <a:off x="303991" y="1928888"/>
            <a:ext cx="438347" cy="395187"/>
            <a:chOff x="593975" y="1926100"/>
            <a:chExt cx="917300" cy="826750"/>
          </a:xfrm>
        </p:grpSpPr>
        <p:sp>
          <p:nvSpPr>
            <p:cNvPr id="2736" name="Google Shape;2736;p94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94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94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94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94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94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94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94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94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94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94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94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94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94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94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94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94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94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94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94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94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94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94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94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94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94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94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94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94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94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94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94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94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94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94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94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72" name="Google Shape;2772;p94"/>
          <p:cNvSpPr/>
          <p:nvPr/>
        </p:nvSpPr>
        <p:spPr>
          <a:xfrm rot="9837978">
            <a:off x="9317121" y="6163266"/>
            <a:ext cx="4339480" cy="963228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94"/>
          <p:cNvSpPr/>
          <p:nvPr/>
        </p:nvSpPr>
        <p:spPr>
          <a:xfrm rot="7764463">
            <a:off x="4005826" y="6597927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94"/>
          <p:cNvSpPr/>
          <p:nvPr/>
        </p:nvSpPr>
        <p:spPr>
          <a:xfrm rot="-2700000">
            <a:off x="11354399" y="3256553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75" name="Google Shape;2775;p94"/>
          <p:cNvGrpSpPr/>
          <p:nvPr/>
        </p:nvGrpSpPr>
        <p:grpSpPr>
          <a:xfrm rot="2020383">
            <a:off x="-491681" y="3510328"/>
            <a:ext cx="978004" cy="609008"/>
            <a:chOff x="4819000" y="1410925"/>
            <a:chExt cx="327450" cy="203925"/>
          </a:xfrm>
        </p:grpSpPr>
        <p:sp>
          <p:nvSpPr>
            <p:cNvPr id="2776" name="Google Shape;2776;p94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94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94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94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94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94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94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94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4" name="Google Shape;2784;p94"/>
          <p:cNvGrpSpPr/>
          <p:nvPr/>
        </p:nvGrpSpPr>
        <p:grpSpPr>
          <a:xfrm>
            <a:off x="11409253" y="5582707"/>
            <a:ext cx="315841" cy="353263"/>
            <a:chOff x="6809075" y="3709775"/>
            <a:chExt cx="385925" cy="431650"/>
          </a:xfrm>
        </p:grpSpPr>
        <p:sp>
          <p:nvSpPr>
            <p:cNvPr id="2785" name="Google Shape;2785;p94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94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94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94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94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94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94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94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94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94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94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94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94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94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9" name="Google Shape;2799;p94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800" name="Google Shape;2800;p94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94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94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3" name="Google Shape;2803;p94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804" name="Google Shape;2804;p94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94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94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 only 4">
    <p:spTree>
      <p:nvGrpSpPr>
        <p:cNvPr id="2807" name="Shape 2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8" name="Google Shape;2808;p95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809" name="Google Shape;2809;p95"/>
          <p:cNvSpPr/>
          <p:nvPr/>
        </p:nvSpPr>
        <p:spPr>
          <a:xfrm flipH="1" rot="10800000">
            <a:off x="7704967" y="6494386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0" name="Google Shape;2810;p95"/>
          <p:cNvGrpSpPr/>
          <p:nvPr/>
        </p:nvGrpSpPr>
        <p:grpSpPr>
          <a:xfrm flipH="1" rot="-8100000">
            <a:off x="7857222" y="-3761492"/>
            <a:ext cx="7094213" cy="3855839"/>
            <a:chOff x="4056367" y="1569400"/>
            <a:chExt cx="976783" cy="530900"/>
          </a:xfrm>
        </p:grpSpPr>
        <p:sp>
          <p:nvSpPr>
            <p:cNvPr id="2811" name="Google Shape;2811;p95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95"/>
            <p:cNvSpPr/>
            <p:nvPr/>
          </p:nvSpPr>
          <p:spPr>
            <a:xfrm>
              <a:off x="4056367" y="1634236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13" name="Google Shape;2813;p95"/>
          <p:cNvSpPr/>
          <p:nvPr/>
        </p:nvSpPr>
        <p:spPr>
          <a:xfrm flipH="1" rot="9133046">
            <a:off x="11594572" y="4390520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4" name="Google Shape;2814;p95"/>
          <p:cNvGrpSpPr/>
          <p:nvPr/>
        </p:nvGrpSpPr>
        <p:grpSpPr>
          <a:xfrm>
            <a:off x="11350904" y="1941625"/>
            <a:ext cx="1104099" cy="1323617"/>
            <a:chOff x="5937150" y="5007400"/>
            <a:chExt cx="373225" cy="447450"/>
          </a:xfrm>
        </p:grpSpPr>
        <p:sp>
          <p:nvSpPr>
            <p:cNvPr id="2815" name="Google Shape;2815;p95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95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95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8" name="Google Shape;2818;p95"/>
          <p:cNvGrpSpPr/>
          <p:nvPr/>
        </p:nvGrpSpPr>
        <p:grpSpPr>
          <a:xfrm flipH="1" rot="6216072">
            <a:off x="-152479" y="2468714"/>
            <a:ext cx="565413" cy="632405"/>
            <a:chOff x="6809075" y="3709775"/>
            <a:chExt cx="385925" cy="431650"/>
          </a:xfrm>
        </p:grpSpPr>
        <p:sp>
          <p:nvSpPr>
            <p:cNvPr id="2819" name="Google Shape;2819;p95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95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95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95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95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95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95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95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95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95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95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95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95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95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3" name="Google Shape;2833;p95"/>
          <p:cNvGrpSpPr/>
          <p:nvPr/>
        </p:nvGrpSpPr>
        <p:grpSpPr>
          <a:xfrm flipH="1" rot="7941567">
            <a:off x="-2697887" y="-2765294"/>
            <a:ext cx="6834580" cy="3855879"/>
            <a:chOff x="4092125" y="1569400"/>
            <a:chExt cx="941025" cy="530900"/>
          </a:xfrm>
        </p:grpSpPr>
        <p:sp>
          <p:nvSpPr>
            <p:cNvPr id="2834" name="Google Shape;2834;p95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95"/>
            <p:cNvSpPr/>
            <p:nvPr/>
          </p:nvSpPr>
          <p:spPr>
            <a:xfrm>
              <a:off x="4836539" y="1629449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36" name="Google Shape;2836;p95"/>
          <p:cNvSpPr/>
          <p:nvPr/>
        </p:nvSpPr>
        <p:spPr>
          <a:xfrm flipH="1" rot="-3805574">
            <a:off x="-346206" y="5343737"/>
            <a:ext cx="1197185" cy="1589856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7" name="Google Shape;2837;p95"/>
          <p:cNvSpPr/>
          <p:nvPr/>
        </p:nvSpPr>
        <p:spPr>
          <a:xfrm flipH="1" rot="4852262">
            <a:off x="9913862" y="-592641"/>
            <a:ext cx="1197196" cy="1589887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38" name="Google Shape;2838;p95"/>
          <p:cNvGrpSpPr/>
          <p:nvPr/>
        </p:nvGrpSpPr>
        <p:grpSpPr>
          <a:xfrm>
            <a:off x="1179344" y="-270781"/>
            <a:ext cx="533555" cy="596828"/>
            <a:chOff x="6809075" y="3709775"/>
            <a:chExt cx="385925" cy="431650"/>
          </a:xfrm>
        </p:grpSpPr>
        <p:sp>
          <p:nvSpPr>
            <p:cNvPr id="2839" name="Google Shape;2839;p95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95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95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95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95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95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95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95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95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95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95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95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95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95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53" name="Google Shape;2853;p95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854" name="Google Shape;2854;p95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95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95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57" name="Google Shape;2857;p95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858" name="Google Shape;2858;p95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95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95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 only 5">
    <p:spTree>
      <p:nvGrpSpPr>
        <p:cNvPr id="2861" name="Shape 2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2" name="Google Shape;2862;p96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863" name="Google Shape;2863;p96"/>
          <p:cNvSpPr/>
          <p:nvPr/>
        </p:nvSpPr>
        <p:spPr>
          <a:xfrm flipH="1" rot="-2858433">
            <a:off x="8162691" y="5721189"/>
            <a:ext cx="6834580" cy="3855879"/>
          </a:xfrm>
          <a:custGeom>
            <a:rect b="b" l="l" r="r" t="t"/>
            <a:pathLst>
              <a:path extrusionOk="0" h="21236" w="37641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4" name="Google Shape;2864;p96"/>
          <p:cNvSpPr/>
          <p:nvPr/>
        </p:nvSpPr>
        <p:spPr>
          <a:xfrm flipH="1" rot="-2858433">
            <a:off x="-416267" y="4052854"/>
            <a:ext cx="892248" cy="713036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5" name="Google Shape;2865;p96"/>
          <p:cNvSpPr/>
          <p:nvPr/>
        </p:nvSpPr>
        <p:spPr>
          <a:xfrm flipH="1" rot="6994426">
            <a:off x="11350070" y="-397621"/>
            <a:ext cx="1197185" cy="1589856"/>
          </a:xfrm>
          <a:custGeom>
            <a:rect b="b" l="l" r="r" t="t"/>
            <a:pathLst>
              <a:path extrusionOk="0" h="20287" w="15277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6" name="Google Shape;2866;p96"/>
          <p:cNvSpPr/>
          <p:nvPr/>
        </p:nvSpPr>
        <p:spPr>
          <a:xfrm rot="-962022">
            <a:off x="-1430985" y="-440637"/>
            <a:ext cx="4339480" cy="963228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7" name="Google Shape;2867;p96"/>
          <p:cNvSpPr/>
          <p:nvPr/>
        </p:nvSpPr>
        <p:spPr>
          <a:xfrm rot="-3035537">
            <a:off x="2677659" y="-287596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8" name="Google Shape;2868;p96"/>
          <p:cNvSpPr/>
          <p:nvPr/>
        </p:nvSpPr>
        <p:spPr>
          <a:xfrm rot="8100000">
            <a:off x="-1459849" y="1436192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69" name="Google Shape;2869;p96"/>
          <p:cNvGrpSpPr/>
          <p:nvPr/>
        </p:nvGrpSpPr>
        <p:grpSpPr>
          <a:xfrm rot="-8779617">
            <a:off x="11714726" y="2416636"/>
            <a:ext cx="978004" cy="609008"/>
            <a:chOff x="4819000" y="1410925"/>
            <a:chExt cx="327450" cy="203925"/>
          </a:xfrm>
        </p:grpSpPr>
        <p:sp>
          <p:nvSpPr>
            <p:cNvPr id="2870" name="Google Shape;2870;p96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96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96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96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96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96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96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96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78" name="Google Shape;2878;p96"/>
          <p:cNvGrpSpPr/>
          <p:nvPr/>
        </p:nvGrpSpPr>
        <p:grpSpPr>
          <a:xfrm rot="10800000">
            <a:off x="196306" y="3584103"/>
            <a:ext cx="315841" cy="353263"/>
            <a:chOff x="6809075" y="3709775"/>
            <a:chExt cx="385925" cy="431650"/>
          </a:xfrm>
        </p:grpSpPr>
        <p:sp>
          <p:nvSpPr>
            <p:cNvPr id="2879" name="Google Shape;2879;p96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96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96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96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96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96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96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96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96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96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96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96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96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96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3" name="Google Shape;2893;p96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894" name="Google Shape;2894;p96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96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96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7" name="Google Shape;2897;p96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898" name="Google Shape;2898;p96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96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96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 only 6">
    <p:spTree>
      <p:nvGrpSpPr>
        <p:cNvPr id="290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2" name="Google Shape;2902;p97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2903" name="Google Shape;2903;p97"/>
          <p:cNvGrpSpPr/>
          <p:nvPr/>
        </p:nvGrpSpPr>
        <p:grpSpPr>
          <a:xfrm flipH="1">
            <a:off x="-3753729" y="5341553"/>
            <a:ext cx="5151762" cy="2005372"/>
            <a:chOff x="5118925" y="3316075"/>
            <a:chExt cx="2765799" cy="1076613"/>
          </a:xfrm>
        </p:grpSpPr>
        <p:sp>
          <p:nvSpPr>
            <p:cNvPr id="2904" name="Google Shape;2904;p97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97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97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97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97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97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97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97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97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97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97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97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97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97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97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97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97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97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97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97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97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97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97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97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97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97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97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97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97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97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97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97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97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97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38" name="Google Shape;2938;p97"/>
          <p:cNvSpPr/>
          <p:nvPr/>
        </p:nvSpPr>
        <p:spPr>
          <a:xfrm flipH="1" rot="10800000">
            <a:off x="11223701" y="6010210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9" name="Google Shape;2939;p97"/>
          <p:cNvSpPr/>
          <p:nvPr/>
        </p:nvSpPr>
        <p:spPr>
          <a:xfrm flipH="1" rot="-8100000">
            <a:off x="9470360" y="-3578448"/>
            <a:ext cx="6834509" cy="3855839"/>
          </a:xfrm>
          <a:custGeom>
            <a:rect b="b" l="l" r="r" t="t"/>
            <a:pathLst>
              <a:path extrusionOk="0" h="21236" w="37641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0" name="Google Shape;2940;p97"/>
          <p:cNvSpPr/>
          <p:nvPr/>
        </p:nvSpPr>
        <p:spPr>
          <a:xfrm flipH="1" rot="-6324873">
            <a:off x="2583302" y="5890401"/>
            <a:ext cx="1227356" cy="1895456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1" name="Google Shape;2941;p97"/>
          <p:cNvSpPr/>
          <p:nvPr/>
        </p:nvSpPr>
        <p:spPr>
          <a:xfrm flipH="1" rot="9133046">
            <a:off x="11594572" y="2297528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2" name="Google Shape;2942;p97"/>
          <p:cNvSpPr/>
          <p:nvPr/>
        </p:nvSpPr>
        <p:spPr>
          <a:xfrm flipH="1" rot="9199197">
            <a:off x="1839761" y="-677970"/>
            <a:ext cx="1549780" cy="1021305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43" name="Google Shape;2943;p97"/>
          <p:cNvGrpSpPr/>
          <p:nvPr/>
        </p:nvGrpSpPr>
        <p:grpSpPr>
          <a:xfrm flipH="1" rot="10800000">
            <a:off x="11626583" y="1210863"/>
            <a:ext cx="565405" cy="632396"/>
            <a:chOff x="6809075" y="3709775"/>
            <a:chExt cx="385925" cy="431650"/>
          </a:xfrm>
        </p:grpSpPr>
        <p:sp>
          <p:nvSpPr>
            <p:cNvPr id="2944" name="Google Shape;2944;p97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97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97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97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97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97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97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97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97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97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97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97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97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97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58" name="Google Shape;2958;p97"/>
          <p:cNvGrpSpPr/>
          <p:nvPr/>
        </p:nvGrpSpPr>
        <p:grpSpPr>
          <a:xfrm rot="10800000">
            <a:off x="-110296" y="-500835"/>
            <a:ext cx="1104099" cy="1323617"/>
            <a:chOff x="5937150" y="5007400"/>
            <a:chExt cx="373225" cy="447450"/>
          </a:xfrm>
        </p:grpSpPr>
        <p:sp>
          <p:nvSpPr>
            <p:cNvPr id="2959" name="Google Shape;2959;p97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97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97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62" name="Google Shape;2962;p97"/>
          <p:cNvSpPr/>
          <p:nvPr/>
        </p:nvSpPr>
        <p:spPr>
          <a:xfrm flipH="1" rot="3035537">
            <a:off x="10197659" y="-495900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63" name="Google Shape;2963;p97"/>
          <p:cNvGrpSpPr/>
          <p:nvPr/>
        </p:nvGrpSpPr>
        <p:grpSpPr>
          <a:xfrm flipH="1" rot="10800000">
            <a:off x="8834465" y="6407197"/>
            <a:ext cx="978007" cy="642868"/>
            <a:chOff x="6739600" y="291450"/>
            <a:chExt cx="504925" cy="331900"/>
          </a:xfrm>
        </p:grpSpPr>
        <p:sp>
          <p:nvSpPr>
            <p:cNvPr id="2964" name="Google Shape;2964;p97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97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97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97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97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97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97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97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97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97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97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97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97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97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97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97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97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97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97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97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97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97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97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97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88" name="Google Shape;2988;p97"/>
          <p:cNvGrpSpPr/>
          <p:nvPr/>
        </p:nvGrpSpPr>
        <p:grpSpPr>
          <a:xfrm flipH="1" rot="10800000">
            <a:off x="-640344" y="2353094"/>
            <a:ext cx="1279675" cy="796857"/>
            <a:chOff x="4819000" y="1410925"/>
            <a:chExt cx="327450" cy="203925"/>
          </a:xfrm>
        </p:grpSpPr>
        <p:sp>
          <p:nvSpPr>
            <p:cNvPr id="2989" name="Google Shape;2989;p97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97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97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97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97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97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97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97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97" name="Google Shape;2997;p97"/>
          <p:cNvGrpSpPr/>
          <p:nvPr/>
        </p:nvGrpSpPr>
        <p:grpSpPr>
          <a:xfrm flipH="1" rot="5400000">
            <a:off x="205551" y="4718835"/>
            <a:ext cx="472367" cy="395200"/>
            <a:chOff x="5613525" y="2508525"/>
            <a:chExt cx="354275" cy="296400"/>
          </a:xfrm>
        </p:grpSpPr>
        <p:sp>
          <p:nvSpPr>
            <p:cNvPr id="2998" name="Google Shape;2998;p97"/>
            <p:cNvSpPr/>
            <p:nvPr/>
          </p:nvSpPr>
          <p:spPr>
            <a:xfrm>
              <a:off x="5613525" y="2508525"/>
              <a:ext cx="49175" cy="296400"/>
            </a:xfrm>
            <a:custGeom>
              <a:rect b="b" l="l" r="r" t="t"/>
              <a:pathLst>
                <a:path extrusionOk="0" h="11856" w="1967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97"/>
            <p:cNvSpPr/>
            <p:nvPr/>
          </p:nvSpPr>
          <p:spPr>
            <a:xfrm>
              <a:off x="5689525" y="2508525"/>
              <a:ext cx="49550" cy="296400"/>
            </a:xfrm>
            <a:custGeom>
              <a:rect b="b" l="l" r="r" t="t"/>
              <a:pathLst>
                <a:path extrusionOk="0" h="11856" w="1982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97"/>
            <p:cNvSpPr/>
            <p:nvPr/>
          </p:nvSpPr>
          <p:spPr>
            <a:xfrm>
              <a:off x="5765875" y="2508525"/>
              <a:ext cx="49525" cy="296400"/>
            </a:xfrm>
            <a:custGeom>
              <a:rect b="b" l="l" r="r" t="t"/>
              <a:pathLst>
                <a:path extrusionOk="0" h="11856" w="1981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97"/>
            <p:cNvSpPr/>
            <p:nvPr/>
          </p:nvSpPr>
          <p:spPr>
            <a:xfrm>
              <a:off x="584222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97"/>
            <p:cNvSpPr/>
            <p:nvPr/>
          </p:nvSpPr>
          <p:spPr>
            <a:xfrm>
              <a:off x="591857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03" name="Google Shape;3003;p97"/>
          <p:cNvSpPr/>
          <p:nvPr/>
        </p:nvSpPr>
        <p:spPr>
          <a:xfrm flipH="1" rot="10800000">
            <a:off x="8734452" y="-635740"/>
            <a:ext cx="1078001" cy="888112"/>
          </a:xfrm>
          <a:custGeom>
            <a:rect b="b" l="l" r="r" t="t"/>
            <a:pathLst>
              <a:path extrusionOk="0" h="16028" w="19455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97"/>
          <p:cNvSpPr/>
          <p:nvPr/>
        </p:nvSpPr>
        <p:spPr>
          <a:xfrm flipH="1" rot="7740737">
            <a:off x="11251587" y="5612361"/>
            <a:ext cx="498453" cy="26487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05" name="Google Shape;3005;p97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3006" name="Google Shape;3006;p97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97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97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09" name="Google Shape;3009;p97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3010" name="Google Shape;3010;p97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97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97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7">
  <p:cSld name="Title only 7">
    <p:spTree>
      <p:nvGrpSpPr>
        <p:cNvPr id="3013" name="Shape 3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4" name="Google Shape;3014;p98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3015" name="Google Shape;3015;p98"/>
          <p:cNvGrpSpPr/>
          <p:nvPr/>
        </p:nvGrpSpPr>
        <p:grpSpPr>
          <a:xfrm rot="10800000">
            <a:off x="-4191762" y="-670706"/>
            <a:ext cx="5151762" cy="2005372"/>
            <a:chOff x="5118925" y="3316075"/>
            <a:chExt cx="2765799" cy="1076613"/>
          </a:xfrm>
        </p:grpSpPr>
        <p:sp>
          <p:nvSpPr>
            <p:cNvPr id="3016" name="Google Shape;3016;p98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98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98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98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98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98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98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98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98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98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98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98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98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98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98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98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98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98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98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98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98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98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98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98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98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98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98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98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98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98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98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98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98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98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50" name="Google Shape;3050;p98"/>
          <p:cNvSpPr/>
          <p:nvPr/>
        </p:nvSpPr>
        <p:spPr>
          <a:xfrm>
            <a:off x="10785667" y="-493667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1" name="Google Shape;3051;p98"/>
          <p:cNvSpPr/>
          <p:nvPr/>
        </p:nvSpPr>
        <p:spPr>
          <a:xfrm rot="-2700000">
            <a:off x="9032327" y="6398827"/>
            <a:ext cx="6834509" cy="3855839"/>
          </a:xfrm>
          <a:custGeom>
            <a:rect b="b" l="l" r="r" t="t"/>
            <a:pathLst>
              <a:path extrusionOk="0" h="21236" w="37641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2" name="Google Shape;3052;p98"/>
          <p:cNvSpPr/>
          <p:nvPr/>
        </p:nvSpPr>
        <p:spPr>
          <a:xfrm rot="-2700000">
            <a:off x="-658300" y="1644683"/>
            <a:ext cx="892239" cy="713029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3" name="Google Shape;3053;p98"/>
          <p:cNvSpPr/>
          <p:nvPr/>
        </p:nvSpPr>
        <p:spPr>
          <a:xfrm rot="-4475127">
            <a:off x="2145269" y="-1109640"/>
            <a:ext cx="1227356" cy="1895456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4" name="Google Shape;3054;p98"/>
          <p:cNvSpPr/>
          <p:nvPr/>
        </p:nvSpPr>
        <p:spPr>
          <a:xfrm rot="1666954">
            <a:off x="11717505" y="1376896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5" name="Google Shape;3055;p98"/>
          <p:cNvSpPr/>
          <p:nvPr/>
        </p:nvSpPr>
        <p:spPr>
          <a:xfrm rot="1600803">
            <a:off x="1401727" y="6332884"/>
            <a:ext cx="1549780" cy="1021305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56" name="Google Shape;3056;p98"/>
          <p:cNvGrpSpPr/>
          <p:nvPr/>
        </p:nvGrpSpPr>
        <p:grpSpPr>
          <a:xfrm>
            <a:off x="11790983" y="4805593"/>
            <a:ext cx="565405" cy="632396"/>
            <a:chOff x="6809075" y="3709775"/>
            <a:chExt cx="385925" cy="431650"/>
          </a:xfrm>
        </p:grpSpPr>
        <p:sp>
          <p:nvSpPr>
            <p:cNvPr id="3057" name="Google Shape;3057;p98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98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98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98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98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98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98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98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98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98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98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98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98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98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71" name="Google Shape;3071;p98"/>
          <p:cNvGrpSpPr/>
          <p:nvPr/>
        </p:nvGrpSpPr>
        <p:grpSpPr>
          <a:xfrm flipH="1">
            <a:off x="-548330" y="5853437"/>
            <a:ext cx="1104099" cy="1323617"/>
            <a:chOff x="5937150" y="5007400"/>
            <a:chExt cx="373225" cy="447450"/>
          </a:xfrm>
        </p:grpSpPr>
        <p:sp>
          <p:nvSpPr>
            <p:cNvPr id="3072" name="Google Shape;3072;p98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98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98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75" name="Google Shape;3075;p98"/>
          <p:cNvSpPr/>
          <p:nvPr/>
        </p:nvSpPr>
        <p:spPr>
          <a:xfrm rot="7764463">
            <a:off x="3243826" y="6514945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76" name="Google Shape;3076;p98"/>
          <p:cNvGrpSpPr/>
          <p:nvPr/>
        </p:nvGrpSpPr>
        <p:grpSpPr>
          <a:xfrm>
            <a:off x="8396431" y="-373846"/>
            <a:ext cx="978007" cy="642868"/>
            <a:chOff x="6739600" y="291450"/>
            <a:chExt cx="504925" cy="331900"/>
          </a:xfrm>
        </p:grpSpPr>
        <p:sp>
          <p:nvSpPr>
            <p:cNvPr id="3077" name="Google Shape;3077;p98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98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98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98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98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98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98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98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98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98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98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98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98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98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98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98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98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98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98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98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98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98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98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98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01" name="Google Shape;3101;p98"/>
          <p:cNvGrpSpPr/>
          <p:nvPr/>
        </p:nvGrpSpPr>
        <p:grpSpPr>
          <a:xfrm>
            <a:off x="5820956" y="6539085"/>
            <a:ext cx="1279675" cy="796857"/>
            <a:chOff x="4819000" y="1410925"/>
            <a:chExt cx="327450" cy="203925"/>
          </a:xfrm>
        </p:grpSpPr>
        <p:sp>
          <p:nvSpPr>
            <p:cNvPr id="3102" name="Google Shape;3102;p98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98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98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98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98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98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98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98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10" name="Google Shape;3110;p98"/>
          <p:cNvGrpSpPr/>
          <p:nvPr/>
        </p:nvGrpSpPr>
        <p:grpSpPr>
          <a:xfrm rot="5400000">
            <a:off x="-38600" y="3861884"/>
            <a:ext cx="472367" cy="395200"/>
            <a:chOff x="5613525" y="2508525"/>
            <a:chExt cx="354275" cy="296400"/>
          </a:xfrm>
        </p:grpSpPr>
        <p:sp>
          <p:nvSpPr>
            <p:cNvPr id="3111" name="Google Shape;3111;p98"/>
            <p:cNvSpPr/>
            <p:nvPr/>
          </p:nvSpPr>
          <p:spPr>
            <a:xfrm>
              <a:off x="5613525" y="2508525"/>
              <a:ext cx="49175" cy="296400"/>
            </a:xfrm>
            <a:custGeom>
              <a:rect b="b" l="l" r="r" t="t"/>
              <a:pathLst>
                <a:path extrusionOk="0" h="11856" w="1967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98"/>
            <p:cNvSpPr/>
            <p:nvPr/>
          </p:nvSpPr>
          <p:spPr>
            <a:xfrm>
              <a:off x="5689525" y="2508525"/>
              <a:ext cx="49550" cy="296400"/>
            </a:xfrm>
            <a:custGeom>
              <a:rect b="b" l="l" r="r" t="t"/>
              <a:pathLst>
                <a:path extrusionOk="0" h="11856" w="1982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98"/>
            <p:cNvSpPr/>
            <p:nvPr/>
          </p:nvSpPr>
          <p:spPr>
            <a:xfrm>
              <a:off x="5765875" y="2508525"/>
              <a:ext cx="49525" cy="296400"/>
            </a:xfrm>
            <a:custGeom>
              <a:rect b="b" l="l" r="r" t="t"/>
              <a:pathLst>
                <a:path extrusionOk="0" h="11856" w="1981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98"/>
            <p:cNvSpPr/>
            <p:nvPr/>
          </p:nvSpPr>
          <p:spPr>
            <a:xfrm>
              <a:off x="584222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98"/>
            <p:cNvSpPr/>
            <p:nvPr/>
          </p:nvSpPr>
          <p:spPr>
            <a:xfrm>
              <a:off x="591857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16" name="Google Shape;3116;p98"/>
          <p:cNvSpPr/>
          <p:nvPr/>
        </p:nvSpPr>
        <p:spPr>
          <a:xfrm>
            <a:off x="8296418" y="6423845"/>
            <a:ext cx="1078001" cy="888112"/>
          </a:xfrm>
          <a:custGeom>
            <a:rect b="b" l="l" r="r" t="t"/>
            <a:pathLst>
              <a:path extrusionOk="0" h="16028" w="19455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7" name="Google Shape;3117;p98"/>
          <p:cNvSpPr/>
          <p:nvPr/>
        </p:nvSpPr>
        <p:spPr>
          <a:xfrm rot="3059263">
            <a:off x="11824454" y="3754615"/>
            <a:ext cx="498453" cy="26487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18" name="Google Shape;3118;p98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3119" name="Google Shape;3119;p98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98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98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22" name="Google Shape;3122;p98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3123" name="Google Shape;3123;p98"/>
            <p:cNvSpPr/>
            <p:nvPr/>
          </p:nvSpPr>
          <p:spPr>
            <a:xfrm>
              <a:off x="4749525" y="2557895"/>
              <a:ext cx="294052" cy="117234"/>
            </a:xfrm>
            <a:custGeom>
              <a:rect b="b" l="l" r="r" t="t"/>
              <a:pathLst>
                <a:path extrusionOk="0" h="1818" w="456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98"/>
            <p:cNvSpPr/>
            <p:nvPr/>
          </p:nvSpPr>
          <p:spPr>
            <a:xfrm>
              <a:off x="4858636" y="2692027"/>
              <a:ext cx="202160" cy="212220"/>
            </a:xfrm>
            <a:custGeom>
              <a:rect b="b" l="l" r="r" t="t"/>
              <a:pathLst>
                <a:path extrusionOk="0" h="3291" w="3135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98"/>
            <p:cNvSpPr/>
            <p:nvPr/>
          </p:nvSpPr>
          <p:spPr>
            <a:xfrm>
              <a:off x="4769322" y="2413575"/>
              <a:ext cx="233436" cy="119942"/>
            </a:xfrm>
            <a:custGeom>
              <a:rect b="b" l="l" r="r" t="t"/>
              <a:pathLst>
                <a:path extrusionOk="0" h="1860" w="362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41"/>
          <p:cNvSpPr txBox="1"/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" name="Google Shape;33;p41"/>
          <p:cNvSpPr txBox="1"/>
          <p:nvPr>
            <p:ph idx="1" type="body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34" name="Google Shape;34;p41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" name="Google Shape;35;p41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" name="Google Shape;36;p41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Numbers and text">
    <p:spTree>
      <p:nvGrpSpPr>
        <p:cNvPr id="3126" name="Shape 3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7" name="Google Shape;3127;p99"/>
          <p:cNvSpPr txBox="1"/>
          <p:nvPr>
            <p:ph type="title"/>
          </p:nvPr>
        </p:nvSpPr>
        <p:spPr>
          <a:xfrm>
            <a:off x="2464000" y="1390283"/>
            <a:ext cx="7264000" cy="100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/>
        </p:txBody>
      </p:sp>
      <p:sp>
        <p:nvSpPr>
          <p:cNvPr id="3128" name="Google Shape;3128;p99"/>
          <p:cNvSpPr txBox="1"/>
          <p:nvPr>
            <p:ph idx="1" type="subTitle"/>
          </p:nvPr>
        </p:nvSpPr>
        <p:spPr>
          <a:xfrm>
            <a:off x="2464000" y="2396783"/>
            <a:ext cx="7264000" cy="41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29" name="Google Shape;3129;p99"/>
          <p:cNvSpPr txBox="1"/>
          <p:nvPr>
            <p:ph idx="2" type="title"/>
          </p:nvPr>
        </p:nvSpPr>
        <p:spPr>
          <a:xfrm>
            <a:off x="2464000" y="3755855"/>
            <a:ext cx="7264000" cy="100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/>
        </p:txBody>
      </p:sp>
      <p:sp>
        <p:nvSpPr>
          <p:cNvPr id="3130" name="Google Shape;3130;p99"/>
          <p:cNvSpPr txBox="1"/>
          <p:nvPr>
            <p:ph idx="3" type="subTitle"/>
          </p:nvPr>
        </p:nvSpPr>
        <p:spPr>
          <a:xfrm>
            <a:off x="2464000" y="4762251"/>
            <a:ext cx="7264000" cy="41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131" name="Google Shape;3131;p99"/>
          <p:cNvGrpSpPr/>
          <p:nvPr/>
        </p:nvGrpSpPr>
        <p:grpSpPr>
          <a:xfrm flipH="1" rot="5400000">
            <a:off x="-2203828" y="-670707"/>
            <a:ext cx="5151762" cy="2005372"/>
            <a:chOff x="5118925" y="3316075"/>
            <a:chExt cx="2765799" cy="1076613"/>
          </a:xfrm>
        </p:grpSpPr>
        <p:sp>
          <p:nvSpPr>
            <p:cNvPr id="3132" name="Google Shape;3132;p99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99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99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99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99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99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99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99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99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99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99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99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99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99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99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99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99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99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99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99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99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99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99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99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99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99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99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99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99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99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99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99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99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99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66" name="Google Shape;3166;p99"/>
          <p:cNvSpPr/>
          <p:nvPr/>
        </p:nvSpPr>
        <p:spPr>
          <a:xfrm>
            <a:off x="7188767" y="-393601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67" name="Google Shape;3167;p99"/>
          <p:cNvGrpSpPr/>
          <p:nvPr/>
        </p:nvGrpSpPr>
        <p:grpSpPr>
          <a:xfrm rot="-2700000">
            <a:off x="7101655" y="6048213"/>
            <a:ext cx="7094213" cy="3855839"/>
            <a:chOff x="4056367" y="1569400"/>
            <a:chExt cx="976783" cy="530900"/>
          </a:xfrm>
        </p:grpSpPr>
        <p:sp>
          <p:nvSpPr>
            <p:cNvPr id="3168" name="Google Shape;3168;p99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99"/>
            <p:cNvSpPr/>
            <p:nvPr/>
          </p:nvSpPr>
          <p:spPr>
            <a:xfrm>
              <a:off x="4056367" y="1634236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70" name="Google Shape;3170;p99"/>
          <p:cNvSpPr/>
          <p:nvPr/>
        </p:nvSpPr>
        <p:spPr>
          <a:xfrm rot="-4475127">
            <a:off x="2533686" y="-861540"/>
            <a:ext cx="1227356" cy="1895456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1" name="Google Shape;3171;p99"/>
          <p:cNvSpPr/>
          <p:nvPr/>
        </p:nvSpPr>
        <p:spPr>
          <a:xfrm rot="1666954">
            <a:off x="11594572" y="749047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2" name="Google Shape;3172;p99"/>
          <p:cNvSpPr/>
          <p:nvPr/>
        </p:nvSpPr>
        <p:spPr>
          <a:xfrm rot="1600803">
            <a:off x="1401727" y="6332884"/>
            <a:ext cx="1549780" cy="1021305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3" name="Google Shape;3173;p99"/>
          <p:cNvSpPr/>
          <p:nvPr/>
        </p:nvSpPr>
        <p:spPr>
          <a:xfrm rot="-2700000">
            <a:off x="-1365434" y="5411753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74" name="Google Shape;3174;p99"/>
          <p:cNvGrpSpPr/>
          <p:nvPr/>
        </p:nvGrpSpPr>
        <p:grpSpPr>
          <a:xfrm>
            <a:off x="385550" y="3223426"/>
            <a:ext cx="565405" cy="632396"/>
            <a:chOff x="6809075" y="3709775"/>
            <a:chExt cx="385925" cy="431650"/>
          </a:xfrm>
        </p:grpSpPr>
        <p:sp>
          <p:nvSpPr>
            <p:cNvPr id="3175" name="Google Shape;3175;p99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99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99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99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99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99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99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99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99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99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99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99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99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99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9" name="Google Shape;3189;p99"/>
          <p:cNvGrpSpPr/>
          <p:nvPr/>
        </p:nvGrpSpPr>
        <p:grpSpPr>
          <a:xfrm>
            <a:off x="11350904" y="3680421"/>
            <a:ext cx="1104099" cy="1323617"/>
            <a:chOff x="5937150" y="5007400"/>
            <a:chExt cx="373225" cy="447450"/>
          </a:xfrm>
        </p:grpSpPr>
        <p:sp>
          <p:nvSpPr>
            <p:cNvPr id="3190" name="Google Shape;3190;p99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99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99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93" name="Google Shape;3193;p99"/>
          <p:cNvSpPr/>
          <p:nvPr/>
        </p:nvSpPr>
        <p:spPr>
          <a:xfrm rot="7764463">
            <a:off x="3243826" y="6514945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94" name="Google Shape;3194;p99"/>
          <p:cNvGrpSpPr/>
          <p:nvPr/>
        </p:nvGrpSpPr>
        <p:grpSpPr>
          <a:xfrm>
            <a:off x="10785464" y="986768"/>
            <a:ext cx="565424" cy="509829"/>
            <a:chOff x="593975" y="1926100"/>
            <a:chExt cx="917300" cy="826750"/>
          </a:xfrm>
        </p:grpSpPr>
        <p:sp>
          <p:nvSpPr>
            <p:cNvPr id="3195" name="Google Shape;3195;p99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99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99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99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99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99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99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99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99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99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99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99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99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99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99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99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99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99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99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99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99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99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99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99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99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99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99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99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99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99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99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99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99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99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99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99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1" name="Google Shape;3231;p99"/>
          <p:cNvGrpSpPr/>
          <p:nvPr/>
        </p:nvGrpSpPr>
        <p:grpSpPr>
          <a:xfrm>
            <a:off x="830342" y="4866240"/>
            <a:ext cx="701429" cy="632408"/>
            <a:chOff x="593975" y="1926100"/>
            <a:chExt cx="917300" cy="826750"/>
          </a:xfrm>
        </p:grpSpPr>
        <p:sp>
          <p:nvSpPr>
            <p:cNvPr id="3232" name="Google Shape;3232;p99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99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99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99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99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99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99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99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99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99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99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99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99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99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99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99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99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99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99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99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99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99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99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99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99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99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99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99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99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99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99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99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99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99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99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99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8" name="Google Shape;3268;p99"/>
          <p:cNvGrpSpPr/>
          <p:nvPr/>
        </p:nvGrpSpPr>
        <p:grpSpPr>
          <a:xfrm>
            <a:off x="5336049" y="-235246"/>
            <a:ext cx="978007" cy="642868"/>
            <a:chOff x="6739600" y="291450"/>
            <a:chExt cx="504925" cy="331900"/>
          </a:xfrm>
        </p:grpSpPr>
        <p:sp>
          <p:nvSpPr>
            <p:cNvPr id="3269" name="Google Shape;3269;p99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99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99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99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99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99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99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99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99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99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99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99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99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99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99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99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99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99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99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99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99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99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99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99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3" name="Google Shape;3293;p99"/>
          <p:cNvGrpSpPr/>
          <p:nvPr/>
        </p:nvGrpSpPr>
        <p:grpSpPr>
          <a:xfrm>
            <a:off x="5820956" y="6539085"/>
            <a:ext cx="1279675" cy="796857"/>
            <a:chOff x="4819000" y="1410925"/>
            <a:chExt cx="327450" cy="203925"/>
          </a:xfrm>
        </p:grpSpPr>
        <p:sp>
          <p:nvSpPr>
            <p:cNvPr id="3294" name="Google Shape;3294;p99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99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99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99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99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99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99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99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Thanks">
    <p:spTree>
      <p:nvGrpSpPr>
        <p:cNvPr id="3302" name="Shape 3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3" name="Google Shape;3303;p100"/>
          <p:cNvSpPr txBox="1"/>
          <p:nvPr>
            <p:ph type="title"/>
          </p:nvPr>
        </p:nvSpPr>
        <p:spPr>
          <a:xfrm>
            <a:off x="2868035" y="720000"/>
            <a:ext cx="6456000" cy="141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8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304" name="Google Shape;3304;p100"/>
          <p:cNvSpPr txBox="1"/>
          <p:nvPr>
            <p:ph idx="1" type="subTitle"/>
          </p:nvPr>
        </p:nvSpPr>
        <p:spPr>
          <a:xfrm>
            <a:off x="2867967" y="2345367"/>
            <a:ext cx="6456000" cy="144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05" name="Google Shape;3305;p100"/>
          <p:cNvSpPr txBox="1"/>
          <p:nvPr/>
        </p:nvSpPr>
        <p:spPr>
          <a:xfrm>
            <a:off x="2868000" y="5052300"/>
            <a:ext cx="6456000" cy="741600"/>
          </a:xfrm>
          <a:prstGeom prst="rect">
            <a:avLst/>
          </a:prstGeom>
          <a:noFill/>
          <a:ln>
            <a:noFill/>
          </a:ln>
        </p:spPr>
        <p:txBody>
          <a:bodyPr anchorCtr="0" anchor="t" bIns="121900" lIns="121900" spcFirstLastPara="1" rIns="121900" wrap="square" tIns="121900">
            <a:noAutofit/>
          </a:bodyPr>
          <a:lstStyle/>
          <a:p>
            <a:pPr indent="0" lvl="0" marL="0" marR="0" rtl="0" algn="ctr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Lexend"/>
              <a:buNone/>
            </a:pPr>
            <a:r>
              <a:rPr b="1" lang="en-US" sz="1333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CREDITS:</a:t>
            </a:r>
            <a:r>
              <a:rPr lang="en-US" sz="1333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 This presentation template was created by </a:t>
            </a:r>
            <a:r>
              <a:rPr b="1" lang="en-US" sz="1333" u="sng">
                <a:solidFill>
                  <a:schemeClr val="hlink"/>
                </a:solidFill>
                <a:latin typeface="Lexend"/>
                <a:ea typeface="Lexend"/>
                <a:cs typeface="Lexend"/>
                <a:sym typeface="Lexend"/>
                <a:hlinkClick r:id="rId2"/>
              </a:rPr>
              <a:t>Slidesgo</a:t>
            </a:r>
            <a:r>
              <a:rPr lang="en-US" sz="1333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, and includes icons by </a:t>
            </a:r>
            <a:r>
              <a:rPr b="1" lang="en-US" sz="1333" u="sng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-US" sz="1333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, and infographics &amp; images by </a:t>
            </a:r>
            <a:r>
              <a:rPr b="1" lang="en-US" sz="1333" u="sng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lang="en-US" sz="1333" u="sng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 </a:t>
            </a:r>
            <a:endParaRPr b="1" sz="1333" u="sng">
              <a:solidFill>
                <a:schemeClr val="dk1"/>
              </a:solidFill>
              <a:latin typeface="Lexend"/>
              <a:ea typeface="Lexend"/>
              <a:cs typeface="Lexend"/>
              <a:sym typeface="Lexend"/>
            </a:endParaRPr>
          </a:p>
        </p:txBody>
      </p:sp>
      <p:grpSp>
        <p:nvGrpSpPr>
          <p:cNvPr id="3306" name="Google Shape;3306;p100"/>
          <p:cNvGrpSpPr/>
          <p:nvPr/>
        </p:nvGrpSpPr>
        <p:grpSpPr>
          <a:xfrm rot="5400000">
            <a:off x="-2734278" y="5135976"/>
            <a:ext cx="5151762" cy="2005372"/>
            <a:chOff x="5118925" y="3316075"/>
            <a:chExt cx="2765799" cy="1076613"/>
          </a:xfrm>
        </p:grpSpPr>
        <p:sp>
          <p:nvSpPr>
            <p:cNvPr id="3307" name="Google Shape;3307;p100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100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100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100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100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100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00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100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100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00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00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00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00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00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00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00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00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00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00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00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00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00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00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00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00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00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00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00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00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00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00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00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00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00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41" name="Google Shape;3341;p100"/>
          <p:cNvGrpSpPr/>
          <p:nvPr/>
        </p:nvGrpSpPr>
        <p:grpSpPr>
          <a:xfrm flipH="1" rot="10800000">
            <a:off x="9451333" y="-366861"/>
            <a:ext cx="3687732" cy="1435484"/>
            <a:chOff x="5118925" y="3316075"/>
            <a:chExt cx="2765799" cy="1076613"/>
          </a:xfrm>
        </p:grpSpPr>
        <p:sp>
          <p:nvSpPr>
            <p:cNvPr id="3342" name="Google Shape;3342;p100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00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00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00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00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00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00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00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00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00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00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00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00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00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00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00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00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00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00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00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00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00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00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00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00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00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00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00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00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00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00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00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00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00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76" name="Google Shape;3376;p100"/>
          <p:cNvGrpSpPr/>
          <p:nvPr/>
        </p:nvGrpSpPr>
        <p:grpSpPr>
          <a:xfrm flipH="1" rot="10800000">
            <a:off x="343664" y="6012224"/>
            <a:ext cx="1649091" cy="1438843"/>
            <a:chOff x="2389000" y="3547600"/>
            <a:chExt cx="1218300" cy="1062975"/>
          </a:xfrm>
        </p:grpSpPr>
        <p:sp>
          <p:nvSpPr>
            <p:cNvPr id="3377" name="Google Shape;3377;p100"/>
            <p:cNvSpPr/>
            <p:nvPr/>
          </p:nvSpPr>
          <p:spPr>
            <a:xfrm>
              <a:off x="2389000" y="3547600"/>
              <a:ext cx="1218300" cy="1062975"/>
            </a:xfrm>
            <a:custGeom>
              <a:rect b="b" l="l" r="r" t="t"/>
              <a:pathLst>
                <a:path extrusionOk="0" h="42519" w="48732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00"/>
            <p:cNvSpPr/>
            <p:nvPr/>
          </p:nvSpPr>
          <p:spPr>
            <a:xfrm>
              <a:off x="2626700" y="3864925"/>
              <a:ext cx="261425" cy="194800"/>
            </a:xfrm>
            <a:custGeom>
              <a:rect b="b" l="l" r="r" t="t"/>
              <a:pathLst>
                <a:path extrusionOk="0" h="7792" w="10457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00"/>
            <p:cNvSpPr/>
            <p:nvPr/>
          </p:nvSpPr>
          <p:spPr>
            <a:xfrm>
              <a:off x="2756025" y="4085675"/>
              <a:ext cx="277225" cy="170425"/>
            </a:xfrm>
            <a:custGeom>
              <a:rect b="b" l="l" r="r" t="t"/>
              <a:pathLst>
                <a:path extrusionOk="0" h="6817" w="11089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00"/>
            <p:cNvSpPr/>
            <p:nvPr/>
          </p:nvSpPr>
          <p:spPr>
            <a:xfrm>
              <a:off x="2938150" y="4214150"/>
              <a:ext cx="209150" cy="201650"/>
            </a:xfrm>
            <a:custGeom>
              <a:rect b="b" l="l" r="r" t="t"/>
              <a:pathLst>
                <a:path extrusionOk="0" h="8066" w="8366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00"/>
            <p:cNvSpPr/>
            <p:nvPr/>
          </p:nvSpPr>
          <p:spPr>
            <a:xfrm>
              <a:off x="3125400" y="4293850"/>
              <a:ext cx="169650" cy="214350"/>
            </a:xfrm>
            <a:custGeom>
              <a:rect b="b" l="l" r="r" t="t"/>
              <a:pathLst>
                <a:path extrusionOk="0" h="8574" w="6786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00"/>
            <p:cNvSpPr/>
            <p:nvPr/>
          </p:nvSpPr>
          <p:spPr>
            <a:xfrm>
              <a:off x="2979575" y="3664500"/>
              <a:ext cx="181625" cy="238400"/>
            </a:xfrm>
            <a:custGeom>
              <a:rect b="b" l="l" r="r" t="t"/>
              <a:pathLst>
                <a:path extrusionOk="0" h="9536" w="7265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00"/>
            <p:cNvSpPr/>
            <p:nvPr/>
          </p:nvSpPr>
          <p:spPr>
            <a:xfrm>
              <a:off x="3146725" y="3829975"/>
              <a:ext cx="211775" cy="190875"/>
            </a:xfrm>
            <a:custGeom>
              <a:rect b="b" l="l" r="r" t="t"/>
              <a:pathLst>
                <a:path extrusionOk="0" h="7635" w="8471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00"/>
            <p:cNvSpPr/>
            <p:nvPr/>
          </p:nvSpPr>
          <p:spPr>
            <a:xfrm>
              <a:off x="3241375" y="4027025"/>
              <a:ext cx="257925" cy="158350"/>
            </a:xfrm>
            <a:custGeom>
              <a:rect b="b" l="l" r="r" t="t"/>
              <a:pathLst>
                <a:path extrusionOk="0" h="6334" w="10317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00"/>
            <p:cNvSpPr/>
            <p:nvPr/>
          </p:nvSpPr>
          <p:spPr>
            <a:xfrm>
              <a:off x="3255975" y="4228375"/>
              <a:ext cx="285275" cy="157375"/>
            </a:xfrm>
            <a:custGeom>
              <a:rect b="b" l="l" r="r" t="t"/>
              <a:pathLst>
                <a:path extrusionOk="0" h="6295" w="11411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00"/>
            <p:cNvSpPr/>
            <p:nvPr/>
          </p:nvSpPr>
          <p:spPr>
            <a:xfrm>
              <a:off x="2966850" y="3917325"/>
              <a:ext cx="239075" cy="283075"/>
            </a:xfrm>
            <a:custGeom>
              <a:rect b="b" l="l" r="r" t="t"/>
              <a:pathLst>
                <a:path extrusionOk="0" h="11323" w="9563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00"/>
            <p:cNvSpPr/>
            <p:nvPr/>
          </p:nvSpPr>
          <p:spPr>
            <a:xfrm>
              <a:off x="3353800" y="3664450"/>
              <a:ext cx="5850" cy="4225"/>
            </a:xfrm>
            <a:custGeom>
              <a:rect b="b" l="l" r="r" t="t"/>
              <a:pathLst>
                <a:path extrusionOk="0" h="169" w="234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88" name="Google Shape;3388;p100"/>
          <p:cNvGrpSpPr/>
          <p:nvPr/>
        </p:nvGrpSpPr>
        <p:grpSpPr>
          <a:xfrm flipH="1" rot="5400000">
            <a:off x="517167" y="3175440"/>
            <a:ext cx="472367" cy="395200"/>
            <a:chOff x="5613525" y="2508525"/>
            <a:chExt cx="354275" cy="296400"/>
          </a:xfrm>
        </p:grpSpPr>
        <p:sp>
          <p:nvSpPr>
            <p:cNvPr id="3389" name="Google Shape;3389;p100"/>
            <p:cNvSpPr/>
            <p:nvPr/>
          </p:nvSpPr>
          <p:spPr>
            <a:xfrm>
              <a:off x="5613525" y="2508525"/>
              <a:ext cx="49175" cy="296400"/>
            </a:xfrm>
            <a:custGeom>
              <a:rect b="b" l="l" r="r" t="t"/>
              <a:pathLst>
                <a:path extrusionOk="0" h="11856" w="1967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00"/>
            <p:cNvSpPr/>
            <p:nvPr/>
          </p:nvSpPr>
          <p:spPr>
            <a:xfrm>
              <a:off x="5689525" y="2508525"/>
              <a:ext cx="49550" cy="296400"/>
            </a:xfrm>
            <a:custGeom>
              <a:rect b="b" l="l" r="r" t="t"/>
              <a:pathLst>
                <a:path extrusionOk="0" h="11856" w="1982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00"/>
            <p:cNvSpPr/>
            <p:nvPr/>
          </p:nvSpPr>
          <p:spPr>
            <a:xfrm>
              <a:off x="5765875" y="2508525"/>
              <a:ext cx="49525" cy="296400"/>
            </a:xfrm>
            <a:custGeom>
              <a:rect b="b" l="l" r="r" t="t"/>
              <a:pathLst>
                <a:path extrusionOk="0" h="11856" w="1981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00"/>
            <p:cNvSpPr/>
            <p:nvPr/>
          </p:nvSpPr>
          <p:spPr>
            <a:xfrm>
              <a:off x="584222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00"/>
            <p:cNvSpPr/>
            <p:nvPr/>
          </p:nvSpPr>
          <p:spPr>
            <a:xfrm>
              <a:off x="5918575" y="2508525"/>
              <a:ext cx="49225" cy="296400"/>
            </a:xfrm>
            <a:custGeom>
              <a:rect b="b" l="l" r="r" t="t"/>
              <a:pathLst>
                <a:path extrusionOk="0" h="11856" w="1969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94" name="Google Shape;3394;p100"/>
          <p:cNvGrpSpPr/>
          <p:nvPr/>
        </p:nvGrpSpPr>
        <p:grpSpPr>
          <a:xfrm flipH="1" rot="10800000">
            <a:off x="-647375" y="2527853"/>
            <a:ext cx="977984" cy="609001"/>
            <a:chOff x="4819000" y="1410925"/>
            <a:chExt cx="327450" cy="203925"/>
          </a:xfrm>
        </p:grpSpPr>
        <p:sp>
          <p:nvSpPr>
            <p:cNvPr id="3395" name="Google Shape;3395;p100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00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00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00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00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00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00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00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3" name="Google Shape;3403;p100"/>
          <p:cNvGrpSpPr/>
          <p:nvPr/>
        </p:nvGrpSpPr>
        <p:grpSpPr>
          <a:xfrm>
            <a:off x="11241035" y="3801283"/>
            <a:ext cx="1078023" cy="1292355"/>
            <a:chOff x="5937150" y="5007400"/>
            <a:chExt cx="373225" cy="447450"/>
          </a:xfrm>
        </p:grpSpPr>
        <p:sp>
          <p:nvSpPr>
            <p:cNvPr id="3404" name="Google Shape;3404;p100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00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00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7" name="Google Shape;3407;p100"/>
          <p:cNvGrpSpPr/>
          <p:nvPr/>
        </p:nvGrpSpPr>
        <p:grpSpPr>
          <a:xfrm flipH="1" rot="10800000">
            <a:off x="-1355170" y="-1032650"/>
            <a:ext cx="3044753" cy="2556791"/>
            <a:chOff x="4946600" y="4739900"/>
            <a:chExt cx="782150" cy="656800"/>
          </a:xfrm>
        </p:grpSpPr>
        <p:sp>
          <p:nvSpPr>
            <p:cNvPr id="3408" name="Google Shape;3408;p100"/>
            <p:cNvSpPr/>
            <p:nvPr/>
          </p:nvSpPr>
          <p:spPr>
            <a:xfrm>
              <a:off x="4997500" y="4739900"/>
              <a:ext cx="731250" cy="602825"/>
            </a:xfrm>
            <a:custGeom>
              <a:rect b="b" l="l" r="r" t="t"/>
              <a:pathLst>
                <a:path extrusionOk="0" h="24113" w="29250">
                  <a:moveTo>
                    <a:pt x="15038" y="0"/>
                  </a:moveTo>
                  <a:cubicBezTo>
                    <a:pt x="14303" y="0"/>
                    <a:pt x="14104" y="1588"/>
                    <a:pt x="13965" y="2083"/>
                  </a:cubicBezTo>
                  <a:cubicBezTo>
                    <a:pt x="13676" y="3061"/>
                    <a:pt x="13538" y="4079"/>
                    <a:pt x="13415" y="5097"/>
                  </a:cubicBezTo>
                  <a:cubicBezTo>
                    <a:pt x="13140" y="7298"/>
                    <a:pt x="12864" y="9485"/>
                    <a:pt x="12602" y="11686"/>
                  </a:cubicBezTo>
                  <a:cubicBezTo>
                    <a:pt x="12521" y="12390"/>
                    <a:pt x="12307" y="13228"/>
                    <a:pt x="11500" y="13228"/>
                  </a:cubicBezTo>
                  <a:cubicBezTo>
                    <a:pt x="11487" y="13228"/>
                    <a:pt x="11474" y="13228"/>
                    <a:pt x="11461" y="13227"/>
                  </a:cubicBezTo>
                  <a:cubicBezTo>
                    <a:pt x="10594" y="13200"/>
                    <a:pt x="9783" y="12594"/>
                    <a:pt x="9218" y="11976"/>
                  </a:cubicBezTo>
                  <a:cubicBezTo>
                    <a:pt x="8517" y="11178"/>
                    <a:pt x="8035" y="10228"/>
                    <a:pt x="7374" y="9402"/>
                  </a:cubicBezTo>
                  <a:cubicBezTo>
                    <a:pt x="6466" y="8302"/>
                    <a:pt x="5215" y="7463"/>
                    <a:pt x="3839" y="7064"/>
                  </a:cubicBezTo>
                  <a:cubicBezTo>
                    <a:pt x="3687" y="7013"/>
                    <a:pt x="3524" y="6974"/>
                    <a:pt x="3368" y="6974"/>
                  </a:cubicBezTo>
                  <a:cubicBezTo>
                    <a:pt x="3226" y="6974"/>
                    <a:pt x="3090" y="7006"/>
                    <a:pt x="2972" y="7091"/>
                  </a:cubicBezTo>
                  <a:cubicBezTo>
                    <a:pt x="2711" y="7298"/>
                    <a:pt x="2697" y="7696"/>
                    <a:pt x="2766" y="8027"/>
                  </a:cubicBezTo>
                  <a:cubicBezTo>
                    <a:pt x="3041" y="9430"/>
                    <a:pt x="4197" y="10462"/>
                    <a:pt x="5133" y="11453"/>
                  </a:cubicBezTo>
                  <a:cubicBezTo>
                    <a:pt x="6261" y="12649"/>
                    <a:pt x="7402" y="13847"/>
                    <a:pt x="8338" y="15195"/>
                  </a:cubicBezTo>
                  <a:cubicBezTo>
                    <a:pt x="8489" y="15428"/>
                    <a:pt x="8627" y="15676"/>
                    <a:pt x="8655" y="15938"/>
                  </a:cubicBezTo>
                  <a:cubicBezTo>
                    <a:pt x="8655" y="16131"/>
                    <a:pt x="8613" y="16323"/>
                    <a:pt x="8503" y="16461"/>
                  </a:cubicBezTo>
                  <a:cubicBezTo>
                    <a:pt x="8344" y="16656"/>
                    <a:pt x="8076" y="16754"/>
                    <a:pt x="7826" y="16754"/>
                  </a:cubicBezTo>
                  <a:cubicBezTo>
                    <a:pt x="7794" y="16754"/>
                    <a:pt x="7763" y="16752"/>
                    <a:pt x="7732" y="16749"/>
                  </a:cubicBezTo>
                  <a:cubicBezTo>
                    <a:pt x="6522" y="16667"/>
                    <a:pt x="5160" y="16021"/>
                    <a:pt x="3990" y="15690"/>
                  </a:cubicBezTo>
                  <a:cubicBezTo>
                    <a:pt x="3384" y="15505"/>
                    <a:pt x="2694" y="15328"/>
                    <a:pt x="2027" y="15328"/>
                  </a:cubicBezTo>
                  <a:cubicBezTo>
                    <a:pt x="1454" y="15328"/>
                    <a:pt x="898" y="15459"/>
                    <a:pt x="427" y="15828"/>
                  </a:cubicBezTo>
                  <a:cubicBezTo>
                    <a:pt x="303" y="15924"/>
                    <a:pt x="193" y="16034"/>
                    <a:pt x="138" y="16171"/>
                  </a:cubicBezTo>
                  <a:cubicBezTo>
                    <a:pt x="0" y="16488"/>
                    <a:pt x="235" y="16804"/>
                    <a:pt x="468" y="16984"/>
                  </a:cubicBezTo>
                  <a:cubicBezTo>
                    <a:pt x="2298" y="18455"/>
                    <a:pt x="4540" y="19267"/>
                    <a:pt x="6728" y="20106"/>
                  </a:cubicBezTo>
                  <a:cubicBezTo>
                    <a:pt x="8805" y="20904"/>
                    <a:pt x="10883" y="21757"/>
                    <a:pt x="12919" y="22637"/>
                  </a:cubicBezTo>
                  <a:cubicBezTo>
                    <a:pt x="14253" y="23202"/>
                    <a:pt x="15602" y="23807"/>
                    <a:pt x="17047" y="24055"/>
                  </a:cubicBezTo>
                  <a:cubicBezTo>
                    <a:pt x="17276" y="24094"/>
                    <a:pt x="17499" y="24112"/>
                    <a:pt x="17715" y="24112"/>
                  </a:cubicBezTo>
                  <a:cubicBezTo>
                    <a:pt x="18731" y="24112"/>
                    <a:pt x="19620" y="23709"/>
                    <a:pt x="20527" y="23120"/>
                  </a:cubicBezTo>
                  <a:cubicBezTo>
                    <a:pt x="22178" y="22060"/>
                    <a:pt x="23898" y="21028"/>
                    <a:pt x="25452" y="19818"/>
                  </a:cubicBezTo>
                  <a:cubicBezTo>
                    <a:pt x="26347" y="19115"/>
                    <a:pt x="27213" y="18332"/>
                    <a:pt x="27915" y="17437"/>
                  </a:cubicBezTo>
                  <a:cubicBezTo>
                    <a:pt x="28314" y="16929"/>
                    <a:pt x="28686" y="16378"/>
                    <a:pt x="28934" y="15786"/>
                  </a:cubicBezTo>
                  <a:cubicBezTo>
                    <a:pt x="29016" y="15566"/>
                    <a:pt x="29249" y="14727"/>
                    <a:pt x="29029" y="14480"/>
                  </a:cubicBezTo>
                  <a:cubicBezTo>
                    <a:pt x="29016" y="14465"/>
                    <a:pt x="29002" y="14452"/>
                    <a:pt x="28974" y="14438"/>
                  </a:cubicBezTo>
                  <a:cubicBezTo>
                    <a:pt x="28950" y="14425"/>
                    <a:pt x="28921" y="14419"/>
                    <a:pt x="28888" y="14419"/>
                  </a:cubicBezTo>
                  <a:cubicBezTo>
                    <a:pt x="28425" y="14419"/>
                    <a:pt x="27206" y="15607"/>
                    <a:pt x="26897" y="15800"/>
                  </a:cubicBezTo>
                  <a:cubicBezTo>
                    <a:pt x="26058" y="16351"/>
                    <a:pt x="25219" y="16887"/>
                    <a:pt x="24379" y="17437"/>
                  </a:cubicBezTo>
                  <a:cubicBezTo>
                    <a:pt x="24051" y="17653"/>
                    <a:pt x="23675" y="17868"/>
                    <a:pt x="23299" y="17868"/>
                  </a:cubicBezTo>
                  <a:cubicBezTo>
                    <a:pt x="23219" y="17868"/>
                    <a:pt x="23138" y="17858"/>
                    <a:pt x="23058" y="17837"/>
                  </a:cubicBezTo>
                  <a:cubicBezTo>
                    <a:pt x="22316" y="17630"/>
                    <a:pt x="22205" y="16626"/>
                    <a:pt x="22330" y="15855"/>
                  </a:cubicBezTo>
                  <a:cubicBezTo>
                    <a:pt x="22811" y="12801"/>
                    <a:pt x="24504" y="9499"/>
                    <a:pt x="23183" y="6418"/>
                  </a:cubicBezTo>
                  <a:cubicBezTo>
                    <a:pt x="23038" y="6074"/>
                    <a:pt x="22859" y="5934"/>
                    <a:pt x="22665" y="5934"/>
                  </a:cubicBezTo>
                  <a:cubicBezTo>
                    <a:pt x="21902" y="5934"/>
                    <a:pt x="20898" y="8097"/>
                    <a:pt x="20734" y="8591"/>
                  </a:cubicBezTo>
                  <a:cubicBezTo>
                    <a:pt x="20321" y="9870"/>
                    <a:pt x="20184" y="11205"/>
                    <a:pt x="19812" y="12498"/>
                  </a:cubicBezTo>
                  <a:cubicBezTo>
                    <a:pt x="19607" y="13221"/>
                    <a:pt x="18974" y="13960"/>
                    <a:pt x="18370" y="13960"/>
                  </a:cubicBezTo>
                  <a:cubicBezTo>
                    <a:pt x="18043" y="13960"/>
                    <a:pt x="17724" y="13743"/>
                    <a:pt x="17487" y="13186"/>
                  </a:cubicBezTo>
                  <a:cubicBezTo>
                    <a:pt x="16647" y="11218"/>
                    <a:pt x="16895" y="8701"/>
                    <a:pt x="16854" y="6623"/>
                  </a:cubicBezTo>
                  <a:cubicBezTo>
                    <a:pt x="16827" y="5454"/>
                    <a:pt x="16757" y="4271"/>
                    <a:pt x="16537" y="3129"/>
                  </a:cubicBezTo>
                  <a:cubicBezTo>
                    <a:pt x="16372" y="2276"/>
                    <a:pt x="16207" y="364"/>
                    <a:pt x="15231" y="34"/>
                  </a:cubicBezTo>
                  <a:cubicBezTo>
                    <a:pt x="15163" y="11"/>
                    <a:pt x="15099" y="0"/>
                    <a:pt x="150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00"/>
            <p:cNvSpPr/>
            <p:nvPr/>
          </p:nvSpPr>
          <p:spPr>
            <a:xfrm>
              <a:off x="5080725" y="4847725"/>
              <a:ext cx="78800" cy="75375"/>
            </a:xfrm>
            <a:custGeom>
              <a:rect b="b" l="l" r="r" t="t"/>
              <a:pathLst>
                <a:path extrusionOk="0" h="3015" w="3152">
                  <a:moveTo>
                    <a:pt x="2471" y="1"/>
                  </a:moveTo>
                  <a:cubicBezTo>
                    <a:pt x="2428" y="1"/>
                    <a:pt x="2384" y="5"/>
                    <a:pt x="2340" y="13"/>
                  </a:cubicBezTo>
                  <a:cubicBezTo>
                    <a:pt x="2161" y="41"/>
                    <a:pt x="1982" y="109"/>
                    <a:pt x="1844" y="206"/>
                  </a:cubicBezTo>
                  <a:cubicBezTo>
                    <a:pt x="1143" y="687"/>
                    <a:pt x="634" y="1334"/>
                    <a:pt x="193" y="2035"/>
                  </a:cubicBezTo>
                  <a:cubicBezTo>
                    <a:pt x="1" y="2325"/>
                    <a:pt x="70" y="2641"/>
                    <a:pt x="263" y="2833"/>
                  </a:cubicBezTo>
                  <a:cubicBezTo>
                    <a:pt x="381" y="2944"/>
                    <a:pt x="532" y="3014"/>
                    <a:pt x="691" y="3014"/>
                  </a:cubicBezTo>
                  <a:cubicBezTo>
                    <a:pt x="808" y="3014"/>
                    <a:pt x="930" y="2976"/>
                    <a:pt x="1046" y="2888"/>
                  </a:cubicBezTo>
                  <a:cubicBezTo>
                    <a:pt x="1652" y="2462"/>
                    <a:pt x="2244" y="2008"/>
                    <a:pt x="2794" y="1512"/>
                  </a:cubicBezTo>
                  <a:cubicBezTo>
                    <a:pt x="3000" y="1320"/>
                    <a:pt x="3082" y="1004"/>
                    <a:pt x="3152" y="866"/>
                  </a:cubicBezTo>
                  <a:cubicBezTo>
                    <a:pt x="3152" y="323"/>
                    <a:pt x="2852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00"/>
            <p:cNvSpPr/>
            <p:nvPr/>
          </p:nvSpPr>
          <p:spPr>
            <a:xfrm>
              <a:off x="5188400" y="5074700"/>
              <a:ext cx="65700" cy="72075"/>
            </a:xfrm>
            <a:custGeom>
              <a:rect b="b" l="l" r="r" t="t"/>
              <a:pathLst>
                <a:path extrusionOk="0" h="2883" w="2628">
                  <a:moveTo>
                    <a:pt x="1954" y="0"/>
                  </a:moveTo>
                  <a:cubicBezTo>
                    <a:pt x="1651" y="0"/>
                    <a:pt x="1404" y="138"/>
                    <a:pt x="1252" y="358"/>
                  </a:cubicBezTo>
                  <a:cubicBezTo>
                    <a:pt x="881" y="895"/>
                    <a:pt x="523" y="1431"/>
                    <a:pt x="206" y="1981"/>
                  </a:cubicBezTo>
                  <a:cubicBezTo>
                    <a:pt x="0" y="2353"/>
                    <a:pt x="69" y="2656"/>
                    <a:pt x="289" y="2807"/>
                  </a:cubicBezTo>
                  <a:cubicBezTo>
                    <a:pt x="363" y="2856"/>
                    <a:pt x="447" y="2883"/>
                    <a:pt x="536" y="2883"/>
                  </a:cubicBezTo>
                  <a:cubicBezTo>
                    <a:pt x="696" y="2883"/>
                    <a:pt x="875" y="2799"/>
                    <a:pt x="1059" y="2614"/>
                  </a:cubicBezTo>
                  <a:cubicBezTo>
                    <a:pt x="1499" y="2161"/>
                    <a:pt x="1927" y="1706"/>
                    <a:pt x="2339" y="1225"/>
                  </a:cubicBezTo>
                  <a:cubicBezTo>
                    <a:pt x="2463" y="1088"/>
                    <a:pt x="2545" y="881"/>
                    <a:pt x="2573" y="688"/>
                  </a:cubicBezTo>
                  <a:cubicBezTo>
                    <a:pt x="2628" y="317"/>
                    <a:pt x="2339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00"/>
            <p:cNvSpPr/>
            <p:nvPr/>
          </p:nvSpPr>
          <p:spPr>
            <a:xfrm>
              <a:off x="5269200" y="5117550"/>
              <a:ext cx="66750" cy="64650"/>
            </a:xfrm>
            <a:custGeom>
              <a:rect b="b" l="l" r="r" t="t"/>
              <a:pathLst>
                <a:path extrusionOk="0" h="2586" w="2670">
                  <a:moveTo>
                    <a:pt x="2107" y="0"/>
                  </a:moveTo>
                  <a:cubicBezTo>
                    <a:pt x="2080" y="0"/>
                    <a:pt x="2052" y="2"/>
                    <a:pt x="2024" y="6"/>
                  </a:cubicBezTo>
                  <a:cubicBezTo>
                    <a:pt x="1790" y="47"/>
                    <a:pt x="1514" y="172"/>
                    <a:pt x="1349" y="350"/>
                  </a:cubicBezTo>
                  <a:cubicBezTo>
                    <a:pt x="937" y="790"/>
                    <a:pt x="593" y="1272"/>
                    <a:pt x="221" y="1753"/>
                  </a:cubicBezTo>
                  <a:cubicBezTo>
                    <a:pt x="70" y="1960"/>
                    <a:pt x="1" y="2208"/>
                    <a:pt x="208" y="2428"/>
                  </a:cubicBezTo>
                  <a:cubicBezTo>
                    <a:pt x="308" y="2542"/>
                    <a:pt x="423" y="2586"/>
                    <a:pt x="543" y="2586"/>
                  </a:cubicBezTo>
                  <a:cubicBezTo>
                    <a:pt x="654" y="2586"/>
                    <a:pt x="770" y="2549"/>
                    <a:pt x="881" y="2496"/>
                  </a:cubicBezTo>
                  <a:cubicBezTo>
                    <a:pt x="951" y="2469"/>
                    <a:pt x="1019" y="2441"/>
                    <a:pt x="1074" y="2400"/>
                  </a:cubicBezTo>
                  <a:cubicBezTo>
                    <a:pt x="1514" y="2001"/>
                    <a:pt x="1969" y="1616"/>
                    <a:pt x="2382" y="1203"/>
                  </a:cubicBezTo>
                  <a:cubicBezTo>
                    <a:pt x="2519" y="1065"/>
                    <a:pt x="2574" y="832"/>
                    <a:pt x="2670" y="639"/>
                  </a:cubicBezTo>
                  <a:cubicBezTo>
                    <a:pt x="2658" y="285"/>
                    <a:pt x="2424" y="0"/>
                    <a:pt x="2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00"/>
            <p:cNvSpPr/>
            <p:nvPr/>
          </p:nvSpPr>
          <p:spPr>
            <a:xfrm>
              <a:off x="5252700" y="4850100"/>
              <a:ext cx="75000" cy="61325"/>
            </a:xfrm>
            <a:custGeom>
              <a:rect b="b" l="l" r="r" t="t"/>
              <a:pathLst>
                <a:path extrusionOk="0" h="2453" w="3000">
                  <a:moveTo>
                    <a:pt x="2532" y="1"/>
                  </a:moveTo>
                  <a:cubicBezTo>
                    <a:pt x="2354" y="56"/>
                    <a:pt x="2229" y="69"/>
                    <a:pt x="2134" y="124"/>
                  </a:cubicBezTo>
                  <a:cubicBezTo>
                    <a:pt x="1391" y="551"/>
                    <a:pt x="730" y="1087"/>
                    <a:pt x="193" y="1748"/>
                  </a:cubicBezTo>
                  <a:cubicBezTo>
                    <a:pt x="56" y="1913"/>
                    <a:pt x="1" y="2133"/>
                    <a:pt x="166" y="2325"/>
                  </a:cubicBezTo>
                  <a:cubicBezTo>
                    <a:pt x="245" y="2417"/>
                    <a:pt x="336" y="2453"/>
                    <a:pt x="432" y="2453"/>
                  </a:cubicBezTo>
                  <a:cubicBezTo>
                    <a:pt x="538" y="2453"/>
                    <a:pt x="650" y="2410"/>
                    <a:pt x="758" y="2353"/>
                  </a:cubicBezTo>
                  <a:cubicBezTo>
                    <a:pt x="799" y="2340"/>
                    <a:pt x="840" y="2312"/>
                    <a:pt x="868" y="2285"/>
                  </a:cubicBezTo>
                  <a:cubicBezTo>
                    <a:pt x="1418" y="1913"/>
                    <a:pt x="1982" y="1542"/>
                    <a:pt x="2519" y="1170"/>
                  </a:cubicBezTo>
                  <a:cubicBezTo>
                    <a:pt x="2656" y="1074"/>
                    <a:pt x="2807" y="950"/>
                    <a:pt x="2877" y="812"/>
                  </a:cubicBezTo>
                  <a:cubicBezTo>
                    <a:pt x="2959" y="661"/>
                    <a:pt x="3000" y="441"/>
                    <a:pt x="2932" y="304"/>
                  </a:cubicBezTo>
                  <a:cubicBezTo>
                    <a:pt x="2862" y="166"/>
                    <a:pt x="2656" y="83"/>
                    <a:pt x="2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00"/>
            <p:cNvSpPr/>
            <p:nvPr/>
          </p:nvSpPr>
          <p:spPr>
            <a:xfrm>
              <a:off x="5185300" y="5219750"/>
              <a:ext cx="62600" cy="63200"/>
            </a:xfrm>
            <a:custGeom>
              <a:rect b="b" l="l" r="r" t="t"/>
              <a:pathLst>
                <a:path extrusionOk="0" h="2528" w="2504">
                  <a:moveTo>
                    <a:pt x="1936" y="0"/>
                  </a:moveTo>
                  <a:cubicBezTo>
                    <a:pt x="1914" y="0"/>
                    <a:pt x="1893" y="1"/>
                    <a:pt x="1871" y="4"/>
                  </a:cubicBezTo>
                  <a:cubicBezTo>
                    <a:pt x="1693" y="32"/>
                    <a:pt x="1473" y="128"/>
                    <a:pt x="1363" y="266"/>
                  </a:cubicBezTo>
                  <a:cubicBezTo>
                    <a:pt x="950" y="734"/>
                    <a:pt x="565" y="1215"/>
                    <a:pt x="207" y="1710"/>
                  </a:cubicBezTo>
                  <a:cubicBezTo>
                    <a:pt x="0" y="1985"/>
                    <a:pt x="14" y="2247"/>
                    <a:pt x="179" y="2412"/>
                  </a:cubicBezTo>
                  <a:cubicBezTo>
                    <a:pt x="257" y="2490"/>
                    <a:pt x="353" y="2528"/>
                    <a:pt x="462" y="2528"/>
                  </a:cubicBezTo>
                  <a:cubicBezTo>
                    <a:pt x="586" y="2528"/>
                    <a:pt x="728" y="2479"/>
                    <a:pt x="881" y="2385"/>
                  </a:cubicBezTo>
                  <a:cubicBezTo>
                    <a:pt x="922" y="2357"/>
                    <a:pt x="950" y="2343"/>
                    <a:pt x="977" y="2315"/>
                  </a:cubicBezTo>
                  <a:cubicBezTo>
                    <a:pt x="1403" y="1917"/>
                    <a:pt x="1844" y="1517"/>
                    <a:pt x="2243" y="1091"/>
                  </a:cubicBezTo>
                  <a:cubicBezTo>
                    <a:pt x="2366" y="967"/>
                    <a:pt x="2421" y="761"/>
                    <a:pt x="2504" y="596"/>
                  </a:cubicBezTo>
                  <a:cubicBezTo>
                    <a:pt x="2466" y="262"/>
                    <a:pt x="223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00"/>
            <p:cNvSpPr/>
            <p:nvPr/>
          </p:nvSpPr>
          <p:spPr>
            <a:xfrm>
              <a:off x="5447050" y="5255750"/>
              <a:ext cx="66400" cy="50450"/>
            </a:xfrm>
            <a:custGeom>
              <a:rect b="b" l="l" r="r" t="t"/>
              <a:pathLst>
                <a:path extrusionOk="0" h="2018" w="2656">
                  <a:moveTo>
                    <a:pt x="2003" y="1"/>
                  </a:moveTo>
                  <a:cubicBezTo>
                    <a:pt x="1946" y="1"/>
                    <a:pt x="1888" y="8"/>
                    <a:pt x="1830" y="22"/>
                  </a:cubicBezTo>
                  <a:cubicBezTo>
                    <a:pt x="1720" y="50"/>
                    <a:pt x="1609" y="92"/>
                    <a:pt x="1514" y="160"/>
                  </a:cubicBezTo>
                  <a:cubicBezTo>
                    <a:pt x="1142" y="435"/>
                    <a:pt x="771" y="710"/>
                    <a:pt x="399" y="1000"/>
                  </a:cubicBezTo>
                  <a:cubicBezTo>
                    <a:pt x="303" y="1068"/>
                    <a:pt x="220" y="1192"/>
                    <a:pt x="165" y="1316"/>
                  </a:cubicBezTo>
                  <a:cubicBezTo>
                    <a:pt x="0" y="1688"/>
                    <a:pt x="220" y="2018"/>
                    <a:pt x="716" y="2018"/>
                  </a:cubicBezTo>
                  <a:cubicBezTo>
                    <a:pt x="784" y="2003"/>
                    <a:pt x="963" y="1976"/>
                    <a:pt x="1101" y="1893"/>
                  </a:cubicBezTo>
                  <a:cubicBezTo>
                    <a:pt x="1472" y="1688"/>
                    <a:pt x="1844" y="1453"/>
                    <a:pt x="2215" y="1220"/>
                  </a:cubicBezTo>
                  <a:cubicBezTo>
                    <a:pt x="2325" y="1151"/>
                    <a:pt x="2407" y="1055"/>
                    <a:pt x="2477" y="958"/>
                  </a:cubicBezTo>
                  <a:cubicBezTo>
                    <a:pt x="2628" y="738"/>
                    <a:pt x="2655" y="490"/>
                    <a:pt x="2504" y="270"/>
                  </a:cubicBezTo>
                  <a:cubicBezTo>
                    <a:pt x="2396" y="97"/>
                    <a:pt x="2211" y="1"/>
                    <a:pt x="2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00"/>
            <p:cNvSpPr/>
            <p:nvPr/>
          </p:nvSpPr>
          <p:spPr>
            <a:xfrm>
              <a:off x="5160875" y="4968600"/>
              <a:ext cx="62625" cy="61750"/>
            </a:xfrm>
            <a:custGeom>
              <a:rect b="b" l="l" r="r" t="t"/>
              <a:pathLst>
                <a:path extrusionOk="0" h="2470" w="2505">
                  <a:moveTo>
                    <a:pt x="2067" y="1"/>
                  </a:moveTo>
                  <a:cubicBezTo>
                    <a:pt x="1993" y="1"/>
                    <a:pt x="1916" y="18"/>
                    <a:pt x="1844" y="49"/>
                  </a:cubicBezTo>
                  <a:cubicBezTo>
                    <a:pt x="1692" y="104"/>
                    <a:pt x="1527" y="172"/>
                    <a:pt x="1432" y="282"/>
                  </a:cubicBezTo>
                  <a:cubicBezTo>
                    <a:pt x="1005" y="750"/>
                    <a:pt x="592" y="1217"/>
                    <a:pt x="193" y="1700"/>
                  </a:cubicBezTo>
                  <a:cubicBezTo>
                    <a:pt x="111" y="1795"/>
                    <a:pt x="56" y="1920"/>
                    <a:pt x="42" y="2043"/>
                  </a:cubicBezTo>
                  <a:cubicBezTo>
                    <a:pt x="1" y="2291"/>
                    <a:pt x="152" y="2456"/>
                    <a:pt x="454" y="2470"/>
                  </a:cubicBezTo>
                  <a:cubicBezTo>
                    <a:pt x="524" y="2428"/>
                    <a:pt x="674" y="2401"/>
                    <a:pt x="784" y="2305"/>
                  </a:cubicBezTo>
                  <a:cubicBezTo>
                    <a:pt x="1267" y="1920"/>
                    <a:pt x="1734" y="1534"/>
                    <a:pt x="2202" y="1122"/>
                  </a:cubicBezTo>
                  <a:cubicBezTo>
                    <a:pt x="2325" y="1025"/>
                    <a:pt x="2435" y="847"/>
                    <a:pt x="2463" y="695"/>
                  </a:cubicBezTo>
                  <a:cubicBezTo>
                    <a:pt x="2505" y="530"/>
                    <a:pt x="2463" y="309"/>
                    <a:pt x="2380" y="172"/>
                  </a:cubicBezTo>
                  <a:cubicBezTo>
                    <a:pt x="2311" y="51"/>
                    <a:pt x="2193" y="1"/>
                    <a:pt x="2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00"/>
            <p:cNvSpPr/>
            <p:nvPr/>
          </p:nvSpPr>
          <p:spPr>
            <a:xfrm>
              <a:off x="5010925" y="4968700"/>
              <a:ext cx="60550" cy="56575"/>
            </a:xfrm>
            <a:custGeom>
              <a:rect b="b" l="l" r="r" t="t"/>
              <a:pathLst>
                <a:path extrusionOk="0" h="2263" w="2422">
                  <a:moveTo>
                    <a:pt x="1930" y="1"/>
                  </a:moveTo>
                  <a:cubicBezTo>
                    <a:pt x="1723" y="1"/>
                    <a:pt x="1485" y="58"/>
                    <a:pt x="1349" y="182"/>
                  </a:cubicBezTo>
                  <a:cubicBezTo>
                    <a:pt x="936" y="595"/>
                    <a:pt x="551" y="1048"/>
                    <a:pt x="179" y="1503"/>
                  </a:cubicBezTo>
                  <a:cubicBezTo>
                    <a:pt x="0" y="1736"/>
                    <a:pt x="28" y="2011"/>
                    <a:pt x="193" y="2149"/>
                  </a:cubicBezTo>
                  <a:cubicBezTo>
                    <a:pt x="285" y="2229"/>
                    <a:pt x="380" y="2263"/>
                    <a:pt x="474" y="2263"/>
                  </a:cubicBezTo>
                  <a:cubicBezTo>
                    <a:pt x="590" y="2263"/>
                    <a:pt x="705" y="2212"/>
                    <a:pt x="812" y="2136"/>
                  </a:cubicBezTo>
                  <a:cubicBezTo>
                    <a:pt x="1252" y="1819"/>
                    <a:pt x="1692" y="1489"/>
                    <a:pt x="2105" y="1131"/>
                  </a:cubicBezTo>
                  <a:cubicBezTo>
                    <a:pt x="2270" y="993"/>
                    <a:pt x="2352" y="746"/>
                    <a:pt x="2422" y="650"/>
                  </a:cubicBezTo>
                  <a:cubicBezTo>
                    <a:pt x="2422" y="265"/>
                    <a:pt x="2257" y="3"/>
                    <a:pt x="1995" y="3"/>
                  </a:cubicBezTo>
                  <a:cubicBezTo>
                    <a:pt x="1974" y="2"/>
                    <a:pt x="1952" y="1"/>
                    <a:pt x="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00"/>
            <p:cNvSpPr/>
            <p:nvPr/>
          </p:nvSpPr>
          <p:spPr>
            <a:xfrm>
              <a:off x="5354175" y="5117775"/>
              <a:ext cx="65375" cy="52925"/>
            </a:xfrm>
            <a:custGeom>
              <a:rect b="b" l="l" r="r" t="t"/>
              <a:pathLst>
                <a:path extrusionOk="0" h="2117" w="2615">
                  <a:moveTo>
                    <a:pt x="2050" y="0"/>
                  </a:moveTo>
                  <a:cubicBezTo>
                    <a:pt x="1895" y="0"/>
                    <a:pt x="1722" y="56"/>
                    <a:pt x="1555" y="176"/>
                  </a:cubicBezTo>
                  <a:cubicBezTo>
                    <a:pt x="1211" y="410"/>
                    <a:pt x="881" y="685"/>
                    <a:pt x="564" y="946"/>
                  </a:cubicBezTo>
                  <a:cubicBezTo>
                    <a:pt x="399" y="1098"/>
                    <a:pt x="207" y="1249"/>
                    <a:pt x="96" y="1428"/>
                  </a:cubicBezTo>
                  <a:cubicBezTo>
                    <a:pt x="14" y="1552"/>
                    <a:pt x="1" y="1758"/>
                    <a:pt x="56" y="1882"/>
                  </a:cubicBezTo>
                  <a:cubicBezTo>
                    <a:pt x="96" y="1992"/>
                    <a:pt x="262" y="2047"/>
                    <a:pt x="358" y="2116"/>
                  </a:cubicBezTo>
                  <a:cubicBezTo>
                    <a:pt x="509" y="2061"/>
                    <a:pt x="634" y="2047"/>
                    <a:pt x="716" y="1992"/>
                  </a:cubicBezTo>
                  <a:cubicBezTo>
                    <a:pt x="1211" y="1676"/>
                    <a:pt x="1720" y="1373"/>
                    <a:pt x="2202" y="1029"/>
                  </a:cubicBezTo>
                  <a:cubicBezTo>
                    <a:pt x="2545" y="781"/>
                    <a:pt x="2615" y="410"/>
                    <a:pt x="2450" y="176"/>
                  </a:cubicBezTo>
                  <a:cubicBezTo>
                    <a:pt x="2357" y="62"/>
                    <a:pt x="2214" y="0"/>
                    <a:pt x="2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00"/>
            <p:cNvSpPr/>
            <p:nvPr/>
          </p:nvSpPr>
          <p:spPr>
            <a:xfrm>
              <a:off x="5229675" y="5277025"/>
              <a:ext cx="54000" cy="57300"/>
            </a:xfrm>
            <a:custGeom>
              <a:rect b="b" l="l" r="r" t="t"/>
              <a:pathLst>
                <a:path extrusionOk="0" h="2292" w="2160">
                  <a:moveTo>
                    <a:pt x="1581" y="0"/>
                  </a:moveTo>
                  <a:cubicBezTo>
                    <a:pt x="1546" y="0"/>
                    <a:pt x="1509" y="4"/>
                    <a:pt x="1472" y="11"/>
                  </a:cubicBezTo>
                  <a:cubicBezTo>
                    <a:pt x="1307" y="52"/>
                    <a:pt x="1101" y="149"/>
                    <a:pt x="991" y="286"/>
                  </a:cubicBezTo>
                  <a:cubicBezTo>
                    <a:pt x="674" y="685"/>
                    <a:pt x="386" y="1125"/>
                    <a:pt x="96" y="1552"/>
                  </a:cubicBezTo>
                  <a:cubicBezTo>
                    <a:pt x="41" y="1648"/>
                    <a:pt x="14" y="1785"/>
                    <a:pt x="0" y="1910"/>
                  </a:cubicBezTo>
                  <a:cubicBezTo>
                    <a:pt x="0" y="2137"/>
                    <a:pt x="156" y="2291"/>
                    <a:pt x="360" y="2291"/>
                  </a:cubicBezTo>
                  <a:cubicBezTo>
                    <a:pt x="390" y="2291"/>
                    <a:pt x="422" y="2288"/>
                    <a:pt x="454" y="2281"/>
                  </a:cubicBezTo>
                  <a:cubicBezTo>
                    <a:pt x="564" y="2253"/>
                    <a:pt x="688" y="2212"/>
                    <a:pt x="771" y="2130"/>
                  </a:cubicBezTo>
                  <a:cubicBezTo>
                    <a:pt x="1156" y="1800"/>
                    <a:pt x="1527" y="1469"/>
                    <a:pt x="1871" y="1112"/>
                  </a:cubicBezTo>
                  <a:cubicBezTo>
                    <a:pt x="2009" y="987"/>
                    <a:pt x="2064" y="782"/>
                    <a:pt x="2160" y="602"/>
                  </a:cubicBezTo>
                  <a:cubicBezTo>
                    <a:pt x="2123" y="257"/>
                    <a:pt x="1887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00"/>
            <p:cNvSpPr/>
            <p:nvPr/>
          </p:nvSpPr>
          <p:spPr>
            <a:xfrm>
              <a:off x="5141275" y="5048675"/>
              <a:ext cx="54350" cy="55625"/>
            </a:xfrm>
            <a:custGeom>
              <a:rect b="b" l="l" r="r" t="t"/>
              <a:pathLst>
                <a:path extrusionOk="0" h="2225" w="2174">
                  <a:moveTo>
                    <a:pt x="1577" y="0"/>
                  </a:moveTo>
                  <a:cubicBezTo>
                    <a:pt x="1443" y="0"/>
                    <a:pt x="1312" y="60"/>
                    <a:pt x="1211" y="161"/>
                  </a:cubicBezTo>
                  <a:cubicBezTo>
                    <a:pt x="936" y="450"/>
                    <a:pt x="688" y="753"/>
                    <a:pt x="455" y="1056"/>
                  </a:cubicBezTo>
                  <a:cubicBezTo>
                    <a:pt x="303" y="1234"/>
                    <a:pt x="138" y="1426"/>
                    <a:pt x="55" y="1633"/>
                  </a:cubicBezTo>
                  <a:cubicBezTo>
                    <a:pt x="0" y="1771"/>
                    <a:pt x="0" y="2019"/>
                    <a:pt x="83" y="2101"/>
                  </a:cubicBezTo>
                  <a:cubicBezTo>
                    <a:pt x="179" y="2211"/>
                    <a:pt x="400" y="2211"/>
                    <a:pt x="565" y="2224"/>
                  </a:cubicBezTo>
                  <a:cubicBezTo>
                    <a:pt x="647" y="2224"/>
                    <a:pt x="743" y="2169"/>
                    <a:pt x="812" y="2114"/>
                  </a:cubicBezTo>
                  <a:cubicBezTo>
                    <a:pt x="1183" y="1771"/>
                    <a:pt x="1568" y="1426"/>
                    <a:pt x="1913" y="1069"/>
                  </a:cubicBezTo>
                  <a:cubicBezTo>
                    <a:pt x="2036" y="945"/>
                    <a:pt x="2078" y="753"/>
                    <a:pt x="2174" y="533"/>
                  </a:cubicBezTo>
                  <a:cubicBezTo>
                    <a:pt x="2064" y="381"/>
                    <a:pt x="1981" y="188"/>
                    <a:pt x="1830" y="78"/>
                  </a:cubicBezTo>
                  <a:cubicBezTo>
                    <a:pt x="1750" y="25"/>
                    <a:pt x="1663" y="0"/>
                    <a:pt x="1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00"/>
            <p:cNvSpPr/>
            <p:nvPr/>
          </p:nvSpPr>
          <p:spPr>
            <a:xfrm>
              <a:off x="4947975" y="4952725"/>
              <a:ext cx="62975" cy="50800"/>
            </a:xfrm>
            <a:custGeom>
              <a:rect b="b" l="l" r="r" t="t"/>
              <a:pathLst>
                <a:path extrusionOk="0" h="2032" w="2519">
                  <a:moveTo>
                    <a:pt x="1922" y="0"/>
                  </a:moveTo>
                  <a:cubicBezTo>
                    <a:pt x="1760" y="0"/>
                    <a:pt x="1581" y="59"/>
                    <a:pt x="1418" y="188"/>
                  </a:cubicBezTo>
                  <a:cubicBezTo>
                    <a:pt x="1018" y="491"/>
                    <a:pt x="647" y="834"/>
                    <a:pt x="290" y="1165"/>
                  </a:cubicBezTo>
                  <a:cubicBezTo>
                    <a:pt x="207" y="1247"/>
                    <a:pt x="138" y="1357"/>
                    <a:pt x="97" y="1467"/>
                  </a:cubicBezTo>
                  <a:cubicBezTo>
                    <a:pt x="0" y="1770"/>
                    <a:pt x="193" y="2018"/>
                    <a:pt x="565" y="2032"/>
                  </a:cubicBezTo>
                  <a:cubicBezTo>
                    <a:pt x="633" y="2004"/>
                    <a:pt x="771" y="1990"/>
                    <a:pt x="867" y="1922"/>
                  </a:cubicBezTo>
                  <a:cubicBezTo>
                    <a:pt x="1280" y="1647"/>
                    <a:pt x="1706" y="1371"/>
                    <a:pt x="2091" y="1069"/>
                  </a:cubicBezTo>
                  <a:cubicBezTo>
                    <a:pt x="2436" y="794"/>
                    <a:pt x="2518" y="422"/>
                    <a:pt x="2326" y="174"/>
                  </a:cubicBezTo>
                  <a:cubicBezTo>
                    <a:pt x="2235" y="62"/>
                    <a:pt x="2088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00"/>
            <p:cNvSpPr/>
            <p:nvPr/>
          </p:nvSpPr>
          <p:spPr>
            <a:xfrm>
              <a:off x="5273000" y="5339075"/>
              <a:ext cx="54375" cy="57625"/>
            </a:xfrm>
            <a:custGeom>
              <a:rect b="b" l="l" r="r" t="t"/>
              <a:pathLst>
                <a:path extrusionOk="0" h="2305" w="2175">
                  <a:moveTo>
                    <a:pt x="1601" y="0"/>
                  </a:moveTo>
                  <a:cubicBezTo>
                    <a:pt x="1483" y="0"/>
                    <a:pt x="1366" y="49"/>
                    <a:pt x="1280" y="143"/>
                  </a:cubicBezTo>
                  <a:cubicBezTo>
                    <a:pt x="1060" y="349"/>
                    <a:pt x="867" y="597"/>
                    <a:pt x="689" y="844"/>
                  </a:cubicBezTo>
                  <a:cubicBezTo>
                    <a:pt x="469" y="1134"/>
                    <a:pt x="276" y="1450"/>
                    <a:pt x="97" y="1767"/>
                  </a:cubicBezTo>
                  <a:cubicBezTo>
                    <a:pt x="1" y="1932"/>
                    <a:pt x="14" y="2152"/>
                    <a:pt x="193" y="2248"/>
                  </a:cubicBezTo>
                  <a:cubicBezTo>
                    <a:pt x="268" y="2292"/>
                    <a:pt x="358" y="2305"/>
                    <a:pt x="451" y="2305"/>
                  </a:cubicBezTo>
                  <a:cubicBezTo>
                    <a:pt x="531" y="2305"/>
                    <a:pt x="613" y="2295"/>
                    <a:pt x="689" y="2289"/>
                  </a:cubicBezTo>
                  <a:cubicBezTo>
                    <a:pt x="785" y="2275"/>
                    <a:pt x="867" y="2193"/>
                    <a:pt x="936" y="2124"/>
                  </a:cubicBezTo>
                  <a:cubicBezTo>
                    <a:pt x="1267" y="1767"/>
                    <a:pt x="1610" y="1422"/>
                    <a:pt x="1913" y="1051"/>
                  </a:cubicBezTo>
                  <a:cubicBezTo>
                    <a:pt x="2023" y="927"/>
                    <a:pt x="2078" y="734"/>
                    <a:pt x="2175" y="528"/>
                  </a:cubicBezTo>
                  <a:cubicBezTo>
                    <a:pt x="2078" y="376"/>
                    <a:pt x="1995" y="198"/>
                    <a:pt x="1858" y="88"/>
                  </a:cubicBezTo>
                  <a:cubicBezTo>
                    <a:pt x="1781" y="29"/>
                    <a:pt x="1691" y="0"/>
                    <a:pt x="1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00"/>
            <p:cNvSpPr/>
            <p:nvPr/>
          </p:nvSpPr>
          <p:spPr>
            <a:xfrm>
              <a:off x="5246875" y="4933425"/>
              <a:ext cx="58825" cy="57725"/>
            </a:xfrm>
            <a:custGeom>
              <a:rect b="b" l="l" r="r" t="t"/>
              <a:pathLst>
                <a:path extrusionOk="0" h="2309" w="2353">
                  <a:moveTo>
                    <a:pt x="1867" y="0"/>
                  </a:moveTo>
                  <a:cubicBezTo>
                    <a:pt x="1825" y="0"/>
                    <a:pt x="1784" y="4"/>
                    <a:pt x="1747" y="10"/>
                  </a:cubicBezTo>
                  <a:cubicBezTo>
                    <a:pt x="1609" y="38"/>
                    <a:pt x="1459" y="162"/>
                    <a:pt x="1349" y="272"/>
                  </a:cubicBezTo>
                  <a:cubicBezTo>
                    <a:pt x="963" y="698"/>
                    <a:pt x="578" y="1139"/>
                    <a:pt x="206" y="1579"/>
                  </a:cubicBezTo>
                  <a:cubicBezTo>
                    <a:pt x="124" y="1676"/>
                    <a:pt x="69" y="1799"/>
                    <a:pt x="41" y="1923"/>
                  </a:cubicBezTo>
                  <a:cubicBezTo>
                    <a:pt x="0" y="2143"/>
                    <a:pt x="138" y="2309"/>
                    <a:pt x="454" y="2309"/>
                  </a:cubicBezTo>
                  <a:cubicBezTo>
                    <a:pt x="523" y="2281"/>
                    <a:pt x="674" y="2226"/>
                    <a:pt x="798" y="2129"/>
                  </a:cubicBezTo>
                  <a:cubicBezTo>
                    <a:pt x="1238" y="1758"/>
                    <a:pt x="1679" y="1359"/>
                    <a:pt x="2105" y="960"/>
                  </a:cubicBezTo>
                  <a:cubicBezTo>
                    <a:pt x="2215" y="850"/>
                    <a:pt x="2312" y="698"/>
                    <a:pt x="2339" y="561"/>
                  </a:cubicBezTo>
                  <a:cubicBezTo>
                    <a:pt x="2352" y="410"/>
                    <a:pt x="2325" y="190"/>
                    <a:pt x="2229" y="107"/>
                  </a:cubicBezTo>
                  <a:cubicBezTo>
                    <a:pt x="2146" y="34"/>
                    <a:pt x="1999" y="0"/>
                    <a:pt x="1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00"/>
            <p:cNvSpPr/>
            <p:nvPr/>
          </p:nvSpPr>
          <p:spPr>
            <a:xfrm>
              <a:off x="5295350" y="5212125"/>
              <a:ext cx="55050" cy="51550"/>
            </a:xfrm>
            <a:custGeom>
              <a:rect b="b" l="l" r="r" t="t"/>
              <a:pathLst>
                <a:path extrusionOk="0" h="2062" w="2202">
                  <a:moveTo>
                    <a:pt x="1657" y="0"/>
                  </a:moveTo>
                  <a:cubicBezTo>
                    <a:pt x="1611" y="0"/>
                    <a:pt x="1563" y="7"/>
                    <a:pt x="1514" y="21"/>
                  </a:cubicBezTo>
                  <a:cubicBezTo>
                    <a:pt x="1336" y="61"/>
                    <a:pt x="1143" y="171"/>
                    <a:pt x="1005" y="309"/>
                  </a:cubicBezTo>
                  <a:cubicBezTo>
                    <a:pt x="730" y="584"/>
                    <a:pt x="483" y="874"/>
                    <a:pt x="235" y="1190"/>
                  </a:cubicBezTo>
                  <a:cubicBezTo>
                    <a:pt x="15" y="1451"/>
                    <a:pt x="1" y="1727"/>
                    <a:pt x="152" y="1905"/>
                  </a:cubicBezTo>
                  <a:cubicBezTo>
                    <a:pt x="239" y="2006"/>
                    <a:pt x="364" y="2062"/>
                    <a:pt x="503" y="2062"/>
                  </a:cubicBezTo>
                  <a:cubicBezTo>
                    <a:pt x="628" y="2062"/>
                    <a:pt x="765" y="2017"/>
                    <a:pt x="895" y="1919"/>
                  </a:cubicBezTo>
                  <a:cubicBezTo>
                    <a:pt x="1266" y="1657"/>
                    <a:pt x="1611" y="1369"/>
                    <a:pt x="1941" y="1066"/>
                  </a:cubicBezTo>
                  <a:cubicBezTo>
                    <a:pt x="2064" y="942"/>
                    <a:pt x="2119" y="736"/>
                    <a:pt x="2202" y="571"/>
                  </a:cubicBezTo>
                  <a:cubicBezTo>
                    <a:pt x="2167" y="240"/>
                    <a:pt x="1939" y="0"/>
                    <a:pt x="1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00"/>
            <p:cNvSpPr/>
            <p:nvPr/>
          </p:nvSpPr>
          <p:spPr>
            <a:xfrm>
              <a:off x="5280900" y="5002550"/>
              <a:ext cx="62525" cy="58450"/>
            </a:xfrm>
            <a:custGeom>
              <a:rect b="b" l="l" r="r" t="t"/>
              <a:pathLst>
                <a:path extrusionOk="0" h="2338" w="2501">
                  <a:moveTo>
                    <a:pt x="2084" y="1"/>
                  </a:moveTo>
                  <a:cubicBezTo>
                    <a:pt x="1987" y="1"/>
                    <a:pt x="1884" y="39"/>
                    <a:pt x="1789" y="121"/>
                  </a:cubicBezTo>
                  <a:cubicBezTo>
                    <a:pt x="1184" y="657"/>
                    <a:pt x="634" y="1250"/>
                    <a:pt x="56" y="1827"/>
                  </a:cubicBezTo>
                  <a:cubicBezTo>
                    <a:pt x="43" y="1841"/>
                    <a:pt x="28" y="1868"/>
                    <a:pt x="28" y="1882"/>
                  </a:cubicBezTo>
                  <a:cubicBezTo>
                    <a:pt x="43" y="2020"/>
                    <a:pt x="1" y="2185"/>
                    <a:pt x="70" y="2281"/>
                  </a:cubicBezTo>
                  <a:cubicBezTo>
                    <a:pt x="109" y="2330"/>
                    <a:pt x="217" y="2337"/>
                    <a:pt x="320" y="2337"/>
                  </a:cubicBezTo>
                  <a:cubicBezTo>
                    <a:pt x="363" y="2337"/>
                    <a:pt x="405" y="2336"/>
                    <a:pt x="441" y="2336"/>
                  </a:cubicBezTo>
                  <a:cubicBezTo>
                    <a:pt x="510" y="2336"/>
                    <a:pt x="579" y="2281"/>
                    <a:pt x="634" y="2240"/>
                  </a:cubicBezTo>
                  <a:cubicBezTo>
                    <a:pt x="1171" y="1800"/>
                    <a:pt x="1707" y="1373"/>
                    <a:pt x="2230" y="919"/>
                  </a:cubicBezTo>
                  <a:cubicBezTo>
                    <a:pt x="2367" y="809"/>
                    <a:pt x="2436" y="617"/>
                    <a:pt x="2491" y="534"/>
                  </a:cubicBezTo>
                  <a:cubicBezTo>
                    <a:pt x="2501" y="207"/>
                    <a:pt x="2308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00"/>
            <p:cNvSpPr/>
            <p:nvPr/>
          </p:nvSpPr>
          <p:spPr>
            <a:xfrm>
              <a:off x="5388900" y="5146525"/>
              <a:ext cx="57825" cy="50700"/>
            </a:xfrm>
            <a:custGeom>
              <a:rect b="b" l="l" r="r" t="t"/>
              <a:pathLst>
                <a:path extrusionOk="0" h="2028" w="2313">
                  <a:moveTo>
                    <a:pt x="1818" y="1"/>
                  </a:moveTo>
                  <a:cubicBezTo>
                    <a:pt x="1778" y="1"/>
                    <a:pt x="1736" y="6"/>
                    <a:pt x="1693" y="16"/>
                  </a:cubicBezTo>
                  <a:cubicBezTo>
                    <a:pt x="1556" y="44"/>
                    <a:pt x="1418" y="113"/>
                    <a:pt x="1308" y="209"/>
                  </a:cubicBezTo>
                  <a:cubicBezTo>
                    <a:pt x="923" y="567"/>
                    <a:pt x="551" y="939"/>
                    <a:pt x="180" y="1310"/>
                  </a:cubicBezTo>
                  <a:cubicBezTo>
                    <a:pt x="125" y="1365"/>
                    <a:pt x="56" y="1434"/>
                    <a:pt x="43" y="1502"/>
                  </a:cubicBezTo>
                  <a:cubicBezTo>
                    <a:pt x="28" y="1640"/>
                    <a:pt x="1" y="1805"/>
                    <a:pt x="56" y="1887"/>
                  </a:cubicBezTo>
                  <a:cubicBezTo>
                    <a:pt x="125" y="1970"/>
                    <a:pt x="290" y="2012"/>
                    <a:pt x="413" y="2025"/>
                  </a:cubicBezTo>
                  <a:cubicBezTo>
                    <a:pt x="425" y="2027"/>
                    <a:pt x="436" y="2028"/>
                    <a:pt x="448" y="2028"/>
                  </a:cubicBezTo>
                  <a:cubicBezTo>
                    <a:pt x="522" y="2028"/>
                    <a:pt x="602" y="1992"/>
                    <a:pt x="661" y="1957"/>
                  </a:cubicBezTo>
                  <a:cubicBezTo>
                    <a:pt x="1129" y="1654"/>
                    <a:pt x="1611" y="1337"/>
                    <a:pt x="2064" y="1007"/>
                  </a:cubicBezTo>
                  <a:cubicBezTo>
                    <a:pt x="2202" y="911"/>
                    <a:pt x="2257" y="704"/>
                    <a:pt x="2312" y="622"/>
                  </a:cubicBezTo>
                  <a:cubicBezTo>
                    <a:pt x="2312" y="238"/>
                    <a:pt x="2093" y="1"/>
                    <a:pt x="18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00"/>
            <p:cNvSpPr/>
            <p:nvPr/>
          </p:nvSpPr>
          <p:spPr>
            <a:xfrm>
              <a:off x="5344200" y="5048150"/>
              <a:ext cx="57475" cy="48750"/>
            </a:xfrm>
            <a:custGeom>
              <a:rect b="b" l="l" r="r" t="t"/>
              <a:pathLst>
                <a:path extrusionOk="0" h="1950" w="2299">
                  <a:moveTo>
                    <a:pt x="1750" y="1"/>
                  </a:moveTo>
                  <a:cubicBezTo>
                    <a:pt x="1643" y="1"/>
                    <a:pt x="1529" y="28"/>
                    <a:pt x="1418" y="86"/>
                  </a:cubicBezTo>
                  <a:cubicBezTo>
                    <a:pt x="923" y="347"/>
                    <a:pt x="510" y="719"/>
                    <a:pt x="193" y="1187"/>
                  </a:cubicBezTo>
                  <a:cubicBezTo>
                    <a:pt x="55" y="1379"/>
                    <a:pt x="0" y="1613"/>
                    <a:pt x="180" y="1805"/>
                  </a:cubicBezTo>
                  <a:cubicBezTo>
                    <a:pt x="276" y="1909"/>
                    <a:pt x="382" y="1950"/>
                    <a:pt x="491" y="1950"/>
                  </a:cubicBezTo>
                  <a:cubicBezTo>
                    <a:pt x="599" y="1950"/>
                    <a:pt x="709" y="1909"/>
                    <a:pt x="812" y="1847"/>
                  </a:cubicBezTo>
                  <a:cubicBezTo>
                    <a:pt x="1225" y="1572"/>
                    <a:pt x="1638" y="1297"/>
                    <a:pt x="2023" y="1007"/>
                  </a:cubicBezTo>
                  <a:cubicBezTo>
                    <a:pt x="2174" y="884"/>
                    <a:pt x="2243" y="691"/>
                    <a:pt x="2298" y="594"/>
                  </a:cubicBezTo>
                  <a:cubicBezTo>
                    <a:pt x="2298" y="219"/>
                    <a:pt x="2051" y="1"/>
                    <a:pt x="1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100"/>
            <p:cNvSpPr/>
            <p:nvPr/>
          </p:nvSpPr>
          <p:spPr>
            <a:xfrm>
              <a:off x="5272325" y="4780725"/>
              <a:ext cx="55050" cy="53125"/>
            </a:xfrm>
            <a:custGeom>
              <a:rect b="b" l="l" r="r" t="t"/>
              <a:pathLst>
                <a:path extrusionOk="0" h="2125" w="2202">
                  <a:moveTo>
                    <a:pt x="1573" y="0"/>
                  </a:moveTo>
                  <a:cubicBezTo>
                    <a:pt x="1434" y="0"/>
                    <a:pt x="1294" y="57"/>
                    <a:pt x="1169" y="148"/>
                  </a:cubicBezTo>
                  <a:cubicBezTo>
                    <a:pt x="729" y="478"/>
                    <a:pt x="399" y="918"/>
                    <a:pt x="151" y="1413"/>
                  </a:cubicBezTo>
                  <a:cubicBezTo>
                    <a:pt x="41" y="1620"/>
                    <a:pt x="0" y="1854"/>
                    <a:pt x="220" y="2033"/>
                  </a:cubicBezTo>
                  <a:cubicBezTo>
                    <a:pt x="301" y="2098"/>
                    <a:pt x="380" y="2125"/>
                    <a:pt x="456" y="2125"/>
                  </a:cubicBezTo>
                  <a:cubicBezTo>
                    <a:pt x="588" y="2125"/>
                    <a:pt x="712" y="2046"/>
                    <a:pt x="826" y="1950"/>
                  </a:cubicBezTo>
                  <a:cubicBezTo>
                    <a:pt x="1184" y="1648"/>
                    <a:pt x="1541" y="1345"/>
                    <a:pt x="1871" y="1028"/>
                  </a:cubicBezTo>
                  <a:cubicBezTo>
                    <a:pt x="2009" y="905"/>
                    <a:pt x="2077" y="725"/>
                    <a:pt x="2202" y="520"/>
                  </a:cubicBezTo>
                  <a:cubicBezTo>
                    <a:pt x="2064" y="354"/>
                    <a:pt x="1981" y="175"/>
                    <a:pt x="1844" y="79"/>
                  </a:cubicBezTo>
                  <a:cubicBezTo>
                    <a:pt x="1757" y="25"/>
                    <a:pt x="1665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100"/>
            <p:cNvSpPr/>
            <p:nvPr/>
          </p:nvSpPr>
          <p:spPr>
            <a:xfrm>
              <a:off x="5341800" y="5252800"/>
              <a:ext cx="52300" cy="47625"/>
            </a:xfrm>
            <a:custGeom>
              <a:rect b="b" l="l" r="r" t="t"/>
              <a:pathLst>
                <a:path extrusionOk="0" h="1905" w="2092">
                  <a:moveTo>
                    <a:pt x="1563" y="1"/>
                  </a:moveTo>
                  <a:cubicBezTo>
                    <a:pt x="1478" y="1"/>
                    <a:pt x="1391" y="23"/>
                    <a:pt x="1307" y="72"/>
                  </a:cubicBezTo>
                  <a:cubicBezTo>
                    <a:pt x="771" y="375"/>
                    <a:pt x="371" y="828"/>
                    <a:pt x="55" y="1338"/>
                  </a:cubicBezTo>
                  <a:cubicBezTo>
                    <a:pt x="0" y="1434"/>
                    <a:pt x="14" y="1668"/>
                    <a:pt x="83" y="1764"/>
                  </a:cubicBezTo>
                  <a:cubicBezTo>
                    <a:pt x="179" y="1861"/>
                    <a:pt x="371" y="1874"/>
                    <a:pt x="523" y="1901"/>
                  </a:cubicBezTo>
                  <a:cubicBezTo>
                    <a:pt x="531" y="1903"/>
                    <a:pt x="539" y="1904"/>
                    <a:pt x="547" y="1904"/>
                  </a:cubicBezTo>
                  <a:cubicBezTo>
                    <a:pt x="600" y="1904"/>
                    <a:pt x="668" y="1868"/>
                    <a:pt x="716" y="1833"/>
                  </a:cubicBezTo>
                  <a:cubicBezTo>
                    <a:pt x="1114" y="1544"/>
                    <a:pt x="1499" y="1283"/>
                    <a:pt x="1872" y="966"/>
                  </a:cubicBezTo>
                  <a:cubicBezTo>
                    <a:pt x="1995" y="870"/>
                    <a:pt x="2050" y="691"/>
                    <a:pt x="2092" y="608"/>
                  </a:cubicBezTo>
                  <a:cubicBezTo>
                    <a:pt x="2081" y="240"/>
                    <a:pt x="1837" y="1"/>
                    <a:pt x="1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00"/>
            <p:cNvSpPr/>
            <p:nvPr/>
          </p:nvSpPr>
          <p:spPr>
            <a:xfrm>
              <a:off x="5179450" y="4772350"/>
              <a:ext cx="56675" cy="48450"/>
            </a:xfrm>
            <a:custGeom>
              <a:rect b="b" l="l" r="r" t="t"/>
              <a:pathLst>
                <a:path extrusionOk="0" h="1938" w="2267">
                  <a:moveTo>
                    <a:pt x="1786" y="0"/>
                  </a:moveTo>
                  <a:cubicBezTo>
                    <a:pt x="1680" y="0"/>
                    <a:pt x="1567" y="36"/>
                    <a:pt x="1459" y="112"/>
                  </a:cubicBezTo>
                  <a:cubicBezTo>
                    <a:pt x="1005" y="442"/>
                    <a:pt x="592" y="855"/>
                    <a:pt x="193" y="1253"/>
                  </a:cubicBezTo>
                  <a:cubicBezTo>
                    <a:pt x="41" y="1405"/>
                    <a:pt x="1" y="1625"/>
                    <a:pt x="152" y="1803"/>
                  </a:cubicBezTo>
                  <a:cubicBezTo>
                    <a:pt x="234" y="1900"/>
                    <a:pt x="331" y="1938"/>
                    <a:pt x="431" y="1938"/>
                  </a:cubicBezTo>
                  <a:cubicBezTo>
                    <a:pt x="530" y="1938"/>
                    <a:pt x="633" y="1900"/>
                    <a:pt x="729" y="1845"/>
                  </a:cubicBezTo>
                  <a:cubicBezTo>
                    <a:pt x="1156" y="1556"/>
                    <a:pt x="1597" y="1267"/>
                    <a:pt x="1995" y="950"/>
                  </a:cubicBezTo>
                  <a:cubicBezTo>
                    <a:pt x="2133" y="840"/>
                    <a:pt x="2202" y="648"/>
                    <a:pt x="2257" y="565"/>
                  </a:cubicBezTo>
                  <a:cubicBezTo>
                    <a:pt x="2266" y="213"/>
                    <a:pt x="2047" y="0"/>
                    <a:pt x="1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100"/>
            <p:cNvSpPr/>
            <p:nvPr/>
          </p:nvSpPr>
          <p:spPr>
            <a:xfrm>
              <a:off x="5420550" y="5199525"/>
              <a:ext cx="54725" cy="45050"/>
            </a:xfrm>
            <a:custGeom>
              <a:rect b="b" l="l" r="r" t="t"/>
              <a:pathLst>
                <a:path extrusionOk="0" h="1802" w="2189">
                  <a:moveTo>
                    <a:pt x="1674" y="1"/>
                  </a:moveTo>
                  <a:cubicBezTo>
                    <a:pt x="1572" y="1"/>
                    <a:pt x="1466" y="32"/>
                    <a:pt x="1363" y="98"/>
                  </a:cubicBezTo>
                  <a:cubicBezTo>
                    <a:pt x="950" y="373"/>
                    <a:pt x="578" y="730"/>
                    <a:pt x="221" y="1088"/>
                  </a:cubicBezTo>
                  <a:cubicBezTo>
                    <a:pt x="55" y="1240"/>
                    <a:pt x="0" y="1473"/>
                    <a:pt x="166" y="1680"/>
                  </a:cubicBezTo>
                  <a:cubicBezTo>
                    <a:pt x="247" y="1768"/>
                    <a:pt x="340" y="1801"/>
                    <a:pt x="435" y="1801"/>
                  </a:cubicBezTo>
                  <a:cubicBezTo>
                    <a:pt x="549" y="1801"/>
                    <a:pt x="666" y="1754"/>
                    <a:pt x="771" y="1694"/>
                  </a:cubicBezTo>
                  <a:cubicBezTo>
                    <a:pt x="1156" y="1473"/>
                    <a:pt x="1541" y="1240"/>
                    <a:pt x="1899" y="992"/>
                  </a:cubicBezTo>
                  <a:cubicBezTo>
                    <a:pt x="2051" y="882"/>
                    <a:pt x="2133" y="690"/>
                    <a:pt x="2188" y="607"/>
                  </a:cubicBezTo>
                  <a:cubicBezTo>
                    <a:pt x="2188" y="234"/>
                    <a:pt x="1952" y="1"/>
                    <a:pt x="16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100"/>
            <p:cNvSpPr/>
            <p:nvPr/>
          </p:nvSpPr>
          <p:spPr>
            <a:xfrm>
              <a:off x="4946600" y="5039900"/>
              <a:ext cx="52650" cy="47550"/>
            </a:xfrm>
            <a:custGeom>
              <a:rect b="b" l="l" r="r" t="t"/>
              <a:pathLst>
                <a:path extrusionOk="0" h="1902" w="2106">
                  <a:moveTo>
                    <a:pt x="1530" y="1"/>
                  </a:moveTo>
                  <a:cubicBezTo>
                    <a:pt x="1449" y="1"/>
                    <a:pt x="1368" y="24"/>
                    <a:pt x="1293" y="71"/>
                  </a:cubicBezTo>
                  <a:cubicBezTo>
                    <a:pt x="785" y="388"/>
                    <a:pt x="400" y="842"/>
                    <a:pt x="125" y="1379"/>
                  </a:cubicBezTo>
                  <a:cubicBezTo>
                    <a:pt x="0" y="1627"/>
                    <a:pt x="207" y="1902"/>
                    <a:pt x="510" y="1902"/>
                  </a:cubicBezTo>
                  <a:cubicBezTo>
                    <a:pt x="523" y="1902"/>
                    <a:pt x="550" y="1902"/>
                    <a:pt x="578" y="1887"/>
                  </a:cubicBezTo>
                  <a:cubicBezTo>
                    <a:pt x="1156" y="1640"/>
                    <a:pt x="1651" y="1282"/>
                    <a:pt x="1996" y="746"/>
                  </a:cubicBezTo>
                  <a:cubicBezTo>
                    <a:pt x="2106" y="554"/>
                    <a:pt x="2051" y="333"/>
                    <a:pt x="1899" y="168"/>
                  </a:cubicBezTo>
                  <a:cubicBezTo>
                    <a:pt x="1789" y="58"/>
                    <a:pt x="1659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100"/>
            <p:cNvSpPr/>
            <p:nvPr/>
          </p:nvSpPr>
          <p:spPr>
            <a:xfrm>
              <a:off x="5101375" y="4948100"/>
              <a:ext cx="57800" cy="46450"/>
            </a:xfrm>
            <a:custGeom>
              <a:rect b="b" l="l" r="r" t="t"/>
              <a:pathLst>
                <a:path extrusionOk="0" h="1858" w="2312">
                  <a:moveTo>
                    <a:pt x="1907" y="1"/>
                  </a:moveTo>
                  <a:cubicBezTo>
                    <a:pt x="1900" y="1"/>
                    <a:pt x="1893" y="1"/>
                    <a:pt x="1886" y="1"/>
                  </a:cubicBezTo>
                  <a:cubicBezTo>
                    <a:pt x="1720" y="29"/>
                    <a:pt x="1541" y="84"/>
                    <a:pt x="1418" y="181"/>
                  </a:cubicBezTo>
                  <a:cubicBezTo>
                    <a:pt x="1018" y="511"/>
                    <a:pt x="633" y="869"/>
                    <a:pt x="262" y="1212"/>
                  </a:cubicBezTo>
                  <a:cubicBezTo>
                    <a:pt x="110" y="1350"/>
                    <a:pt x="0" y="1529"/>
                    <a:pt x="152" y="1722"/>
                  </a:cubicBezTo>
                  <a:cubicBezTo>
                    <a:pt x="222" y="1820"/>
                    <a:pt x="311" y="1857"/>
                    <a:pt x="404" y="1857"/>
                  </a:cubicBezTo>
                  <a:cubicBezTo>
                    <a:pt x="493" y="1857"/>
                    <a:pt x="587" y="1823"/>
                    <a:pt x="675" y="1777"/>
                  </a:cubicBezTo>
                  <a:cubicBezTo>
                    <a:pt x="1143" y="1487"/>
                    <a:pt x="1596" y="1212"/>
                    <a:pt x="2051" y="896"/>
                  </a:cubicBezTo>
                  <a:cubicBezTo>
                    <a:pt x="2188" y="799"/>
                    <a:pt x="2256" y="621"/>
                    <a:pt x="2311" y="538"/>
                  </a:cubicBezTo>
                  <a:cubicBezTo>
                    <a:pt x="2311" y="218"/>
                    <a:pt x="2143" y="1"/>
                    <a:pt x="19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100"/>
            <p:cNvSpPr/>
            <p:nvPr/>
          </p:nvSpPr>
          <p:spPr>
            <a:xfrm>
              <a:off x="5016075" y="5037750"/>
              <a:ext cx="53675" cy="54800"/>
            </a:xfrm>
            <a:custGeom>
              <a:rect b="b" l="l" r="r" t="t"/>
              <a:pathLst>
                <a:path extrusionOk="0" h="2192" w="2147">
                  <a:moveTo>
                    <a:pt x="1780" y="0"/>
                  </a:moveTo>
                  <a:cubicBezTo>
                    <a:pt x="1756" y="0"/>
                    <a:pt x="1732" y="2"/>
                    <a:pt x="1706" y="7"/>
                  </a:cubicBezTo>
                  <a:cubicBezTo>
                    <a:pt x="1569" y="34"/>
                    <a:pt x="1418" y="102"/>
                    <a:pt x="1321" y="199"/>
                  </a:cubicBezTo>
                  <a:cubicBezTo>
                    <a:pt x="895" y="667"/>
                    <a:pt x="482" y="1148"/>
                    <a:pt x="83" y="1643"/>
                  </a:cubicBezTo>
                  <a:cubicBezTo>
                    <a:pt x="15" y="1740"/>
                    <a:pt x="0" y="2001"/>
                    <a:pt x="70" y="2098"/>
                  </a:cubicBezTo>
                  <a:cubicBezTo>
                    <a:pt x="121" y="2165"/>
                    <a:pt x="183" y="2191"/>
                    <a:pt x="247" y="2191"/>
                  </a:cubicBezTo>
                  <a:cubicBezTo>
                    <a:pt x="353" y="2191"/>
                    <a:pt x="465" y="2120"/>
                    <a:pt x="551" y="2043"/>
                  </a:cubicBezTo>
                  <a:cubicBezTo>
                    <a:pt x="1033" y="1616"/>
                    <a:pt x="1500" y="1190"/>
                    <a:pt x="1954" y="750"/>
                  </a:cubicBezTo>
                  <a:cubicBezTo>
                    <a:pt x="2051" y="667"/>
                    <a:pt x="2106" y="515"/>
                    <a:pt x="2146" y="447"/>
                  </a:cubicBezTo>
                  <a:cubicBezTo>
                    <a:pt x="2146" y="162"/>
                    <a:pt x="1991" y="0"/>
                    <a:pt x="1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00"/>
            <p:cNvSpPr/>
            <p:nvPr/>
          </p:nvSpPr>
          <p:spPr>
            <a:xfrm>
              <a:off x="5181150" y="4859100"/>
              <a:ext cx="54375" cy="48450"/>
            </a:xfrm>
            <a:custGeom>
              <a:rect b="b" l="l" r="r" t="t"/>
              <a:pathLst>
                <a:path extrusionOk="0" h="1938" w="2175">
                  <a:moveTo>
                    <a:pt x="1830" y="1"/>
                  </a:moveTo>
                  <a:cubicBezTo>
                    <a:pt x="1774" y="1"/>
                    <a:pt x="1717" y="6"/>
                    <a:pt x="1666" y="12"/>
                  </a:cubicBezTo>
                  <a:cubicBezTo>
                    <a:pt x="1584" y="26"/>
                    <a:pt x="1501" y="109"/>
                    <a:pt x="1446" y="164"/>
                  </a:cubicBezTo>
                  <a:cubicBezTo>
                    <a:pt x="1047" y="562"/>
                    <a:pt x="661" y="947"/>
                    <a:pt x="276" y="1347"/>
                  </a:cubicBezTo>
                  <a:cubicBezTo>
                    <a:pt x="194" y="1429"/>
                    <a:pt x="111" y="1525"/>
                    <a:pt x="70" y="1635"/>
                  </a:cubicBezTo>
                  <a:cubicBezTo>
                    <a:pt x="1" y="1828"/>
                    <a:pt x="98" y="1938"/>
                    <a:pt x="345" y="1938"/>
                  </a:cubicBezTo>
                  <a:cubicBezTo>
                    <a:pt x="401" y="1910"/>
                    <a:pt x="524" y="1897"/>
                    <a:pt x="606" y="1828"/>
                  </a:cubicBezTo>
                  <a:cubicBezTo>
                    <a:pt x="1061" y="1470"/>
                    <a:pt x="1529" y="1112"/>
                    <a:pt x="1982" y="727"/>
                  </a:cubicBezTo>
                  <a:cubicBezTo>
                    <a:pt x="2079" y="659"/>
                    <a:pt x="2147" y="521"/>
                    <a:pt x="2162" y="411"/>
                  </a:cubicBezTo>
                  <a:cubicBezTo>
                    <a:pt x="2175" y="287"/>
                    <a:pt x="2120" y="122"/>
                    <a:pt x="2037" y="54"/>
                  </a:cubicBezTo>
                  <a:cubicBezTo>
                    <a:pt x="1988" y="13"/>
                    <a:pt x="1910" y="1"/>
                    <a:pt x="1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35" name="Google Shape;3435;p100"/>
          <p:cNvSpPr/>
          <p:nvPr/>
        </p:nvSpPr>
        <p:spPr>
          <a:xfrm flipH="1" rot="899961">
            <a:off x="11288329" y="1103631"/>
            <a:ext cx="1517135" cy="709299"/>
          </a:xfrm>
          <a:custGeom>
            <a:rect b="b" l="l" r="r" t="t"/>
            <a:pathLst>
              <a:path extrusionOk="0" h="10586" w="22644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6" name="Google Shape;3436;p100"/>
          <p:cNvSpPr/>
          <p:nvPr/>
        </p:nvSpPr>
        <p:spPr>
          <a:xfrm flipH="1" rot="5400000">
            <a:off x="5385034" y="5931109"/>
            <a:ext cx="350949" cy="1601049"/>
          </a:xfrm>
          <a:custGeom>
            <a:rect b="b" l="l" r="r" t="t"/>
            <a:pathLst>
              <a:path extrusionOk="0" h="18490" w="4053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37" name="Google Shape;3437;p100"/>
          <p:cNvGrpSpPr/>
          <p:nvPr/>
        </p:nvGrpSpPr>
        <p:grpSpPr>
          <a:xfrm flipH="1" rot="10800000">
            <a:off x="8578133" y="113324"/>
            <a:ext cx="444867" cy="264867"/>
            <a:chOff x="2645275" y="3236825"/>
            <a:chExt cx="333650" cy="198650"/>
          </a:xfrm>
        </p:grpSpPr>
        <p:sp>
          <p:nvSpPr>
            <p:cNvPr id="3438" name="Google Shape;3438;p100"/>
            <p:cNvSpPr/>
            <p:nvPr/>
          </p:nvSpPr>
          <p:spPr>
            <a:xfrm>
              <a:off x="2953450" y="3314375"/>
              <a:ext cx="25475" cy="27375"/>
            </a:xfrm>
            <a:custGeom>
              <a:rect b="b" l="l" r="r" t="t"/>
              <a:pathLst>
                <a:path extrusionOk="0" h="1095" w="1019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100"/>
            <p:cNvSpPr/>
            <p:nvPr/>
          </p:nvSpPr>
          <p:spPr>
            <a:xfrm>
              <a:off x="2918350" y="3420625"/>
              <a:ext cx="15425" cy="14850"/>
            </a:xfrm>
            <a:custGeom>
              <a:rect b="b" l="l" r="r" t="t"/>
              <a:pathLst>
                <a:path extrusionOk="0" h="594" w="617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100"/>
            <p:cNvSpPr/>
            <p:nvPr/>
          </p:nvSpPr>
          <p:spPr>
            <a:xfrm>
              <a:off x="2923175" y="3331250"/>
              <a:ext cx="5175" cy="6200"/>
            </a:xfrm>
            <a:custGeom>
              <a:rect b="b" l="l" r="r" t="t"/>
              <a:pathLst>
                <a:path extrusionOk="0" h="248" w="207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100"/>
            <p:cNvSpPr/>
            <p:nvPr/>
          </p:nvSpPr>
          <p:spPr>
            <a:xfrm>
              <a:off x="2645275" y="3236825"/>
              <a:ext cx="79000" cy="103750"/>
            </a:xfrm>
            <a:custGeom>
              <a:rect b="b" l="l" r="r" t="t"/>
              <a:pathLst>
                <a:path extrusionOk="0" h="4150" w="316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00"/>
            <p:cNvSpPr/>
            <p:nvPr/>
          </p:nvSpPr>
          <p:spPr>
            <a:xfrm>
              <a:off x="2741575" y="3236825"/>
              <a:ext cx="79250" cy="103750"/>
            </a:xfrm>
            <a:custGeom>
              <a:rect b="b" l="l" r="r" t="t"/>
              <a:pathLst>
                <a:path extrusionOk="0" h="4150" w="317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00"/>
            <p:cNvSpPr/>
            <p:nvPr/>
          </p:nvSpPr>
          <p:spPr>
            <a:xfrm>
              <a:off x="2838200" y="3236825"/>
              <a:ext cx="78950" cy="103750"/>
            </a:xfrm>
            <a:custGeom>
              <a:rect b="b" l="l" r="r" t="t"/>
              <a:pathLst>
                <a:path extrusionOk="0" h="4150" w="3158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4" name="Google Shape;3444;p100"/>
          <p:cNvGrpSpPr/>
          <p:nvPr/>
        </p:nvGrpSpPr>
        <p:grpSpPr>
          <a:xfrm flipH="1" rot="10800000">
            <a:off x="6417615" y="-264681"/>
            <a:ext cx="978007" cy="642868"/>
            <a:chOff x="6739600" y="291450"/>
            <a:chExt cx="504925" cy="331900"/>
          </a:xfrm>
        </p:grpSpPr>
        <p:sp>
          <p:nvSpPr>
            <p:cNvPr id="3445" name="Google Shape;3445;p100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00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00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00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00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100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100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100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100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100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100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00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00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100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100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100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100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100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100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100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100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00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00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100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69" name="Google Shape;3469;p100"/>
          <p:cNvSpPr/>
          <p:nvPr/>
        </p:nvSpPr>
        <p:spPr>
          <a:xfrm flipH="1" rot="10800000">
            <a:off x="3901634" y="-533033"/>
            <a:ext cx="1078001" cy="888112"/>
          </a:xfrm>
          <a:custGeom>
            <a:rect b="b" l="l" r="r" t="t"/>
            <a:pathLst>
              <a:path extrusionOk="0" h="16028" w="19455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70" name="Google Shape;3470;p100"/>
          <p:cNvGrpSpPr/>
          <p:nvPr/>
        </p:nvGrpSpPr>
        <p:grpSpPr>
          <a:xfrm flipH="1" rot="-4065010">
            <a:off x="11449051" y="2360354"/>
            <a:ext cx="1278912" cy="1077737"/>
            <a:chOff x="1844900" y="831875"/>
            <a:chExt cx="538300" cy="453625"/>
          </a:xfrm>
        </p:grpSpPr>
        <p:sp>
          <p:nvSpPr>
            <p:cNvPr id="3471" name="Google Shape;3471;p100"/>
            <p:cNvSpPr/>
            <p:nvPr/>
          </p:nvSpPr>
          <p:spPr>
            <a:xfrm>
              <a:off x="1902350" y="868425"/>
              <a:ext cx="452300" cy="417075"/>
            </a:xfrm>
            <a:custGeom>
              <a:rect b="b" l="l" r="r" t="t"/>
              <a:pathLst>
                <a:path extrusionOk="0" h="16683" w="18092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00"/>
            <p:cNvSpPr/>
            <p:nvPr/>
          </p:nvSpPr>
          <p:spPr>
            <a:xfrm>
              <a:off x="1844900" y="877800"/>
              <a:ext cx="158925" cy="170500"/>
            </a:xfrm>
            <a:custGeom>
              <a:rect b="b" l="l" r="r" t="t"/>
              <a:pathLst>
                <a:path extrusionOk="0" h="6820" w="6357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00"/>
            <p:cNvSpPr/>
            <p:nvPr/>
          </p:nvSpPr>
          <p:spPr>
            <a:xfrm>
              <a:off x="2026150" y="831875"/>
              <a:ext cx="143125" cy="110700"/>
            </a:xfrm>
            <a:custGeom>
              <a:rect b="b" l="l" r="r" t="t"/>
              <a:pathLst>
                <a:path extrusionOk="0" h="4428" w="5725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00"/>
            <p:cNvSpPr/>
            <p:nvPr/>
          </p:nvSpPr>
          <p:spPr>
            <a:xfrm>
              <a:off x="2265550" y="874775"/>
              <a:ext cx="117650" cy="99775"/>
            </a:xfrm>
            <a:custGeom>
              <a:rect b="b" l="l" r="r" t="t"/>
              <a:pathLst>
                <a:path extrusionOk="0" h="3991" w="4706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00"/>
            <p:cNvSpPr/>
            <p:nvPr/>
          </p:nvSpPr>
          <p:spPr>
            <a:xfrm>
              <a:off x="2281700" y="1088700"/>
              <a:ext cx="19975" cy="25025"/>
            </a:xfrm>
            <a:custGeom>
              <a:rect b="b" l="l" r="r" t="t"/>
              <a:pathLst>
                <a:path extrusionOk="0" h="1001" w="799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00"/>
            <p:cNvSpPr/>
            <p:nvPr/>
          </p:nvSpPr>
          <p:spPr>
            <a:xfrm>
              <a:off x="1958400" y="1106600"/>
              <a:ext cx="18950" cy="21650"/>
            </a:xfrm>
            <a:custGeom>
              <a:rect b="b" l="l" r="r" t="t"/>
              <a:pathLst>
                <a:path extrusionOk="0" h="866" w="758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00"/>
            <p:cNvSpPr/>
            <p:nvPr/>
          </p:nvSpPr>
          <p:spPr>
            <a:xfrm>
              <a:off x="2259350" y="1070850"/>
              <a:ext cx="14475" cy="23050"/>
            </a:xfrm>
            <a:custGeom>
              <a:rect b="b" l="l" r="r" t="t"/>
              <a:pathLst>
                <a:path extrusionOk="0" h="922" w="579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00"/>
            <p:cNvSpPr/>
            <p:nvPr/>
          </p:nvSpPr>
          <p:spPr>
            <a:xfrm>
              <a:off x="2068450" y="1204500"/>
              <a:ext cx="17525" cy="21225"/>
            </a:xfrm>
            <a:custGeom>
              <a:rect b="b" l="l" r="r" t="t"/>
              <a:pathLst>
                <a:path extrusionOk="0" h="849" w="701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100"/>
            <p:cNvSpPr/>
            <p:nvPr/>
          </p:nvSpPr>
          <p:spPr>
            <a:xfrm>
              <a:off x="2140000" y="1123350"/>
              <a:ext cx="10000" cy="22125"/>
            </a:xfrm>
            <a:custGeom>
              <a:rect b="b" l="l" r="r" t="t"/>
              <a:pathLst>
                <a:path extrusionOk="0" h="885" w="40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100"/>
            <p:cNvSpPr/>
            <p:nvPr/>
          </p:nvSpPr>
          <p:spPr>
            <a:xfrm>
              <a:off x="2113850" y="1008850"/>
              <a:ext cx="10025" cy="22150"/>
            </a:xfrm>
            <a:custGeom>
              <a:rect b="b" l="l" r="r" t="t"/>
              <a:pathLst>
                <a:path extrusionOk="0" h="886" w="401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100"/>
            <p:cNvSpPr/>
            <p:nvPr/>
          </p:nvSpPr>
          <p:spPr>
            <a:xfrm>
              <a:off x="2203975" y="1159400"/>
              <a:ext cx="14475" cy="19225"/>
            </a:xfrm>
            <a:custGeom>
              <a:rect b="b" l="l" r="r" t="t"/>
              <a:pathLst>
                <a:path extrusionOk="0" h="769" w="579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100"/>
            <p:cNvSpPr/>
            <p:nvPr/>
          </p:nvSpPr>
          <p:spPr>
            <a:xfrm>
              <a:off x="2321950" y="1020875"/>
              <a:ext cx="13100" cy="17975"/>
            </a:xfrm>
            <a:custGeom>
              <a:rect b="b" l="l" r="r" t="t"/>
              <a:pathLst>
                <a:path extrusionOk="0" h="719" w="524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100"/>
            <p:cNvSpPr/>
            <p:nvPr/>
          </p:nvSpPr>
          <p:spPr>
            <a:xfrm>
              <a:off x="2093225" y="1048675"/>
              <a:ext cx="9325" cy="16375"/>
            </a:xfrm>
            <a:custGeom>
              <a:rect b="b" l="l" r="r" t="t"/>
              <a:pathLst>
                <a:path extrusionOk="0" h="655" w="373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100"/>
            <p:cNvSpPr/>
            <p:nvPr/>
          </p:nvSpPr>
          <p:spPr>
            <a:xfrm>
              <a:off x="2030300" y="1135550"/>
              <a:ext cx="12025" cy="14400"/>
            </a:xfrm>
            <a:custGeom>
              <a:rect b="b" l="l" r="r" t="t"/>
              <a:pathLst>
                <a:path extrusionOk="0" h="576" w="481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100"/>
            <p:cNvSpPr/>
            <p:nvPr/>
          </p:nvSpPr>
          <p:spPr>
            <a:xfrm>
              <a:off x="1983150" y="1046800"/>
              <a:ext cx="11400" cy="13525"/>
            </a:xfrm>
            <a:custGeom>
              <a:rect b="b" l="l" r="r" t="t"/>
              <a:pathLst>
                <a:path extrusionOk="0" h="541" w="456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86" name="Google Shape;3486;p100"/>
          <p:cNvSpPr/>
          <p:nvPr/>
        </p:nvSpPr>
        <p:spPr>
          <a:xfrm flipH="1" rot="10800000">
            <a:off x="9128267" y="6253350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100"/>
          <p:cNvSpPr/>
          <p:nvPr/>
        </p:nvSpPr>
        <p:spPr>
          <a:xfrm flipH="1" rot="10800000">
            <a:off x="11347697" y="5827028"/>
            <a:ext cx="519551" cy="27608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88" name="Google Shape;3488;p100"/>
          <p:cNvGrpSpPr/>
          <p:nvPr/>
        </p:nvGrpSpPr>
        <p:grpSpPr>
          <a:xfrm flipH="1" rot="6067296">
            <a:off x="1762964" y="-787544"/>
            <a:ext cx="1600961" cy="1576991"/>
            <a:chOff x="960250" y="302050"/>
            <a:chExt cx="721300" cy="710500"/>
          </a:xfrm>
        </p:grpSpPr>
        <p:sp>
          <p:nvSpPr>
            <p:cNvPr id="3489" name="Google Shape;3489;p100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100"/>
            <p:cNvSpPr/>
            <p:nvPr/>
          </p:nvSpPr>
          <p:spPr>
            <a:xfrm>
              <a:off x="960250" y="305500"/>
              <a:ext cx="721300" cy="707050"/>
            </a:xfrm>
            <a:custGeom>
              <a:rect b="b" l="l" r="r" t="t"/>
              <a:pathLst>
                <a:path extrusionOk="0" h="28282" w="28852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100"/>
            <p:cNvSpPr/>
            <p:nvPr/>
          </p:nvSpPr>
          <p:spPr>
            <a:xfrm>
              <a:off x="961300" y="563475"/>
              <a:ext cx="49200" cy="51600"/>
            </a:xfrm>
            <a:custGeom>
              <a:rect b="b" l="l" r="r" t="t"/>
              <a:pathLst>
                <a:path extrusionOk="0" h="2064" w="1968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100"/>
            <p:cNvSpPr/>
            <p:nvPr/>
          </p:nvSpPr>
          <p:spPr>
            <a:xfrm>
              <a:off x="1369900" y="483900"/>
              <a:ext cx="97025" cy="89125"/>
            </a:xfrm>
            <a:custGeom>
              <a:rect b="b" l="l" r="r" t="t"/>
              <a:pathLst>
                <a:path extrusionOk="0" h="3565" w="3881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100"/>
            <p:cNvSpPr/>
            <p:nvPr/>
          </p:nvSpPr>
          <p:spPr>
            <a:xfrm>
              <a:off x="1442825" y="640325"/>
              <a:ext cx="89100" cy="74425"/>
            </a:xfrm>
            <a:custGeom>
              <a:rect b="b" l="l" r="r" t="t"/>
              <a:pathLst>
                <a:path extrusionOk="0" h="2977" w="3564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100"/>
            <p:cNvSpPr/>
            <p:nvPr/>
          </p:nvSpPr>
          <p:spPr>
            <a:xfrm>
              <a:off x="1395375" y="838150"/>
              <a:ext cx="93900" cy="73950"/>
            </a:xfrm>
            <a:custGeom>
              <a:rect b="b" l="l" r="r" t="t"/>
              <a:pathLst>
                <a:path extrusionOk="0" h="2958" w="3756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100"/>
            <p:cNvSpPr/>
            <p:nvPr/>
          </p:nvSpPr>
          <p:spPr>
            <a:xfrm>
              <a:off x="1172475" y="589375"/>
              <a:ext cx="82225" cy="77275"/>
            </a:xfrm>
            <a:custGeom>
              <a:rect b="b" l="l" r="r" t="t"/>
              <a:pathLst>
                <a:path extrusionOk="0" h="3091" w="3289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100"/>
            <p:cNvSpPr/>
            <p:nvPr/>
          </p:nvSpPr>
          <p:spPr>
            <a:xfrm>
              <a:off x="1244725" y="770200"/>
              <a:ext cx="92875" cy="67925"/>
            </a:xfrm>
            <a:custGeom>
              <a:rect b="b" l="l" r="r" t="t"/>
              <a:pathLst>
                <a:path extrusionOk="0" h="2717" w="3715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100"/>
            <p:cNvSpPr/>
            <p:nvPr/>
          </p:nvSpPr>
          <p:spPr>
            <a:xfrm>
              <a:off x="1190700" y="302050"/>
              <a:ext cx="80875" cy="80125"/>
            </a:xfrm>
            <a:custGeom>
              <a:rect b="b" l="l" r="r" t="t"/>
              <a:pathLst>
                <a:path extrusionOk="0" h="3205" w="3235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100"/>
            <p:cNvSpPr/>
            <p:nvPr/>
          </p:nvSpPr>
          <p:spPr>
            <a:xfrm>
              <a:off x="1503000" y="540600"/>
              <a:ext cx="79825" cy="88575"/>
            </a:xfrm>
            <a:custGeom>
              <a:rect b="b" l="l" r="r" t="t"/>
              <a:pathLst>
                <a:path extrusionOk="0" h="3543" w="3193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100"/>
            <p:cNvSpPr/>
            <p:nvPr/>
          </p:nvSpPr>
          <p:spPr>
            <a:xfrm>
              <a:off x="1555650" y="713775"/>
              <a:ext cx="80825" cy="76400"/>
            </a:xfrm>
            <a:custGeom>
              <a:rect b="b" l="l" r="r" t="t"/>
              <a:pathLst>
                <a:path extrusionOk="0" h="3056" w="3233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100"/>
            <p:cNvSpPr/>
            <p:nvPr/>
          </p:nvSpPr>
          <p:spPr>
            <a:xfrm>
              <a:off x="1027675" y="637550"/>
              <a:ext cx="94275" cy="65950"/>
            </a:xfrm>
            <a:custGeom>
              <a:rect b="b" l="l" r="r" t="t"/>
              <a:pathLst>
                <a:path extrusionOk="0" h="2638" w="3771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100"/>
            <p:cNvSpPr/>
            <p:nvPr/>
          </p:nvSpPr>
          <p:spPr>
            <a:xfrm>
              <a:off x="1396375" y="742025"/>
              <a:ext cx="64000" cy="56100"/>
            </a:xfrm>
            <a:custGeom>
              <a:rect b="b" l="l" r="r" t="t"/>
              <a:pathLst>
                <a:path extrusionOk="0" h="2244" w="256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100"/>
            <p:cNvSpPr/>
            <p:nvPr/>
          </p:nvSpPr>
          <p:spPr>
            <a:xfrm>
              <a:off x="1139475" y="516700"/>
              <a:ext cx="78075" cy="36500"/>
            </a:xfrm>
            <a:custGeom>
              <a:rect b="b" l="l" r="r" t="t"/>
              <a:pathLst>
                <a:path extrusionOk="0" h="1460" w="3123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100"/>
            <p:cNvSpPr/>
            <p:nvPr/>
          </p:nvSpPr>
          <p:spPr>
            <a:xfrm>
              <a:off x="1119850" y="780175"/>
              <a:ext cx="58850" cy="61425"/>
            </a:xfrm>
            <a:custGeom>
              <a:rect b="b" l="l" r="r" t="t"/>
              <a:pathLst>
                <a:path extrusionOk="0" h="2457" w="2354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100"/>
            <p:cNvSpPr/>
            <p:nvPr/>
          </p:nvSpPr>
          <p:spPr>
            <a:xfrm>
              <a:off x="1074800" y="902825"/>
              <a:ext cx="46800" cy="69150"/>
            </a:xfrm>
            <a:custGeom>
              <a:rect b="b" l="l" r="r" t="t"/>
              <a:pathLst>
                <a:path extrusionOk="0" h="2766" w="1872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00"/>
            <p:cNvSpPr/>
            <p:nvPr/>
          </p:nvSpPr>
          <p:spPr>
            <a:xfrm>
              <a:off x="1241775" y="433175"/>
              <a:ext cx="50425" cy="62925"/>
            </a:xfrm>
            <a:custGeom>
              <a:rect b="b" l="l" r="r" t="t"/>
              <a:pathLst>
                <a:path extrusionOk="0" h="2517" w="2017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100"/>
            <p:cNvSpPr/>
            <p:nvPr/>
          </p:nvSpPr>
          <p:spPr>
            <a:xfrm>
              <a:off x="1240600" y="890150"/>
              <a:ext cx="66375" cy="35875"/>
            </a:xfrm>
            <a:custGeom>
              <a:rect b="b" l="l" r="r" t="t"/>
              <a:pathLst>
                <a:path extrusionOk="0" h="1435" w="2655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100"/>
            <p:cNvSpPr/>
            <p:nvPr/>
          </p:nvSpPr>
          <p:spPr>
            <a:xfrm>
              <a:off x="1402250" y="370000"/>
              <a:ext cx="57800" cy="45950"/>
            </a:xfrm>
            <a:custGeom>
              <a:rect b="b" l="l" r="r" t="t"/>
              <a:pathLst>
                <a:path extrusionOk="0" h="1838" w="2312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100"/>
            <p:cNvSpPr/>
            <p:nvPr/>
          </p:nvSpPr>
          <p:spPr>
            <a:xfrm>
              <a:off x="1089575" y="577300"/>
              <a:ext cx="45425" cy="40725"/>
            </a:xfrm>
            <a:custGeom>
              <a:rect b="b" l="l" r="r" t="t"/>
              <a:pathLst>
                <a:path extrusionOk="0" h="1629" w="1817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100"/>
            <p:cNvSpPr/>
            <p:nvPr/>
          </p:nvSpPr>
          <p:spPr>
            <a:xfrm>
              <a:off x="1353400" y="646250"/>
              <a:ext cx="43700" cy="37975"/>
            </a:xfrm>
            <a:custGeom>
              <a:rect b="b" l="l" r="r" t="t"/>
              <a:pathLst>
                <a:path extrusionOk="0" h="1519" w="1748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100"/>
            <p:cNvSpPr/>
            <p:nvPr/>
          </p:nvSpPr>
          <p:spPr>
            <a:xfrm>
              <a:off x="1314525" y="392775"/>
              <a:ext cx="39600" cy="34925"/>
            </a:xfrm>
            <a:custGeom>
              <a:rect b="b" l="l" r="r" t="t"/>
              <a:pathLst>
                <a:path extrusionOk="0" h="1397" w="1584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100"/>
            <p:cNvSpPr/>
            <p:nvPr/>
          </p:nvSpPr>
          <p:spPr>
            <a:xfrm>
              <a:off x="1294250" y="605200"/>
              <a:ext cx="29600" cy="25375"/>
            </a:xfrm>
            <a:custGeom>
              <a:rect b="b" l="l" r="r" t="t"/>
              <a:pathLst>
                <a:path extrusionOk="0" h="1015" w="1184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12" name="Google Shape;3512;p100"/>
          <p:cNvSpPr/>
          <p:nvPr/>
        </p:nvSpPr>
        <p:spPr>
          <a:xfrm flipH="1" rot="7740737">
            <a:off x="2126220" y="6700733"/>
            <a:ext cx="498453" cy="264875"/>
          </a:xfrm>
          <a:custGeom>
            <a:rect b="b" l="l" r="r" t="t"/>
            <a:pathLst>
              <a:path extrusionOk="0" h="10097" w="19001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ackground">
    <p:spTree>
      <p:nvGrpSpPr>
        <p:cNvPr id="3513" name="Shape 3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4" name="Google Shape;3514;p101"/>
          <p:cNvGrpSpPr/>
          <p:nvPr/>
        </p:nvGrpSpPr>
        <p:grpSpPr>
          <a:xfrm rot="5400000">
            <a:off x="-2203828" y="5610996"/>
            <a:ext cx="5151762" cy="2005372"/>
            <a:chOff x="5118925" y="3316075"/>
            <a:chExt cx="2765799" cy="1076613"/>
          </a:xfrm>
        </p:grpSpPr>
        <p:sp>
          <p:nvSpPr>
            <p:cNvPr id="3515" name="Google Shape;3515;p101"/>
            <p:cNvSpPr/>
            <p:nvPr/>
          </p:nvSpPr>
          <p:spPr>
            <a:xfrm>
              <a:off x="5221347" y="3324200"/>
              <a:ext cx="2655744" cy="1027434"/>
            </a:xfrm>
            <a:custGeom>
              <a:rect b="b" l="l" r="r" t="t"/>
              <a:pathLst>
                <a:path extrusionOk="0" h="16692" w="43146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101"/>
            <p:cNvSpPr/>
            <p:nvPr/>
          </p:nvSpPr>
          <p:spPr>
            <a:xfrm>
              <a:off x="5221347" y="3316075"/>
              <a:ext cx="2663377" cy="1043561"/>
            </a:xfrm>
            <a:custGeom>
              <a:rect b="b" l="l" r="r" t="t"/>
              <a:pathLst>
                <a:path extrusionOk="0" h="16954" w="4327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101"/>
            <p:cNvSpPr/>
            <p:nvPr/>
          </p:nvSpPr>
          <p:spPr>
            <a:xfrm>
              <a:off x="5127358" y="3420836"/>
              <a:ext cx="2585574" cy="963604"/>
            </a:xfrm>
            <a:custGeom>
              <a:rect b="b" l="l" r="r" t="t"/>
              <a:pathLst>
                <a:path extrusionOk="0" h="15655" w="42006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101"/>
            <p:cNvSpPr/>
            <p:nvPr/>
          </p:nvSpPr>
          <p:spPr>
            <a:xfrm>
              <a:off x="5118925" y="3412834"/>
              <a:ext cx="2602317" cy="979854"/>
            </a:xfrm>
            <a:custGeom>
              <a:rect b="b" l="l" r="r" t="t"/>
              <a:pathLst>
                <a:path extrusionOk="0" h="15919" w="42278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101"/>
            <p:cNvSpPr/>
            <p:nvPr/>
          </p:nvSpPr>
          <p:spPr>
            <a:xfrm>
              <a:off x="5317059" y="3588195"/>
              <a:ext cx="2189115" cy="584318"/>
            </a:xfrm>
            <a:custGeom>
              <a:rect b="b" l="l" r="r" t="t"/>
              <a:pathLst>
                <a:path extrusionOk="0" h="9493" w="35565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101"/>
            <p:cNvSpPr/>
            <p:nvPr/>
          </p:nvSpPr>
          <p:spPr>
            <a:xfrm>
              <a:off x="6088482" y="3575392"/>
              <a:ext cx="43148" cy="45056"/>
            </a:xfrm>
            <a:custGeom>
              <a:rect b="b" l="l" r="r" t="t"/>
              <a:pathLst>
                <a:path extrusionOk="0" h="732" w="701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101"/>
            <p:cNvSpPr/>
            <p:nvPr/>
          </p:nvSpPr>
          <p:spPr>
            <a:xfrm>
              <a:off x="7274024" y="4097966"/>
              <a:ext cx="32254" cy="32315"/>
            </a:xfrm>
            <a:custGeom>
              <a:rect b="b" l="l" r="r" t="t"/>
              <a:pathLst>
                <a:path extrusionOk="0" h="525" w="524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101"/>
            <p:cNvSpPr/>
            <p:nvPr/>
          </p:nvSpPr>
          <p:spPr>
            <a:xfrm>
              <a:off x="7310462" y="3835448"/>
              <a:ext cx="21236" cy="33915"/>
            </a:xfrm>
            <a:custGeom>
              <a:rect b="b" l="l" r="r" t="t"/>
              <a:pathLst>
                <a:path extrusionOk="0" h="551" w="345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101"/>
            <p:cNvSpPr/>
            <p:nvPr/>
          </p:nvSpPr>
          <p:spPr>
            <a:xfrm>
              <a:off x="7352809" y="4078454"/>
              <a:ext cx="33915" cy="22959"/>
            </a:xfrm>
            <a:custGeom>
              <a:rect b="b" l="l" r="r" t="t"/>
              <a:pathLst>
                <a:path extrusionOk="0" h="373" w="551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101"/>
            <p:cNvSpPr/>
            <p:nvPr/>
          </p:nvSpPr>
          <p:spPr>
            <a:xfrm>
              <a:off x="7467110" y="3563574"/>
              <a:ext cx="22959" cy="28006"/>
            </a:xfrm>
            <a:custGeom>
              <a:rect b="b" l="l" r="r" t="t"/>
              <a:pathLst>
                <a:path extrusionOk="0" h="455" w="373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101"/>
            <p:cNvSpPr/>
            <p:nvPr/>
          </p:nvSpPr>
          <p:spPr>
            <a:xfrm>
              <a:off x="7169017" y="4046262"/>
              <a:ext cx="23759" cy="22097"/>
            </a:xfrm>
            <a:custGeom>
              <a:rect b="b" l="l" r="r" t="t"/>
              <a:pathLst>
                <a:path extrusionOk="0" h="359" w="386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101"/>
            <p:cNvSpPr/>
            <p:nvPr/>
          </p:nvSpPr>
          <p:spPr>
            <a:xfrm>
              <a:off x="6906500" y="3893799"/>
              <a:ext cx="22097" cy="28868"/>
            </a:xfrm>
            <a:custGeom>
              <a:rect b="b" l="l" r="r" t="t"/>
              <a:pathLst>
                <a:path extrusionOk="0" h="469" w="359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101"/>
            <p:cNvSpPr/>
            <p:nvPr/>
          </p:nvSpPr>
          <p:spPr>
            <a:xfrm>
              <a:off x="5703232" y="3429761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101"/>
            <p:cNvSpPr/>
            <p:nvPr/>
          </p:nvSpPr>
          <p:spPr>
            <a:xfrm>
              <a:off x="6772688" y="3740597"/>
              <a:ext cx="27206" cy="22159"/>
            </a:xfrm>
            <a:custGeom>
              <a:rect b="b" l="l" r="r" t="t"/>
              <a:pathLst>
                <a:path extrusionOk="0" h="360" w="442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101"/>
            <p:cNvSpPr/>
            <p:nvPr/>
          </p:nvSpPr>
          <p:spPr>
            <a:xfrm>
              <a:off x="6571168" y="3590657"/>
              <a:ext cx="15327" cy="19574"/>
            </a:xfrm>
            <a:custGeom>
              <a:rect b="b" l="l" r="r" t="t"/>
              <a:pathLst>
                <a:path extrusionOk="0" h="318" w="249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101"/>
            <p:cNvSpPr/>
            <p:nvPr/>
          </p:nvSpPr>
          <p:spPr>
            <a:xfrm>
              <a:off x="7474743" y="4119263"/>
              <a:ext cx="33054" cy="14280"/>
            </a:xfrm>
            <a:custGeom>
              <a:rect b="b" l="l" r="r" t="t"/>
              <a:pathLst>
                <a:path extrusionOk="0" h="232" w="537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101"/>
            <p:cNvSpPr/>
            <p:nvPr/>
          </p:nvSpPr>
          <p:spPr>
            <a:xfrm>
              <a:off x="6834547" y="4126710"/>
              <a:ext cx="14465" cy="17973"/>
            </a:xfrm>
            <a:custGeom>
              <a:rect b="b" l="l" r="r" t="t"/>
              <a:pathLst>
                <a:path extrusionOk="0" h="292" w="235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101"/>
            <p:cNvSpPr/>
            <p:nvPr/>
          </p:nvSpPr>
          <p:spPr>
            <a:xfrm>
              <a:off x="6564398" y="4086886"/>
              <a:ext cx="17850" cy="21359"/>
            </a:xfrm>
            <a:custGeom>
              <a:rect b="b" l="l" r="r" t="t"/>
              <a:pathLst>
                <a:path extrusionOk="0" h="347" w="29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101"/>
            <p:cNvSpPr/>
            <p:nvPr/>
          </p:nvSpPr>
          <p:spPr>
            <a:xfrm>
              <a:off x="7010707" y="3767679"/>
              <a:ext cx="20374" cy="15388"/>
            </a:xfrm>
            <a:custGeom>
              <a:rect b="b" l="l" r="r" t="t"/>
              <a:pathLst>
                <a:path extrusionOk="0" h="250" w="331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101"/>
            <p:cNvSpPr/>
            <p:nvPr/>
          </p:nvSpPr>
          <p:spPr>
            <a:xfrm>
              <a:off x="5584684" y="3943840"/>
              <a:ext cx="16988" cy="17789"/>
            </a:xfrm>
            <a:custGeom>
              <a:rect b="b" l="l" r="r" t="t"/>
              <a:pathLst>
                <a:path extrusionOk="0" h="289" w="276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101"/>
            <p:cNvSpPr/>
            <p:nvPr/>
          </p:nvSpPr>
          <p:spPr>
            <a:xfrm>
              <a:off x="5900505" y="3927714"/>
              <a:ext cx="5109" cy="17850"/>
            </a:xfrm>
            <a:custGeom>
              <a:rect b="b" l="l" r="r" t="t"/>
              <a:pathLst>
                <a:path extrusionOk="0" h="290" w="83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01"/>
            <p:cNvSpPr/>
            <p:nvPr/>
          </p:nvSpPr>
          <p:spPr>
            <a:xfrm>
              <a:off x="6265504" y="4173305"/>
              <a:ext cx="62" cy="6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01"/>
            <p:cNvSpPr/>
            <p:nvPr/>
          </p:nvSpPr>
          <p:spPr>
            <a:xfrm>
              <a:off x="6412858" y="4052233"/>
              <a:ext cx="19512" cy="14526"/>
            </a:xfrm>
            <a:custGeom>
              <a:rect b="b" l="l" r="r" t="t"/>
              <a:pathLst>
                <a:path extrusionOk="0" h="236" w="317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01"/>
            <p:cNvSpPr/>
            <p:nvPr/>
          </p:nvSpPr>
          <p:spPr>
            <a:xfrm>
              <a:off x="5527072" y="3970061"/>
              <a:ext cx="13603" cy="12064"/>
            </a:xfrm>
            <a:custGeom>
              <a:rect b="b" l="l" r="r" t="t"/>
              <a:pathLst>
                <a:path extrusionOk="0" h="196" w="221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101"/>
            <p:cNvSpPr/>
            <p:nvPr/>
          </p:nvSpPr>
          <p:spPr>
            <a:xfrm>
              <a:off x="6212139" y="3905678"/>
              <a:ext cx="16188" cy="14465"/>
            </a:xfrm>
            <a:custGeom>
              <a:rect b="b" l="l" r="r" t="t"/>
              <a:pathLst>
                <a:path extrusionOk="0" h="235" w="263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101"/>
            <p:cNvSpPr/>
            <p:nvPr/>
          </p:nvSpPr>
          <p:spPr>
            <a:xfrm>
              <a:off x="5605796" y="3868440"/>
              <a:ext cx="13603" cy="6832"/>
            </a:xfrm>
            <a:custGeom>
              <a:rect b="b" l="l" r="r" t="t"/>
              <a:pathLst>
                <a:path extrusionOk="0" h="111" w="221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101"/>
            <p:cNvSpPr/>
            <p:nvPr/>
          </p:nvSpPr>
          <p:spPr>
            <a:xfrm>
              <a:off x="6268028" y="3514456"/>
              <a:ext cx="11079" cy="14465"/>
            </a:xfrm>
            <a:custGeom>
              <a:rect b="b" l="l" r="r" t="t"/>
              <a:pathLst>
                <a:path extrusionOk="0" h="235" w="18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101"/>
            <p:cNvSpPr/>
            <p:nvPr/>
          </p:nvSpPr>
          <p:spPr>
            <a:xfrm>
              <a:off x="7085246" y="4091195"/>
              <a:ext cx="17789" cy="15265"/>
            </a:xfrm>
            <a:custGeom>
              <a:rect b="b" l="l" r="r" t="t"/>
              <a:pathLst>
                <a:path extrusionOk="0" h="248" w="289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101"/>
            <p:cNvSpPr/>
            <p:nvPr/>
          </p:nvSpPr>
          <p:spPr>
            <a:xfrm>
              <a:off x="7143596" y="4109784"/>
              <a:ext cx="12803" cy="17235"/>
            </a:xfrm>
            <a:custGeom>
              <a:rect b="b" l="l" r="r" t="t"/>
              <a:pathLst>
                <a:path extrusionOk="0" h="280" w="208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101"/>
            <p:cNvSpPr/>
            <p:nvPr/>
          </p:nvSpPr>
          <p:spPr>
            <a:xfrm>
              <a:off x="5953870" y="4136928"/>
              <a:ext cx="15327" cy="14403"/>
            </a:xfrm>
            <a:custGeom>
              <a:rect b="b" l="l" r="r" t="t"/>
              <a:pathLst>
                <a:path extrusionOk="0" h="234" w="249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101"/>
            <p:cNvSpPr/>
            <p:nvPr/>
          </p:nvSpPr>
          <p:spPr>
            <a:xfrm>
              <a:off x="7327389" y="4025950"/>
              <a:ext cx="20374" cy="10218"/>
            </a:xfrm>
            <a:custGeom>
              <a:rect b="b" l="l" r="r" t="t"/>
              <a:pathLst>
                <a:path extrusionOk="0" h="166" w="331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101"/>
            <p:cNvSpPr/>
            <p:nvPr/>
          </p:nvSpPr>
          <p:spPr>
            <a:xfrm>
              <a:off x="6129106" y="3559389"/>
              <a:ext cx="6832" cy="11880"/>
            </a:xfrm>
            <a:custGeom>
              <a:rect b="b" l="l" r="r" t="t"/>
              <a:pathLst>
                <a:path extrusionOk="0" h="193" w="111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01"/>
            <p:cNvSpPr/>
            <p:nvPr/>
          </p:nvSpPr>
          <p:spPr>
            <a:xfrm>
              <a:off x="6686331" y="4161302"/>
              <a:ext cx="12803" cy="12064"/>
            </a:xfrm>
            <a:custGeom>
              <a:rect b="b" l="l" r="r" t="t"/>
              <a:pathLst>
                <a:path extrusionOk="0" h="196" w="208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101"/>
            <p:cNvSpPr/>
            <p:nvPr/>
          </p:nvSpPr>
          <p:spPr>
            <a:xfrm>
              <a:off x="6908224" y="4110461"/>
              <a:ext cx="10218" cy="12064"/>
            </a:xfrm>
            <a:custGeom>
              <a:rect b="b" l="l" r="r" t="t"/>
              <a:pathLst>
                <a:path extrusionOk="0" h="196" w="166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49" name="Google Shape;3549;p101"/>
          <p:cNvSpPr/>
          <p:nvPr/>
        </p:nvSpPr>
        <p:spPr>
          <a:xfrm flipH="1" rot="10800000">
            <a:off x="7188767" y="6179586"/>
            <a:ext cx="5224508" cy="1159676"/>
          </a:xfrm>
          <a:custGeom>
            <a:rect b="b" l="l" r="r" t="t"/>
            <a:pathLst>
              <a:path extrusionOk="0" h="9916" w="44673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50" name="Google Shape;3550;p101"/>
          <p:cNvGrpSpPr/>
          <p:nvPr/>
        </p:nvGrpSpPr>
        <p:grpSpPr>
          <a:xfrm flipH="1" rot="-8100000">
            <a:off x="7122928" y="-2956201"/>
            <a:ext cx="6834509" cy="4654959"/>
            <a:chOff x="4092125" y="1459371"/>
            <a:chExt cx="941025" cy="640929"/>
          </a:xfrm>
        </p:grpSpPr>
        <p:sp>
          <p:nvSpPr>
            <p:cNvPr id="3551" name="Google Shape;3551;p101"/>
            <p:cNvSpPr/>
            <p:nvPr/>
          </p:nvSpPr>
          <p:spPr>
            <a:xfrm>
              <a:off x="4092125" y="1569400"/>
              <a:ext cx="941025" cy="530900"/>
            </a:xfrm>
            <a:custGeom>
              <a:rect b="b" l="l" r="r" t="t"/>
              <a:pathLst>
                <a:path extrusionOk="0" h="21236" w="37641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101"/>
            <p:cNvSpPr/>
            <p:nvPr/>
          </p:nvSpPr>
          <p:spPr>
            <a:xfrm>
              <a:off x="4353846" y="1459371"/>
              <a:ext cx="122850" cy="98175"/>
            </a:xfrm>
            <a:custGeom>
              <a:rect b="b" l="l" r="r" t="t"/>
              <a:pathLst>
                <a:path extrusionOk="0" h="3927" w="4914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53" name="Google Shape;3553;p101"/>
          <p:cNvSpPr/>
          <p:nvPr/>
        </p:nvSpPr>
        <p:spPr>
          <a:xfrm flipH="1" rot="-6324873">
            <a:off x="2533686" y="5911744"/>
            <a:ext cx="1227356" cy="1895456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4" name="Google Shape;3554;p101"/>
          <p:cNvSpPr/>
          <p:nvPr/>
        </p:nvSpPr>
        <p:spPr>
          <a:xfrm flipH="1" rot="9133046">
            <a:off x="11594572" y="4390520"/>
            <a:ext cx="1169473" cy="1806093"/>
          </a:xfrm>
          <a:custGeom>
            <a:rect b="b" l="l" r="r" t="t"/>
            <a:pathLst>
              <a:path extrusionOk="0" h="30685" w="19868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5" name="Google Shape;3555;p101"/>
          <p:cNvSpPr/>
          <p:nvPr/>
        </p:nvSpPr>
        <p:spPr>
          <a:xfrm flipH="1" rot="9199197">
            <a:off x="1401727" y="-408527"/>
            <a:ext cx="1549780" cy="1021305"/>
          </a:xfrm>
          <a:custGeom>
            <a:rect b="b" l="l" r="r" t="t"/>
            <a:pathLst>
              <a:path extrusionOk="0" h="16975" w="2576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6" name="Google Shape;3556;p101"/>
          <p:cNvSpPr/>
          <p:nvPr/>
        </p:nvSpPr>
        <p:spPr>
          <a:xfrm flipH="1" rot="-8100000">
            <a:off x="-1365434" y="-309320"/>
            <a:ext cx="2306497" cy="1843227"/>
          </a:xfrm>
          <a:custGeom>
            <a:rect b="b" l="l" r="r" t="t"/>
            <a:pathLst>
              <a:path extrusionOk="0" h="3927" w="4914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57" name="Google Shape;3557;p101"/>
          <p:cNvGrpSpPr/>
          <p:nvPr/>
        </p:nvGrpSpPr>
        <p:grpSpPr>
          <a:xfrm flipH="1" rot="10800000">
            <a:off x="385550" y="3089839"/>
            <a:ext cx="565405" cy="632396"/>
            <a:chOff x="6809075" y="3709775"/>
            <a:chExt cx="385925" cy="431650"/>
          </a:xfrm>
        </p:grpSpPr>
        <p:sp>
          <p:nvSpPr>
            <p:cNvPr id="3558" name="Google Shape;3558;p101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101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101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101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101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101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101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101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101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101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101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101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101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101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72" name="Google Shape;3572;p101"/>
          <p:cNvGrpSpPr/>
          <p:nvPr/>
        </p:nvGrpSpPr>
        <p:grpSpPr>
          <a:xfrm>
            <a:off x="11350904" y="1941625"/>
            <a:ext cx="1104099" cy="1323617"/>
            <a:chOff x="5937150" y="5007400"/>
            <a:chExt cx="373225" cy="447450"/>
          </a:xfrm>
        </p:grpSpPr>
        <p:sp>
          <p:nvSpPr>
            <p:cNvPr id="3573" name="Google Shape;3573;p101"/>
            <p:cNvSpPr/>
            <p:nvPr/>
          </p:nvSpPr>
          <p:spPr>
            <a:xfrm>
              <a:off x="5937150" y="5007400"/>
              <a:ext cx="373225" cy="444825"/>
            </a:xfrm>
            <a:custGeom>
              <a:rect b="b" l="l" r="r" t="t"/>
              <a:pathLst>
                <a:path extrusionOk="0" h="17793" w="14929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101"/>
            <p:cNvSpPr/>
            <p:nvPr/>
          </p:nvSpPr>
          <p:spPr>
            <a:xfrm>
              <a:off x="5993550" y="5046625"/>
              <a:ext cx="307525" cy="398825"/>
            </a:xfrm>
            <a:custGeom>
              <a:rect b="b" l="l" r="r" t="t"/>
              <a:pathLst>
                <a:path extrusionOk="0" h="15953" w="12301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101"/>
            <p:cNvSpPr/>
            <p:nvPr/>
          </p:nvSpPr>
          <p:spPr>
            <a:xfrm>
              <a:off x="5937150" y="5008425"/>
              <a:ext cx="364200" cy="446425"/>
            </a:xfrm>
            <a:custGeom>
              <a:rect b="b" l="l" r="r" t="t"/>
              <a:pathLst>
                <a:path extrusionOk="0" h="17857" w="14568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6" name="Google Shape;3576;p101"/>
          <p:cNvSpPr/>
          <p:nvPr/>
        </p:nvSpPr>
        <p:spPr>
          <a:xfrm flipH="1" rot="3035537">
            <a:off x="3243826" y="-226458"/>
            <a:ext cx="1215932" cy="657175"/>
          </a:xfrm>
          <a:custGeom>
            <a:rect b="b" l="l" r="r" t="t"/>
            <a:pathLst>
              <a:path extrusionOk="0" h="8714" w="16123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77" name="Google Shape;3577;p101"/>
          <p:cNvGrpSpPr/>
          <p:nvPr/>
        </p:nvGrpSpPr>
        <p:grpSpPr>
          <a:xfrm flipH="1" rot="10800000">
            <a:off x="5336049" y="6538039"/>
            <a:ext cx="978007" cy="642868"/>
            <a:chOff x="6739600" y="291450"/>
            <a:chExt cx="504925" cy="331900"/>
          </a:xfrm>
        </p:grpSpPr>
        <p:sp>
          <p:nvSpPr>
            <p:cNvPr id="3578" name="Google Shape;3578;p101"/>
            <p:cNvSpPr/>
            <p:nvPr/>
          </p:nvSpPr>
          <p:spPr>
            <a:xfrm>
              <a:off x="6739600" y="557500"/>
              <a:ext cx="186075" cy="25625"/>
            </a:xfrm>
            <a:custGeom>
              <a:rect b="b" l="l" r="r" t="t"/>
              <a:pathLst>
                <a:path extrusionOk="0" h="1025" w="7443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101"/>
            <p:cNvSpPr/>
            <p:nvPr/>
          </p:nvSpPr>
          <p:spPr>
            <a:xfrm>
              <a:off x="6833825" y="502250"/>
              <a:ext cx="158575" cy="27575"/>
            </a:xfrm>
            <a:custGeom>
              <a:rect b="b" l="l" r="r" t="t"/>
              <a:pathLst>
                <a:path extrusionOk="0" h="1103" w="6343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101"/>
            <p:cNvSpPr/>
            <p:nvPr/>
          </p:nvSpPr>
          <p:spPr>
            <a:xfrm>
              <a:off x="6950100" y="293500"/>
              <a:ext cx="151675" cy="21725"/>
            </a:xfrm>
            <a:custGeom>
              <a:rect b="b" l="l" r="r" t="t"/>
              <a:pathLst>
                <a:path extrusionOk="0" h="869" w="6067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101"/>
            <p:cNvSpPr/>
            <p:nvPr/>
          </p:nvSpPr>
          <p:spPr>
            <a:xfrm>
              <a:off x="6785675" y="346875"/>
              <a:ext cx="132450" cy="30275"/>
            </a:xfrm>
            <a:custGeom>
              <a:rect b="b" l="l" r="r" t="t"/>
              <a:pathLst>
                <a:path extrusionOk="0" h="1211" w="5298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101"/>
            <p:cNvSpPr/>
            <p:nvPr/>
          </p:nvSpPr>
          <p:spPr>
            <a:xfrm>
              <a:off x="7044650" y="349975"/>
              <a:ext cx="138650" cy="22500"/>
            </a:xfrm>
            <a:custGeom>
              <a:rect b="b" l="l" r="r" t="t"/>
              <a:pathLst>
                <a:path extrusionOk="0" h="900" w="5546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101"/>
            <p:cNvSpPr/>
            <p:nvPr/>
          </p:nvSpPr>
          <p:spPr>
            <a:xfrm>
              <a:off x="7001675" y="600000"/>
              <a:ext cx="141725" cy="23350"/>
            </a:xfrm>
            <a:custGeom>
              <a:rect b="b" l="l" r="r" t="t"/>
              <a:pathLst>
                <a:path extrusionOk="0" h="934" w="5669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101"/>
            <p:cNvSpPr/>
            <p:nvPr/>
          </p:nvSpPr>
          <p:spPr>
            <a:xfrm>
              <a:off x="6858600" y="397650"/>
              <a:ext cx="115600" cy="24925"/>
            </a:xfrm>
            <a:custGeom>
              <a:rect b="b" l="l" r="r" t="t"/>
              <a:pathLst>
                <a:path extrusionOk="0" h="997" w="4624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101"/>
            <p:cNvSpPr/>
            <p:nvPr/>
          </p:nvSpPr>
          <p:spPr>
            <a:xfrm>
              <a:off x="7128575" y="293500"/>
              <a:ext cx="115950" cy="23750"/>
            </a:xfrm>
            <a:custGeom>
              <a:rect b="b" l="l" r="r" t="t"/>
              <a:pathLst>
                <a:path extrusionOk="0" h="950" w="4638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101"/>
            <p:cNvSpPr/>
            <p:nvPr/>
          </p:nvSpPr>
          <p:spPr>
            <a:xfrm>
              <a:off x="7116900" y="547375"/>
              <a:ext cx="121775" cy="22975"/>
            </a:xfrm>
            <a:custGeom>
              <a:rect b="b" l="l" r="r" t="t"/>
              <a:pathLst>
                <a:path extrusionOk="0" h="919" w="4871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101"/>
            <p:cNvSpPr/>
            <p:nvPr/>
          </p:nvSpPr>
          <p:spPr>
            <a:xfrm>
              <a:off x="7012000" y="449500"/>
              <a:ext cx="113850" cy="23200"/>
            </a:xfrm>
            <a:custGeom>
              <a:rect b="b" l="l" r="r" t="t"/>
              <a:pathLst>
                <a:path extrusionOk="0" h="928" w="4554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101"/>
            <p:cNvSpPr/>
            <p:nvPr/>
          </p:nvSpPr>
          <p:spPr>
            <a:xfrm>
              <a:off x="7089050" y="501375"/>
              <a:ext cx="98025" cy="21650"/>
            </a:xfrm>
            <a:custGeom>
              <a:rect b="b" l="l" r="r" t="t"/>
              <a:pathLst>
                <a:path extrusionOk="0" h="866" w="3921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101"/>
            <p:cNvSpPr/>
            <p:nvPr/>
          </p:nvSpPr>
          <p:spPr>
            <a:xfrm>
              <a:off x="6991375" y="398325"/>
              <a:ext cx="92525" cy="25900"/>
            </a:xfrm>
            <a:custGeom>
              <a:rect b="b" l="l" r="r" t="t"/>
              <a:pathLst>
                <a:path extrusionOk="0" h="1036" w="3701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101"/>
            <p:cNvSpPr/>
            <p:nvPr/>
          </p:nvSpPr>
          <p:spPr>
            <a:xfrm>
              <a:off x="7101425" y="403900"/>
              <a:ext cx="82225" cy="21350"/>
            </a:xfrm>
            <a:custGeom>
              <a:rect b="b" l="l" r="r" t="t"/>
              <a:pathLst>
                <a:path extrusionOk="0" h="854" w="3289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101"/>
            <p:cNvSpPr/>
            <p:nvPr/>
          </p:nvSpPr>
          <p:spPr>
            <a:xfrm>
              <a:off x="6953875" y="553850"/>
              <a:ext cx="87050" cy="19250"/>
            </a:xfrm>
            <a:custGeom>
              <a:rect b="b" l="l" r="r" t="t"/>
              <a:pathLst>
                <a:path extrusionOk="0" h="770" w="3482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101"/>
            <p:cNvSpPr/>
            <p:nvPr/>
          </p:nvSpPr>
          <p:spPr>
            <a:xfrm>
              <a:off x="6858925" y="291450"/>
              <a:ext cx="65725" cy="23700"/>
            </a:xfrm>
            <a:custGeom>
              <a:rect b="b" l="l" r="r" t="t"/>
              <a:pathLst>
                <a:path extrusionOk="0" h="948" w="2629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101"/>
            <p:cNvSpPr/>
            <p:nvPr/>
          </p:nvSpPr>
          <p:spPr>
            <a:xfrm>
              <a:off x="6944575" y="350675"/>
              <a:ext cx="68475" cy="19350"/>
            </a:xfrm>
            <a:custGeom>
              <a:rect b="b" l="l" r="r" t="t"/>
              <a:pathLst>
                <a:path extrusionOk="0" h="774" w="2739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101"/>
            <p:cNvSpPr/>
            <p:nvPr/>
          </p:nvSpPr>
          <p:spPr>
            <a:xfrm>
              <a:off x="6752300" y="511200"/>
              <a:ext cx="70200" cy="20075"/>
            </a:xfrm>
            <a:custGeom>
              <a:rect b="b" l="l" r="r" t="t"/>
              <a:pathLst>
                <a:path extrusionOk="0" h="803" w="2808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101"/>
            <p:cNvSpPr/>
            <p:nvPr/>
          </p:nvSpPr>
          <p:spPr>
            <a:xfrm>
              <a:off x="7013700" y="501400"/>
              <a:ext cx="64700" cy="19450"/>
            </a:xfrm>
            <a:custGeom>
              <a:rect b="b" l="l" r="r" t="t"/>
              <a:pathLst>
                <a:path extrusionOk="0" h="778" w="2588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101"/>
            <p:cNvSpPr/>
            <p:nvPr/>
          </p:nvSpPr>
          <p:spPr>
            <a:xfrm>
              <a:off x="6871300" y="454100"/>
              <a:ext cx="48200" cy="19400"/>
            </a:xfrm>
            <a:custGeom>
              <a:rect b="b" l="l" r="r" t="t"/>
              <a:pathLst>
                <a:path extrusionOk="0" h="776" w="1928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101"/>
            <p:cNvSpPr/>
            <p:nvPr/>
          </p:nvSpPr>
          <p:spPr>
            <a:xfrm>
              <a:off x="6802200" y="451475"/>
              <a:ext cx="45050" cy="22050"/>
            </a:xfrm>
            <a:custGeom>
              <a:rect b="b" l="l" r="r" t="t"/>
              <a:pathLst>
                <a:path extrusionOk="0" h="882" w="1802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101"/>
            <p:cNvSpPr/>
            <p:nvPr/>
          </p:nvSpPr>
          <p:spPr>
            <a:xfrm>
              <a:off x="6936325" y="600675"/>
              <a:ext cx="48525" cy="19500"/>
            </a:xfrm>
            <a:custGeom>
              <a:rect b="b" l="l" r="r" t="t"/>
              <a:pathLst>
                <a:path extrusionOk="0" h="780" w="1941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101"/>
            <p:cNvSpPr/>
            <p:nvPr/>
          </p:nvSpPr>
          <p:spPr>
            <a:xfrm>
              <a:off x="6942525" y="449800"/>
              <a:ext cx="45075" cy="18475"/>
            </a:xfrm>
            <a:custGeom>
              <a:rect b="b" l="l" r="r" t="t"/>
              <a:pathLst>
                <a:path extrusionOk="0" h="739" w="1803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101"/>
            <p:cNvSpPr/>
            <p:nvPr/>
          </p:nvSpPr>
          <p:spPr>
            <a:xfrm>
              <a:off x="7056025" y="547675"/>
              <a:ext cx="34750" cy="19025"/>
            </a:xfrm>
            <a:custGeom>
              <a:rect b="b" l="l" r="r" t="t"/>
              <a:pathLst>
                <a:path extrusionOk="0" h="761" w="139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101"/>
            <p:cNvSpPr/>
            <p:nvPr/>
          </p:nvSpPr>
          <p:spPr>
            <a:xfrm>
              <a:off x="6884750" y="603750"/>
              <a:ext cx="38875" cy="16325"/>
            </a:xfrm>
            <a:custGeom>
              <a:rect b="b" l="l" r="r" t="t"/>
              <a:pathLst>
                <a:path extrusionOk="0" h="653" w="1555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02" name="Google Shape;3602;p101"/>
          <p:cNvGrpSpPr/>
          <p:nvPr/>
        </p:nvGrpSpPr>
        <p:grpSpPr>
          <a:xfrm flipH="1" rot="10800000">
            <a:off x="5820956" y="-390281"/>
            <a:ext cx="1279675" cy="796857"/>
            <a:chOff x="4819000" y="1410925"/>
            <a:chExt cx="327450" cy="203925"/>
          </a:xfrm>
        </p:grpSpPr>
        <p:sp>
          <p:nvSpPr>
            <p:cNvPr id="3603" name="Google Shape;3603;p101"/>
            <p:cNvSpPr/>
            <p:nvPr/>
          </p:nvSpPr>
          <p:spPr>
            <a:xfrm>
              <a:off x="4849275" y="1436700"/>
              <a:ext cx="267250" cy="152275"/>
            </a:xfrm>
            <a:custGeom>
              <a:rect b="b" l="l" r="r" t="t"/>
              <a:pathLst>
                <a:path extrusionOk="0" h="6091" w="1069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101"/>
            <p:cNvSpPr/>
            <p:nvPr/>
          </p:nvSpPr>
          <p:spPr>
            <a:xfrm>
              <a:off x="4872975" y="1495200"/>
              <a:ext cx="11050" cy="9700"/>
            </a:xfrm>
            <a:custGeom>
              <a:rect b="b" l="l" r="r" t="t"/>
              <a:pathLst>
                <a:path extrusionOk="0" h="388" w="442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101"/>
            <p:cNvSpPr/>
            <p:nvPr/>
          </p:nvSpPr>
          <p:spPr>
            <a:xfrm>
              <a:off x="4921500" y="1456000"/>
              <a:ext cx="8975" cy="8650"/>
            </a:xfrm>
            <a:custGeom>
              <a:rect b="b" l="l" r="r" t="t"/>
              <a:pathLst>
                <a:path extrusionOk="0" h="346" w="359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101"/>
            <p:cNvSpPr/>
            <p:nvPr/>
          </p:nvSpPr>
          <p:spPr>
            <a:xfrm>
              <a:off x="5043950" y="1568850"/>
              <a:ext cx="8950" cy="7925"/>
            </a:xfrm>
            <a:custGeom>
              <a:rect b="b" l="l" r="r" t="t"/>
              <a:pathLst>
                <a:path extrusionOk="0" h="317" w="358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101"/>
            <p:cNvSpPr/>
            <p:nvPr/>
          </p:nvSpPr>
          <p:spPr>
            <a:xfrm>
              <a:off x="5057000" y="1525150"/>
              <a:ext cx="6225" cy="7950"/>
            </a:xfrm>
            <a:custGeom>
              <a:rect b="b" l="l" r="r" t="t"/>
              <a:pathLst>
                <a:path extrusionOk="0" h="318" w="249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101"/>
            <p:cNvSpPr/>
            <p:nvPr/>
          </p:nvSpPr>
          <p:spPr>
            <a:xfrm>
              <a:off x="5082100" y="1499375"/>
              <a:ext cx="4850" cy="5525"/>
            </a:xfrm>
            <a:custGeom>
              <a:rect b="b" l="l" r="r" t="t"/>
              <a:pathLst>
                <a:path extrusionOk="0" h="221" w="194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101"/>
            <p:cNvSpPr/>
            <p:nvPr/>
          </p:nvSpPr>
          <p:spPr>
            <a:xfrm>
              <a:off x="4923550" y="1484750"/>
              <a:ext cx="99100" cy="56250"/>
            </a:xfrm>
            <a:custGeom>
              <a:rect b="b" l="l" r="r" t="t"/>
              <a:pathLst>
                <a:path extrusionOk="0" h="2250" w="3964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101"/>
            <p:cNvSpPr/>
            <p:nvPr/>
          </p:nvSpPr>
          <p:spPr>
            <a:xfrm>
              <a:off x="4819000" y="1410925"/>
              <a:ext cx="327450" cy="203925"/>
            </a:xfrm>
            <a:custGeom>
              <a:rect b="b" l="l" r="r" t="t"/>
              <a:pathLst>
                <a:path extrusionOk="0" h="8157" w="13098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1" name="Google Shape;3611;p101"/>
          <p:cNvGrpSpPr/>
          <p:nvPr/>
        </p:nvGrpSpPr>
        <p:grpSpPr>
          <a:xfrm flipH="1" rot="10800000">
            <a:off x="10957979" y="5506186"/>
            <a:ext cx="565424" cy="509829"/>
            <a:chOff x="593975" y="1926100"/>
            <a:chExt cx="917300" cy="826750"/>
          </a:xfrm>
        </p:grpSpPr>
        <p:sp>
          <p:nvSpPr>
            <p:cNvPr id="3612" name="Google Shape;3612;p101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101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101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101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101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101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101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101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101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101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101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101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101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101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101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101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101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101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101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101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101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101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101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101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101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101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101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101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101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101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101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101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101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101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101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101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48" name="Google Shape;3648;p101"/>
          <p:cNvGrpSpPr/>
          <p:nvPr/>
        </p:nvGrpSpPr>
        <p:grpSpPr>
          <a:xfrm flipH="1" rot="6216072">
            <a:off x="10957988" y="3427380"/>
            <a:ext cx="565413" cy="632405"/>
            <a:chOff x="6809075" y="3709775"/>
            <a:chExt cx="385925" cy="431650"/>
          </a:xfrm>
        </p:grpSpPr>
        <p:sp>
          <p:nvSpPr>
            <p:cNvPr id="3649" name="Google Shape;3649;p101"/>
            <p:cNvSpPr/>
            <p:nvPr/>
          </p:nvSpPr>
          <p:spPr>
            <a:xfrm>
              <a:off x="6904325" y="3983375"/>
              <a:ext cx="77750" cy="66400"/>
            </a:xfrm>
            <a:custGeom>
              <a:rect b="b" l="l" r="r" t="t"/>
              <a:pathLst>
                <a:path extrusionOk="0" h="2656" w="311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101"/>
            <p:cNvSpPr/>
            <p:nvPr/>
          </p:nvSpPr>
          <p:spPr>
            <a:xfrm>
              <a:off x="6809075" y="4023275"/>
              <a:ext cx="78075" cy="61400"/>
            </a:xfrm>
            <a:custGeom>
              <a:rect b="b" l="l" r="r" t="t"/>
              <a:pathLst>
                <a:path extrusionOk="0" h="2456" w="3123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101"/>
            <p:cNvSpPr/>
            <p:nvPr/>
          </p:nvSpPr>
          <p:spPr>
            <a:xfrm>
              <a:off x="6957975" y="3792750"/>
              <a:ext cx="78825" cy="60700"/>
            </a:xfrm>
            <a:custGeom>
              <a:rect b="b" l="l" r="r" t="t"/>
              <a:pathLst>
                <a:path extrusionOk="0" h="2428" w="3153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101"/>
            <p:cNvSpPr/>
            <p:nvPr/>
          </p:nvSpPr>
          <p:spPr>
            <a:xfrm>
              <a:off x="6910200" y="3911625"/>
              <a:ext cx="78075" cy="59350"/>
            </a:xfrm>
            <a:custGeom>
              <a:rect b="b" l="l" r="r" t="t"/>
              <a:pathLst>
                <a:path extrusionOk="0" h="2374" w="3123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101"/>
            <p:cNvSpPr/>
            <p:nvPr/>
          </p:nvSpPr>
          <p:spPr>
            <a:xfrm>
              <a:off x="6986875" y="3896525"/>
              <a:ext cx="75000" cy="56900"/>
            </a:xfrm>
            <a:custGeom>
              <a:rect b="b" l="l" r="r" t="t"/>
              <a:pathLst>
                <a:path extrusionOk="0" h="2276" w="300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101"/>
            <p:cNvSpPr/>
            <p:nvPr/>
          </p:nvSpPr>
          <p:spPr>
            <a:xfrm>
              <a:off x="6857900" y="3818950"/>
              <a:ext cx="73650" cy="51025"/>
            </a:xfrm>
            <a:custGeom>
              <a:rect b="b" l="l" r="r" t="t"/>
              <a:pathLst>
                <a:path extrusionOk="0" h="2041" w="2946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101"/>
            <p:cNvSpPr/>
            <p:nvPr/>
          </p:nvSpPr>
          <p:spPr>
            <a:xfrm>
              <a:off x="6913950" y="3709775"/>
              <a:ext cx="69175" cy="54950"/>
            </a:xfrm>
            <a:custGeom>
              <a:rect b="b" l="l" r="r" t="t"/>
              <a:pathLst>
                <a:path extrusionOk="0" h="2198" w="2767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101"/>
            <p:cNvSpPr/>
            <p:nvPr/>
          </p:nvSpPr>
          <p:spPr>
            <a:xfrm>
              <a:off x="7127575" y="3812775"/>
              <a:ext cx="67425" cy="51875"/>
            </a:xfrm>
            <a:custGeom>
              <a:rect b="b" l="l" r="r" t="t"/>
              <a:pathLst>
                <a:path extrusionOk="0" h="2075" w="2697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101"/>
            <p:cNvSpPr/>
            <p:nvPr/>
          </p:nvSpPr>
          <p:spPr>
            <a:xfrm>
              <a:off x="6812850" y="3919400"/>
              <a:ext cx="69850" cy="45450"/>
            </a:xfrm>
            <a:custGeom>
              <a:rect b="b" l="l" r="r" t="t"/>
              <a:pathLst>
                <a:path extrusionOk="0" h="1818" w="2794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101"/>
            <p:cNvSpPr/>
            <p:nvPr/>
          </p:nvSpPr>
          <p:spPr>
            <a:xfrm>
              <a:off x="7120000" y="4082825"/>
              <a:ext cx="62625" cy="53175"/>
            </a:xfrm>
            <a:custGeom>
              <a:rect b="b" l="l" r="r" t="t"/>
              <a:pathLst>
                <a:path extrusionOk="0" h="2127" w="2505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101"/>
            <p:cNvSpPr/>
            <p:nvPr/>
          </p:nvSpPr>
          <p:spPr>
            <a:xfrm>
              <a:off x="7020575" y="4011000"/>
              <a:ext cx="55750" cy="48300"/>
            </a:xfrm>
            <a:custGeom>
              <a:rect b="b" l="l" r="r" t="t"/>
              <a:pathLst>
                <a:path extrusionOk="0" h="1932" w="223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101"/>
            <p:cNvSpPr/>
            <p:nvPr/>
          </p:nvSpPr>
          <p:spPr>
            <a:xfrm>
              <a:off x="6951800" y="4094175"/>
              <a:ext cx="55050" cy="47250"/>
            </a:xfrm>
            <a:custGeom>
              <a:rect b="b" l="l" r="r" t="t"/>
              <a:pathLst>
                <a:path extrusionOk="0" h="1890" w="2202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101"/>
            <p:cNvSpPr/>
            <p:nvPr/>
          </p:nvSpPr>
          <p:spPr>
            <a:xfrm>
              <a:off x="7103125" y="3878725"/>
              <a:ext cx="53675" cy="47725"/>
            </a:xfrm>
            <a:custGeom>
              <a:rect b="b" l="l" r="r" t="t"/>
              <a:pathLst>
                <a:path extrusionOk="0" h="1909" w="2147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101"/>
            <p:cNvSpPr/>
            <p:nvPr/>
          </p:nvSpPr>
          <p:spPr>
            <a:xfrm>
              <a:off x="7034350" y="3738350"/>
              <a:ext cx="54350" cy="41300"/>
            </a:xfrm>
            <a:custGeom>
              <a:rect b="b" l="l" r="r" t="t"/>
              <a:pathLst>
                <a:path extrusionOk="0" h="1652" w="2174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63" name="Google Shape;3663;p101"/>
          <p:cNvGrpSpPr/>
          <p:nvPr/>
        </p:nvGrpSpPr>
        <p:grpSpPr>
          <a:xfrm flipH="1" rot="10800000">
            <a:off x="579329" y="1660626"/>
            <a:ext cx="675623" cy="609039"/>
            <a:chOff x="593975" y="1926100"/>
            <a:chExt cx="917300" cy="826750"/>
          </a:xfrm>
        </p:grpSpPr>
        <p:sp>
          <p:nvSpPr>
            <p:cNvPr id="3664" name="Google Shape;3664;p101"/>
            <p:cNvSpPr/>
            <p:nvPr/>
          </p:nvSpPr>
          <p:spPr>
            <a:xfrm>
              <a:off x="593975" y="1926100"/>
              <a:ext cx="917300" cy="826750"/>
            </a:xfrm>
            <a:custGeom>
              <a:rect b="b" l="l" r="r" t="t"/>
              <a:pathLst>
                <a:path extrusionOk="0" h="33070" w="36692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101"/>
            <p:cNvSpPr/>
            <p:nvPr/>
          </p:nvSpPr>
          <p:spPr>
            <a:xfrm>
              <a:off x="781900" y="2114550"/>
              <a:ext cx="115100" cy="123000"/>
            </a:xfrm>
            <a:custGeom>
              <a:rect b="b" l="l" r="r" t="t"/>
              <a:pathLst>
                <a:path extrusionOk="0" h="4920" w="4604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101"/>
            <p:cNvSpPr/>
            <p:nvPr/>
          </p:nvSpPr>
          <p:spPr>
            <a:xfrm>
              <a:off x="828200" y="2072850"/>
              <a:ext cx="92700" cy="142725"/>
            </a:xfrm>
            <a:custGeom>
              <a:rect b="b" l="l" r="r" t="t"/>
              <a:pathLst>
                <a:path extrusionOk="0" h="5709" w="3708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101"/>
            <p:cNvSpPr/>
            <p:nvPr/>
          </p:nvSpPr>
          <p:spPr>
            <a:xfrm>
              <a:off x="879425" y="2037275"/>
              <a:ext cx="87150" cy="150425"/>
            </a:xfrm>
            <a:custGeom>
              <a:rect b="b" l="l" r="r" t="t"/>
              <a:pathLst>
                <a:path extrusionOk="0" h="6017" w="3486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101"/>
            <p:cNvSpPr/>
            <p:nvPr/>
          </p:nvSpPr>
          <p:spPr>
            <a:xfrm>
              <a:off x="935675" y="2023075"/>
              <a:ext cx="71375" cy="142675"/>
            </a:xfrm>
            <a:custGeom>
              <a:rect b="b" l="l" r="r" t="t"/>
              <a:pathLst>
                <a:path extrusionOk="0" h="5707" w="2855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101"/>
            <p:cNvSpPr/>
            <p:nvPr/>
          </p:nvSpPr>
          <p:spPr>
            <a:xfrm>
              <a:off x="671550" y="2309925"/>
              <a:ext cx="155275" cy="53075"/>
            </a:xfrm>
            <a:custGeom>
              <a:rect b="b" l="l" r="r" t="t"/>
              <a:pathLst>
                <a:path extrusionOk="0" h="2123" w="6211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101"/>
            <p:cNvSpPr/>
            <p:nvPr/>
          </p:nvSpPr>
          <p:spPr>
            <a:xfrm>
              <a:off x="700100" y="2375225"/>
              <a:ext cx="144625" cy="40400"/>
            </a:xfrm>
            <a:custGeom>
              <a:rect b="b" l="l" r="r" t="t"/>
              <a:pathLst>
                <a:path extrusionOk="0" h="1616" w="5785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101"/>
            <p:cNvSpPr/>
            <p:nvPr/>
          </p:nvSpPr>
          <p:spPr>
            <a:xfrm>
              <a:off x="710575" y="2430575"/>
              <a:ext cx="148950" cy="41525"/>
            </a:xfrm>
            <a:custGeom>
              <a:rect b="b" l="l" r="r" t="t"/>
              <a:pathLst>
                <a:path extrusionOk="0" h="1661" w="5958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101"/>
            <p:cNvSpPr/>
            <p:nvPr/>
          </p:nvSpPr>
          <p:spPr>
            <a:xfrm>
              <a:off x="741950" y="2490225"/>
              <a:ext cx="140375" cy="48025"/>
            </a:xfrm>
            <a:custGeom>
              <a:rect b="b" l="l" r="r" t="t"/>
              <a:pathLst>
                <a:path extrusionOk="0" h="1921" w="5615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101"/>
            <p:cNvSpPr/>
            <p:nvPr/>
          </p:nvSpPr>
          <p:spPr>
            <a:xfrm>
              <a:off x="920350" y="2549275"/>
              <a:ext cx="37550" cy="111675"/>
            </a:xfrm>
            <a:custGeom>
              <a:rect b="b" l="l" r="r" t="t"/>
              <a:pathLst>
                <a:path extrusionOk="0" h="4467" w="1502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101"/>
            <p:cNvSpPr/>
            <p:nvPr/>
          </p:nvSpPr>
          <p:spPr>
            <a:xfrm>
              <a:off x="984000" y="2530375"/>
              <a:ext cx="39550" cy="134450"/>
            </a:xfrm>
            <a:custGeom>
              <a:rect b="b" l="l" r="r" t="t"/>
              <a:pathLst>
                <a:path extrusionOk="0" h="5378" w="1582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101"/>
            <p:cNvSpPr/>
            <p:nvPr/>
          </p:nvSpPr>
          <p:spPr>
            <a:xfrm>
              <a:off x="1060775" y="2520650"/>
              <a:ext cx="21275" cy="139250"/>
            </a:xfrm>
            <a:custGeom>
              <a:rect b="b" l="l" r="r" t="t"/>
              <a:pathLst>
                <a:path extrusionOk="0" h="5570" w="851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101"/>
            <p:cNvSpPr/>
            <p:nvPr/>
          </p:nvSpPr>
          <p:spPr>
            <a:xfrm>
              <a:off x="1197400" y="2460750"/>
              <a:ext cx="152925" cy="75775"/>
            </a:xfrm>
            <a:custGeom>
              <a:rect b="b" l="l" r="r" t="t"/>
              <a:pathLst>
                <a:path extrusionOk="0" h="3031" w="6117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101"/>
            <p:cNvSpPr/>
            <p:nvPr/>
          </p:nvSpPr>
          <p:spPr>
            <a:xfrm>
              <a:off x="1215225" y="2425600"/>
              <a:ext cx="160675" cy="64375"/>
            </a:xfrm>
            <a:custGeom>
              <a:rect b="b" l="l" r="r" t="t"/>
              <a:pathLst>
                <a:path extrusionOk="0" h="2575" w="6427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101"/>
            <p:cNvSpPr/>
            <p:nvPr/>
          </p:nvSpPr>
          <p:spPr>
            <a:xfrm>
              <a:off x="1243150" y="2373150"/>
              <a:ext cx="164275" cy="71600"/>
            </a:xfrm>
            <a:custGeom>
              <a:rect b="b" l="l" r="r" t="t"/>
              <a:pathLst>
                <a:path extrusionOk="0" h="2864" w="6571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101"/>
            <p:cNvSpPr/>
            <p:nvPr/>
          </p:nvSpPr>
          <p:spPr>
            <a:xfrm>
              <a:off x="1235925" y="2320100"/>
              <a:ext cx="182025" cy="31275"/>
            </a:xfrm>
            <a:custGeom>
              <a:rect b="b" l="l" r="r" t="t"/>
              <a:pathLst>
                <a:path extrusionOk="0" h="1251" w="7281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101"/>
            <p:cNvSpPr/>
            <p:nvPr/>
          </p:nvSpPr>
          <p:spPr>
            <a:xfrm>
              <a:off x="1064425" y="2068575"/>
              <a:ext cx="138525" cy="131650"/>
            </a:xfrm>
            <a:custGeom>
              <a:rect b="b" l="l" r="r" t="t"/>
              <a:pathLst>
                <a:path extrusionOk="0" h="5266" w="5541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101"/>
            <p:cNvSpPr/>
            <p:nvPr/>
          </p:nvSpPr>
          <p:spPr>
            <a:xfrm>
              <a:off x="1117250" y="2110400"/>
              <a:ext cx="113250" cy="96150"/>
            </a:xfrm>
            <a:custGeom>
              <a:rect b="b" l="l" r="r" t="t"/>
              <a:pathLst>
                <a:path extrusionOk="0" h="3846" w="453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101"/>
            <p:cNvSpPr/>
            <p:nvPr/>
          </p:nvSpPr>
          <p:spPr>
            <a:xfrm>
              <a:off x="1147375" y="2166300"/>
              <a:ext cx="138100" cy="113275"/>
            </a:xfrm>
            <a:custGeom>
              <a:rect b="b" l="l" r="r" t="t"/>
              <a:pathLst>
                <a:path extrusionOk="0" h="4531" w="5524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101"/>
            <p:cNvSpPr/>
            <p:nvPr/>
          </p:nvSpPr>
          <p:spPr>
            <a:xfrm>
              <a:off x="802400" y="2154725"/>
              <a:ext cx="437850" cy="396475"/>
            </a:xfrm>
            <a:custGeom>
              <a:rect b="b" l="l" r="r" t="t"/>
              <a:pathLst>
                <a:path extrusionOk="0" h="15859" w="17514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101"/>
            <p:cNvSpPr/>
            <p:nvPr/>
          </p:nvSpPr>
          <p:spPr>
            <a:xfrm>
              <a:off x="868075" y="2196225"/>
              <a:ext cx="307200" cy="305875"/>
            </a:xfrm>
            <a:custGeom>
              <a:rect b="b" l="l" r="r" t="t"/>
              <a:pathLst>
                <a:path extrusionOk="0" h="12235" w="12288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101"/>
            <p:cNvSpPr/>
            <p:nvPr/>
          </p:nvSpPr>
          <p:spPr>
            <a:xfrm>
              <a:off x="953750" y="2291075"/>
              <a:ext cx="44050" cy="37925"/>
            </a:xfrm>
            <a:custGeom>
              <a:rect b="b" l="l" r="r" t="t"/>
              <a:pathLst>
                <a:path extrusionOk="0" h="1517" w="1762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101"/>
            <p:cNvSpPr/>
            <p:nvPr/>
          </p:nvSpPr>
          <p:spPr>
            <a:xfrm>
              <a:off x="1017350" y="2320700"/>
              <a:ext cx="31675" cy="32325"/>
            </a:xfrm>
            <a:custGeom>
              <a:rect b="b" l="l" r="r" t="t"/>
              <a:pathLst>
                <a:path extrusionOk="0" h="1293" w="1267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101"/>
            <p:cNvSpPr/>
            <p:nvPr/>
          </p:nvSpPr>
          <p:spPr>
            <a:xfrm>
              <a:off x="986750" y="2342525"/>
              <a:ext cx="24100" cy="27100"/>
            </a:xfrm>
            <a:custGeom>
              <a:rect b="b" l="l" r="r" t="t"/>
              <a:pathLst>
                <a:path extrusionOk="0" h="1084" w="964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101"/>
            <p:cNvSpPr/>
            <p:nvPr/>
          </p:nvSpPr>
          <p:spPr>
            <a:xfrm>
              <a:off x="982625" y="2381250"/>
              <a:ext cx="39925" cy="34800"/>
            </a:xfrm>
            <a:custGeom>
              <a:rect b="b" l="l" r="r" t="t"/>
              <a:pathLst>
                <a:path extrusionOk="0" h="1392" w="1597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101"/>
            <p:cNvSpPr/>
            <p:nvPr/>
          </p:nvSpPr>
          <p:spPr>
            <a:xfrm>
              <a:off x="941000" y="2340300"/>
              <a:ext cx="21700" cy="24675"/>
            </a:xfrm>
            <a:custGeom>
              <a:rect b="b" l="l" r="r" t="t"/>
              <a:pathLst>
                <a:path extrusionOk="0" h="987" w="868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101"/>
            <p:cNvSpPr/>
            <p:nvPr/>
          </p:nvSpPr>
          <p:spPr>
            <a:xfrm>
              <a:off x="950625" y="2374100"/>
              <a:ext cx="25475" cy="26950"/>
            </a:xfrm>
            <a:custGeom>
              <a:rect b="b" l="l" r="r" t="t"/>
              <a:pathLst>
                <a:path extrusionOk="0" h="1078" w="1019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101"/>
            <p:cNvSpPr/>
            <p:nvPr/>
          </p:nvSpPr>
          <p:spPr>
            <a:xfrm>
              <a:off x="1028725" y="2363150"/>
              <a:ext cx="42325" cy="28325"/>
            </a:xfrm>
            <a:custGeom>
              <a:rect b="b" l="l" r="r" t="t"/>
              <a:pathLst>
                <a:path extrusionOk="0" h="1133" w="1693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101"/>
            <p:cNvSpPr/>
            <p:nvPr/>
          </p:nvSpPr>
          <p:spPr>
            <a:xfrm>
              <a:off x="1035525" y="2416750"/>
              <a:ext cx="22800" cy="22350"/>
            </a:xfrm>
            <a:custGeom>
              <a:rect b="b" l="l" r="r" t="t"/>
              <a:pathLst>
                <a:path extrusionOk="0" h="894" w="912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101"/>
            <p:cNvSpPr/>
            <p:nvPr/>
          </p:nvSpPr>
          <p:spPr>
            <a:xfrm>
              <a:off x="1083750" y="2369450"/>
              <a:ext cx="32350" cy="34750"/>
            </a:xfrm>
            <a:custGeom>
              <a:rect b="b" l="l" r="r" t="t"/>
              <a:pathLst>
                <a:path extrusionOk="0" h="1390" w="1294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101"/>
            <p:cNvSpPr/>
            <p:nvPr/>
          </p:nvSpPr>
          <p:spPr>
            <a:xfrm>
              <a:off x="1061050" y="2396025"/>
              <a:ext cx="16175" cy="21225"/>
            </a:xfrm>
            <a:custGeom>
              <a:rect b="b" l="l" r="r" t="t"/>
              <a:pathLst>
                <a:path extrusionOk="0" h="849" w="647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101"/>
            <p:cNvSpPr/>
            <p:nvPr/>
          </p:nvSpPr>
          <p:spPr>
            <a:xfrm>
              <a:off x="990525" y="2429750"/>
              <a:ext cx="35100" cy="27900"/>
            </a:xfrm>
            <a:custGeom>
              <a:rect b="b" l="l" r="r" t="t"/>
              <a:pathLst>
                <a:path extrusionOk="0" h="1116" w="1404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101"/>
            <p:cNvSpPr/>
            <p:nvPr/>
          </p:nvSpPr>
          <p:spPr>
            <a:xfrm>
              <a:off x="967150" y="2410650"/>
              <a:ext cx="17200" cy="16025"/>
            </a:xfrm>
            <a:custGeom>
              <a:rect b="b" l="l" r="r" t="t"/>
              <a:pathLst>
                <a:path extrusionOk="0" h="641" w="688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101"/>
            <p:cNvSpPr/>
            <p:nvPr/>
          </p:nvSpPr>
          <p:spPr>
            <a:xfrm>
              <a:off x="1011175" y="2276350"/>
              <a:ext cx="18250" cy="23075"/>
            </a:xfrm>
            <a:custGeom>
              <a:rect b="b" l="l" r="r" t="t"/>
              <a:pathLst>
                <a:path extrusionOk="0" h="923" w="73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101"/>
            <p:cNvSpPr/>
            <p:nvPr/>
          </p:nvSpPr>
          <p:spPr>
            <a:xfrm>
              <a:off x="1044175" y="2286200"/>
              <a:ext cx="41675" cy="38600"/>
            </a:xfrm>
            <a:custGeom>
              <a:rect b="b" l="l" r="r" t="t"/>
              <a:pathLst>
                <a:path extrusionOk="0" h="1544" w="1667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101"/>
            <p:cNvSpPr/>
            <p:nvPr/>
          </p:nvSpPr>
          <p:spPr>
            <a:xfrm>
              <a:off x="1078250" y="2326500"/>
              <a:ext cx="22725" cy="21400"/>
            </a:xfrm>
            <a:custGeom>
              <a:rect b="b" l="l" r="r" t="t"/>
              <a:pathLst>
                <a:path extrusionOk="0" h="856" w="909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 point">
    <p:spTree>
      <p:nvGrpSpPr>
        <p:cNvPr id="3703" name="Shape 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4" name="Google Shape;3704;p40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05" name="Google Shape;3705;p40"/>
          <p:cNvSpPr/>
          <p:nvPr/>
        </p:nvSpPr>
        <p:spPr>
          <a:xfrm rot="222207">
            <a:off x="2178701" y="4497468"/>
            <a:ext cx="1956887" cy="2210617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706" name="Google Shape;3706;p40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3707" name="Google Shape;3707;p40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0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0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0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0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0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0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0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0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0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0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0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0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0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0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0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0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0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0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0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0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0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0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0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0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0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0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0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0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0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0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0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0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0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0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0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0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0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0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0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0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0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0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0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0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0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0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0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0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0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0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0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0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0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0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0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0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0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0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0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0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0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0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0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0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0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0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0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0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0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0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0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0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0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0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0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0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0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0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0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0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0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0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0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0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0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0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40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40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40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40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40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40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40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40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0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0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0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0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0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40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40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0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40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40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0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40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40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0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40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40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0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0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0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0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0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40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40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40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40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40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40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40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40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40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40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40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40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0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40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40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0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0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0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0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0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0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0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0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0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40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40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0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40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40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40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40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0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40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40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40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40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40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40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40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40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40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40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40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40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40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40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40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40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40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40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40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40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40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40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40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40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40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40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40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40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40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40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40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40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40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40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40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40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40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40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40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40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40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40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40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40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40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40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40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40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40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40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40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40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40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40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40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40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40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40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40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40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0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0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0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0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0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0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0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0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0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0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0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0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0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0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0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0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0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0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0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0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0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0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0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0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0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0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0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0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0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0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0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0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0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0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0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0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0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0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0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0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0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0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0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0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0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0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0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0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0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0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0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0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0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40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40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40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40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40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40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40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40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40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40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40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40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40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40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40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40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40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40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40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40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40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40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40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40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0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40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40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40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40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40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40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40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40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40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40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40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40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40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40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40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40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40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40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40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40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40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40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40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40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40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40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40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40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21" name="Google Shape;4021;p40"/>
          <p:cNvSpPr/>
          <p:nvPr/>
        </p:nvSpPr>
        <p:spPr>
          <a:xfrm rot="585416">
            <a:off x="8498653" y="-1041753"/>
            <a:ext cx="1956703" cy="22108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22" name="Google Shape;4022;p40"/>
          <p:cNvGrpSpPr/>
          <p:nvPr/>
        </p:nvGrpSpPr>
        <p:grpSpPr>
          <a:xfrm rot="-1532069">
            <a:off x="5866378" y="5465491"/>
            <a:ext cx="1890493" cy="1346607"/>
            <a:chOff x="1174150" y="1093100"/>
            <a:chExt cx="360450" cy="256750"/>
          </a:xfrm>
        </p:grpSpPr>
        <p:sp>
          <p:nvSpPr>
            <p:cNvPr id="4023" name="Google Shape;4023;p40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40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40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40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40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28" name="Google Shape;4028;p40"/>
          <p:cNvSpPr/>
          <p:nvPr/>
        </p:nvSpPr>
        <p:spPr>
          <a:xfrm rot="1489915">
            <a:off x="5175242" y="78799"/>
            <a:ext cx="1372023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29" name="Google Shape;4029;p40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4030" name="Google Shape;4030;p40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40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40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40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40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40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40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40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40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40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40" name="Google Shape;4040;p40"/>
          <p:cNvGrpSpPr/>
          <p:nvPr/>
        </p:nvGrpSpPr>
        <p:grpSpPr>
          <a:xfrm rot="-5400000">
            <a:off x="10175057" y="4233212"/>
            <a:ext cx="3081119" cy="2536193"/>
            <a:chOff x="3857825" y="4400025"/>
            <a:chExt cx="287500" cy="236650"/>
          </a:xfrm>
        </p:grpSpPr>
        <p:sp>
          <p:nvSpPr>
            <p:cNvPr id="4041" name="Google Shape;4041;p40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40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0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0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0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0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0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0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0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0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51" name="Google Shape;4051;p40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4052" name="Google Shape;4052;p40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0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0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0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0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0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0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0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0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0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0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0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0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0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0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0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0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0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0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0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0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0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0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0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0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0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0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0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0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0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0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40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40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0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40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40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0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0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0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0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0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0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0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0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0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40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40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0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40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40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40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40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0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40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40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40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40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40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40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40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40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40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40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40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40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40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40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40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40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40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40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40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40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40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40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40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40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0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40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40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40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40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40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40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40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40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40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40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40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40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40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40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40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40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40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40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40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40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40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40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40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40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40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40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40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40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40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40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40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40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40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40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40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40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40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40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40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40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40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40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40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40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40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40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40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40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40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40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0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0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0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0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0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0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0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0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0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0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0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0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0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0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0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0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0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0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0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0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0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0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0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0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0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0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0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0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0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0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0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0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0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0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0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0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0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0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0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0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0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0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0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0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0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0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0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27" name="Google Shape;4227;p40"/>
          <p:cNvGrpSpPr/>
          <p:nvPr/>
        </p:nvGrpSpPr>
        <p:grpSpPr>
          <a:xfrm rot="-3669519">
            <a:off x="-663161" y="4203864"/>
            <a:ext cx="3235976" cy="3113099"/>
            <a:chOff x="3795825" y="3576625"/>
            <a:chExt cx="273225" cy="262850"/>
          </a:xfrm>
        </p:grpSpPr>
        <p:sp>
          <p:nvSpPr>
            <p:cNvPr id="4228" name="Google Shape;4228;p40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0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0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0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0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0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0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0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0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0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38" name="Google Shape;4238;p40"/>
          <p:cNvSpPr/>
          <p:nvPr/>
        </p:nvSpPr>
        <p:spPr>
          <a:xfrm rot="3780209">
            <a:off x="10555191" y="203602"/>
            <a:ext cx="1372027" cy="874679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9" name="Google Shape;4239;p40"/>
          <p:cNvSpPr txBox="1"/>
          <p:nvPr>
            <p:ph type="title"/>
          </p:nvPr>
        </p:nvSpPr>
        <p:spPr>
          <a:xfrm>
            <a:off x="2385200" y="1742800"/>
            <a:ext cx="7421600" cy="337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/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240" name="Shape 4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1" name="Google Shape;4241;p49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42" name="Google Shape;4242;p49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4243" name="Google Shape;4243;p49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4244" name="Google Shape;4244;p49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rect b="b" l="l" r="r" t="t"/>
                <a:pathLst>
                  <a:path extrusionOk="0" h="20028" w="41698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rotWithShape="0" algn="bl" dir="5400000" dist="19050">
                  <a:schemeClr val="dk1">
                    <a:alpha val="49803"/>
                  </a:scheme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5" name="Google Shape;4245;p49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6" name="Google Shape;4246;p49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7" name="Google Shape;4247;p49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rect b="b" l="l" r="r" t="t"/>
                <a:pathLst>
                  <a:path extrusionOk="0" h="1303" w="72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8" name="Google Shape;4248;p49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9" name="Google Shape;4249;p49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0" name="Google Shape;4250;p49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1" name="Google Shape;4251;p49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2" name="Google Shape;4252;p49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3" name="Google Shape;4253;p49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4" name="Google Shape;4254;p49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5" name="Google Shape;4255;p49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6" name="Google Shape;4256;p49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7" name="Google Shape;4257;p49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rect b="b" l="l" r="r" t="t"/>
                <a:pathLst>
                  <a:path extrusionOk="0" h="1321" w="72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8" name="Google Shape;4258;p49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9" name="Google Shape;4259;p49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0" name="Google Shape;4260;p49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1" name="Google Shape;4261;p49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2" name="Google Shape;4262;p49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3" name="Google Shape;4263;p49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4" name="Google Shape;4264;p49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5" name="Google Shape;4265;p49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6" name="Google Shape;4266;p49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7" name="Google Shape;4267;p49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8" name="Google Shape;4268;p49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9" name="Google Shape;4269;p49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1" name="Google Shape;4271;p49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2" name="Google Shape;4272;p49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3" name="Google Shape;4273;p49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5" name="Google Shape;4275;p49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rect b="b" l="l" r="r" t="t"/>
                <a:pathLst>
                  <a:path extrusionOk="0" h="1330" w="81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6" name="Google Shape;4276;p49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rect b="b" l="l" r="r" t="t"/>
                <a:pathLst>
                  <a:path extrusionOk="0" h="1615" w="81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8" name="Google Shape;4278;p49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9" name="Google Shape;4279;p49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1" name="Google Shape;4281;p49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2" name="Google Shape;4282;p49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4" name="Google Shape;4284;p49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5" name="Google Shape;4285;p49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rect b="b" l="l" r="r" t="t"/>
                <a:pathLst>
                  <a:path extrusionOk="0" h="1624" w="73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7" name="Google Shape;4287;p49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8" name="Google Shape;4288;p49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9" name="Google Shape;4289;p49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rect b="b" l="l" r="r" t="t"/>
                <a:pathLst>
                  <a:path extrusionOk="0" h="1348" w="73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0" name="Google Shape;4290;p49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1" name="Google Shape;4291;p49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2" name="Google Shape;4292;p49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3" name="Google Shape;4293;p49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rect b="b" l="l" r="r" t="t"/>
                <a:pathLst>
                  <a:path extrusionOk="0" h="1624" w="72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4" name="Google Shape;4294;p49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5" name="Google Shape;4295;p49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6" name="Google Shape;4296;p49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7" name="Google Shape;4297;p49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8" name="Google Shape;4298;p49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9" name="Google Shape;4299;p49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0" name="Google Shape;4300;p49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1" name="Google Shape;4301;p49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2" name="Google Shape;4302;p49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rect b="b" l="l" r="r" t="t"/>
                <a:pathLst>
                  <a:path extrusionOk="0" h="1357" w="72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3" name="Google Shape;4303;p49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4" name="Google Shape;4304;p49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5" name="Google Shape;4305;p49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6" name="Google Shape;4306;p49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7" name="Google Shape;4307;p49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8" name="Google Shape;4308;p49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9" name="Google Shape;4309;p49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0" name="Google Shape;4310;p49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1" name="Google Shape;4311;p49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2" name="Google Shape;4312;p49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3" name="Google Shape;4313;p49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4" name="Google Shape;4314;p49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rect b="b" l="l" r="r" t="t"/>
                <a:pathLst>
                  <a:path extrusionOk="0" h="1366" w="72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5" name="Google Shape;4315;p49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rect b="b" l="l" r="r" t="t"/>
                <a:pathLst>
                  <a:path extrusionOk="0" h="1633" w="72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6" name="Google Shape;4316;p49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7" name="Google Shape;4317;p49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8" name="Google Shape;4318;p49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9" name="Google Shape;4319;p49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0" name="Google Shape;4320;p49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1" name="Google Shape;4321;p49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2" name="Google Shape;4322;p49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3" name="Google Shape;4323;p49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4" name="Google Shape;4324;p49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5" name="Google Shape;4325;p49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rect b="b" l="l" r="r" t="t"/>
                <a:pathLst>
                  <a:path extrusionOk="0" h="1642" w="81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6" name="Google Shape;4326;p49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7" name="Google Shape;4327;p49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rect b="b" l="l" r="r" t="t"/>
                <a:pathLst>
                  <a:path extrusionOk="0" h="1384" w="81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8" name="Google Shape;4328;p49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9" name="Google Shape;4329;p49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0" name="Google Shape;4330;p49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1" name="Google Shape;4331;p49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2" name="Google Shape;4332;p49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3" name="Google Shape;4333;p49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4" name="Google Shape;4334;p49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rect b="b" l="l" r="r" t="t"/>
                <a:pathLst>
                  <a:path extrusionOk="0" h="1651" w="81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5" name="Google Shape;4335;p49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rect b="b" l="l" r="r" t="t"/>
                <a:pathLst>
                  <a:path extrusionOk="0" h="1393" w="81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6" name="Google Shape;4336;p49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7" name="Google Shape;4337;p49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8" name="Google Shape;4338;p49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9" name="Google Shape;4339;p49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0" name="Google Shape;4340;p49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1" name="Google Shape;4341;p49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2" name="Google Shape;4342;p49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3" name="Google Shape;4343;p49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4" name="Google Shape;4344;p49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5" name="Google Shape;4345;p49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6" name="Google Shape;4346;p49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rect b="b" l="l" r="r" t="t"/>
                <a:pathLst>
                  <a:path extrusionOk="0" h="1410" w="73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7" name="Google Shape;4347;p49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rect b="b" l="l" r="r" t="t"/>
                <a:pathLst>
                  <a:path extrusionOk="0" h="1651" w="73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8" name="Google Shape;4348;p49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9" name="Google Shape;4349;p49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0" name="Google Shape;4350;p49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1" name="Google Shape;4351;p49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2" name="Google Shape;4352;p49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3" name="Google Shape;4353;p49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4" name="Google Shape;4354;p49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5" name="Google Shape;4355;p49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6" name="Google Shape;4356;p49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7" name="Google Shape;4357;p49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rect b="b" l="l" r="r" t="t"/>
                <a:pathLst>
                  <a:path extrusionOk="0" h="1419" w="72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8" name="Google Shape;4358;p49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9" name="Google Shape;4359;p49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0" name="Google Shape;4360;p49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1" name="Google Shape;4361;p49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2" name="Google Shape;4362;p49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rect b="b" l="l" r="r" t="t"/>
                <a:pathLst>
                  <a:path extrusionOk="0" h="1660" w="72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3" name="Google Shape;4363;p49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4" name="Google Shape;4364;p49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5" name="Google Shape;4365;p49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6" name="Google Shape;4366;p49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7" name="Google Shape;4367;p49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rect b="b" l="l" r="r" t="t"/>
                <a:pathLst>
                  <a:path extrusionOk="0" h="1669" w="72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8" name="Google Shape;4368;p49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9" name="Google Shape;4369;p49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0" name="Google Shape;4370;p49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1" name="Google Shape;4371;p49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rect b="b" l="l" r="r" t="t"/>
                <a:pathLst>
                  <a:path extrusionOk="0" h="1437" w="72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2" name="Google Shape;4372;p49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3" name="Google Shape;4373;p49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4" name="Google Shape;4374;p49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5" name="Google Shape;4375;p49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6" name="Google Shape;4376;p49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7" name="Google Shape;4377;p49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8" name="Google Shape;4378;p49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9" name="Google Shape;4379;p49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rect b="b" l="l" r="r" t="t"/>
                <a:pathLst>
                  <a:path extrusionOk="0" h="1669" w="81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0" name="Google Shape;4380;p49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1" name="Google Shape;4381;p49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2" name="Google Shape;4382;p49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3" name="Google Shape;4383;p49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4" name="Google Shape;4384;p49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rect b="b" l="l" r="r" t="t"/>
                <a:pathLst>
                  <a:path extrusionOk="0" h="1446" w="81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5" name="Google Shape;4385;p49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6" name="Google Shape;4386;p49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7" name="Google Shape;4387;p49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8" name="Google Shape;4388;p49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9" name="Google Shape;4389;p49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0" name="Google Shape;4390;p49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49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2" name="Google Shape;4392;p49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rect b="b" l="l" r="r" t="t"/>
                <a:pathLst>
                  <a:path extrusionOk="0" h="1455" w="72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49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4" name="Google Shape;4394;p49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5" name="Google Shape;4395;p49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6" name="Google Shape;4396;p49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7" name="Google Shape;4397;p49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rect b="b" l="l" r="r" t="t"/>
                <a:pathLst>
                  <a:path extrusionOk="0" h="1678" w="72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8" name="Google Shape;4398;p49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9" name="Google Shape;4399;p49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0" name="Google Shape;4400;p49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1" name="Google Shape;4401;p49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2" name="Google Shape;4402;p49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rect b="b" l="l" r="r" t="t"/>
                <a:pathLst>
                  <a:path extrusionOk="0" h="1473" w="73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3" name="Google Shape;4403;p49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49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rect b="b" l="l" r="r" t="t"/>
                <a:pathLst>
                  <a:path extrusionOk="0" h="1687" w="73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49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6" name="Google Shape;4406;p49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7" name="Google Shape;4407;p49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8" name="Google Shape;4408;p49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9" name="Google Shape;4409;p49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0" name="Google Shape;4410;p49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1" name="Google Shape;4411;p49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2" name="Google Shape;4412;p49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3" name="Google Shape;4413;p49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4" name="Google Shape;4414;p49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5" name="Google Shape;4415;p49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6" name="Google Shape;4416;p49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7" name="Google Shape;4417;p49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8" name="Google Shape;4418;p49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9" name="Google Shape;4419;p49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0" name="Google Shape;4420;p49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rect b="b" l="l" r="r" t="t"/>
                <a:pathLst>
                  <a:path extrusionOk="0" h="1482" w="73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1" name="Google Shape;4421;p49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2" name="Google Shape;4422;p49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rect b="b" l="l" r="r" t="t"/>
                <a:pathLst>
                  <a:path extrusionOk="0" h="1696" w="73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3" name="Google Shape;4423;p49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4" name="Google Shape;4424;p49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5" name="Google Shape;4425;p49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6" name="Google Shape;4426;p49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7" name="Google Shape;4427;p49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8" name="Google Shape;4428;p49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rect b="b" l="l" r="r" t="t"/>
                <a:pathLst>
                  <a:path extrusionOk="0" h="1500" w="81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9" name="Google Shape;4429;p49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0" name="Google Shape;4430;p49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1" name="Google Shape;4431;p49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rect b="b" l="l" r="r" t="t"/>
                <a:pathLst>
                  <a:path extrusionOk="0" h="1696" w="81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2" name="Google Shape;4432;p49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3" name="Google Shape;4433;p49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4" name="Google Shape;4434;p49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5" name="Google Shape;4435;p49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6" name="Google Shape;4436;p49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7" name="Google Shape;4437;p49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rect b="b" l="l" r="r" t="t"/>
                <a:pathLst>
                  <a:path extrusionOk="0" h="1508" w="81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8" name="Google Shape;4438;p49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9" name="Google Shape;4439;p49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0" name="Google Shape;4440;p49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1" name="Google Shape;4441;p49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2" name="Google Shape;4442;p49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3" name="Google Shape;4443;p49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4" name="Google Shape;4444;p49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5" name="Google Shape;4445;p49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6" name="Google Shape;4446;p49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rect b="b" l="l" r="r" t="t"/>
                <a:pathLst>
                  <a:path extrusionOk="0" h="1705" w="81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7" name="Google Shape;4447;p49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8" name="Google Shape;4448;p49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9" name="Google Shape;4449;p49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0" name="Google Shape;4450;p49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1" name="Google Shape;4451;p49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2" name="Google Shape;4452;p49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rect b="b" l="l" r="r" t="t"/>
                <a:pathLst>
                  <a:path extrusionOk="0" h="1714" w="72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3" name="Google Shape;4453;p49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4" name="Google Shape;4454;p49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5" name="Google Shape;4455;p49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6" name="Google Shape;4456;p49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7" name="Google Shape;4457;p49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8" name="Google Shape;4458;p49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9" name="Google Shape;4459;p49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0" name="Google Shape;4460;p49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rect b="b" l="l" r="r" t="t"/>
                <a:pathLst>
                  <a:path extrusionOk="0" h="1517" w="72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1" name="Google Shape;4461;p49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2" name="Google Shape;4462;p49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3" name="Google Shape;4463;p49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4" name="Google Shape;4464;p49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5" name="Google Shape;4465;p49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6" name="Google Shape;4466;p49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7" name="Google Shape;4467;p49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8" name="Google Shape;4468;p49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9" name="Google Shape;4469;p49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rect b="b" l="l" r="r" t="t"/>
                <a:pathLst>
                  <a:path extrusionOk="0" h="1535" w="73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0" name="Google Shape;4470;p49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1" name="Google Shape;4471;p49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rect b="b" l="l" r="r" t="t"/>
                <a:pathLst>
                  <a:path extrusionOk="0" h="1714" w="73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2" name="Google Shape;4472;p49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3" name="Google Shape;4473;p49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4" name="Google Shape;4474;p49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5" name="Google Shape;4475;p49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rect b="b" l="l" r="r" t="t"/>
                <a:pathLst>
                  <a:path extrusionOk="0" h="1544" w="73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6" name="Google Shape;4476;p49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7" name="Google Shape;4477;p49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8" name="Google Shape;4478;p49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9" name="Google Shape;4479;p49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0" name="Google Shape;4480;p49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1" name="Google Shape;4481;p49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2" name="Google Shape;4482;p49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rect b="b" l="l" r="r" t="t"/>
                <a:pathLst>
                  <a:path extrusionOk="0" h="1722" w="73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3" name="Google Shape;4483;p49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4" name="Google Shape;4484;p49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5" name="Google Shape;4485;p49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6" name="Google Shape;4486;p49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7" name="Google Shape;4487;p49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8" name="Google Shape;4488;p49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9" name="Google Shape;4489;p49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rect b="b" l="l" r="r" t="t"/>
                <a:pathLst>
                  <a:path extrusionOk="0" h="1731" w="81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0" name="Google Shape;4490;p49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rect b="b" l="l" r="r" t="t"/>
                <a:pathLst>
                  <a:path extrusionOk="0" h="1562" w="81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1" name="Google Shape;4491;p49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2" name="Google Shape;4492;p49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3" name="Google Shape;4493;p49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4" name="Google Shape;4494;p49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5" name="Google Shape;4495;p49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6" name="Google Shape;4496;p49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7" name="Google Shape;4497;p49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8" name="Google Shape;4498;p49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9" name="Google Shape;4499;p49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0" name="Google Shape;4500;p49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1" name="Google Shape;4501;p49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9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9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9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9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9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9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9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rect b="b" l="l" r="r" t="t"/>
                <a:pathLst>
                  <a:path extrusionOk="0" h="1571" w="72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9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9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9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9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9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9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9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9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9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9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9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9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9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rect b="b" l="l" r="r" t="t"/>
                <a:pathLst>
                  <a:path extrusionOk="0" h="1598" w="73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9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9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9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9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9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9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9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rect b="b" l="l" r="r" t="t"/>
                <a:pathLst>
                  <a:path extrusionOk="0" h="1749" w="73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9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9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9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9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9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rect b="b" l="l" r="r" t="t"/>
                <a:pathLst>
                  <a:path extrusionOk="0" h="1758" w="82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9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rect b="b" l="l" r="r" t="t"/>
                <a:pathLst>
                  <a:path extrusionOk="0" h="1607" w="82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9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9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9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9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9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9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9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9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9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9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9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rect b="b" l="l" r="r" t="t"/>
                <a:pathLst>
                  <a:path extrusionOk="0" h="73" w="4168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9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rect b="b" l="l" r="r" t="t"/>
                <a:pathLst>
                  <a:path extrusionOk="0" h="81" w="41644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9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rect b="b" l="l" r="r" t="t"/>
                <a:pathLst>
                  <a:path extrusionOk="0" h="81" w="41627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9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rect b="b" l="l" r="r" t="t"/>
                <a:pathLst>
                  <a:path extrusionOk="0" h="73" w="41591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9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rect b="b" l="l" r="r" t="t"/>
                <a:pathLst>
                  <a:path extrusionOk="0" h="73" w="41573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9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rect b="b" l="l" r="r" t="t"/>
                <a:pathLst>
                  <a:path extrusionOk="0" h="72" w="41537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9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rect b="b" l="l" r="r" t="t"/>
                <a:pathLst>
                  <a:path extrusionOk="0" h="72" w="4152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9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rect b="b" l="l" r="r" t="t"/>
                <a:pathLst>
                  <a:path extrusionOk="0" h="82" w="41493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9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rect b="b" l="l" r="r" t="t"/>
                <a:pathLst>
                  <a:path extrusionOk="0" h="81" w="41466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9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rect b="b" l="l" r="r" t="t"/>
                <a:pathLst>
                  <a:path extrusionOk="0" h="72" w="41439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9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rect b="b" l="l" r="r" t="t"/>
                <a:pathLst>
                  <a:path extrusionOk="0" h="73" w="41412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56" name="Google Shape;4556;p49"/>
            <p:cNvSpPr/>
            <p:nvPr/>
          </p:nvSpPr>
          <p:spPr>
            <a:xfrm>
              <a:off x="771196" y="669220"/>
              <a:ext cx="23550" cy="3889706"/>
            </a:xfrm>
            <a:custGeom>
              <a:rect b="b" l="l" r="r" t="t"/>
              <a:pathLst>
                <a:path extrusionOk="0" h="21259" w="143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57" name="Google Shape;4557;p49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4558" name="Google Shape;4558;p49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49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49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49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49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49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49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49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49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49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49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49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49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49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49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49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49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49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49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49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49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49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49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49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49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49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49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49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49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49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49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49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49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49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49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49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49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49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49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49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49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49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49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49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49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49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49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49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49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49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49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49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49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49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49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49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49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49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49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49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49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49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49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49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49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49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49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49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49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49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49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49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49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49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49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49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49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49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49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49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49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49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49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49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49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49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49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49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49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49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49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49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49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49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49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49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49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49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49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49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49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49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49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49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49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49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49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49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49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49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49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49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49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49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49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49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49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49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49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49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49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49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49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49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49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49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49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49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49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49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49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49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49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49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49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49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49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49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49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49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49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49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49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49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49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49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49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49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49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49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49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49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49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49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49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49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49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49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49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49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49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49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49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49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49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49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49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49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49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49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49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49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49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49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49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33" name="Google Shape;4733;p49"/>
          <p:cNvGrpSpPr/>
          <p:nvPr/>
        </p:nvGrpSpPr>
        <p:grpSpPr>
          <a:xfrm rot="3017696">
            <a:off x="371068" y="5453849"/>
            <a:ext cx="1733869" cy="1369911"/>
            <a:chOff x="1745100" y="1681650"/>
            <a:chExt cx="1300475" cy="1027490"/>
          </a:xfrm>
        </p:grpSpPr>
        <p:sp>
          <p:nvSpPr>
            <p:cNvPr id="4734" name="Google Shape;4734;p49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49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36" name="Google Shape;4736;p49"/>
          <p:cNvSpPr txBox="1"/>
          <p:nvPr>
            <p:ph type="ctrTitle"/>
          </p:nvPr>
        </p:nvSpPr>
        <p:spPr>
          <a:xfrm>
            <a:off x="1693867" y="1566151"/>
            <a:ext cx="6038400" cy="269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4737" name="Google Shape;4737;p49"/>
          <p:cNvSpPr txBox="1"/>
          <p:nvPr>
            <p:ph idx="1" type="subTitle"/>
          </p:nvPr>
        </p:nvSpPr>
        <p:spPr>
          <a:xfrm>
            <a:off x="1693867" y="4257984"/>
            <a:ext cx="6038400" cy="63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/>
        </p:txBody>
      </p:sp>
      <p:sp>
        <p:nvSpPr>
          <p:cNvPr id="4738" name="Google Shape;4738;p49"/>
          <p:cNvSpPr/>
          <p:nvPr>
            <p:ph idx="2" type="pic"/>
          </p:nvPr>
        </p:nvSpPr>
        <p:spPr>
          <a:xfrm rot="561340">
            <a:off x="7961413" y="661742"/>
            <a:ext cx="3462052" cy="4685116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  <p:grpSp>
        <p:nvGrpSpPr>
          <p:cNvPr id="4739" name="Google Shape;4739;p49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4740" name="Google Shape;4740;p49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49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49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49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49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49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49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49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49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49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750" name="Shape 4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" name="Google Shape;4751;p50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52" name="Google Shape;4752;p50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4753" name="Google Shape;4753;p50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4754" name="Google Shape;4754;p50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rect b="b" l="l" r="r" t="t"/>
                <a:pathLst>
                  <a:path extrusionOk="0" h="20028" w="41698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rotWithShape="0" algn="bl" dir="5400000" dist="19050">
                  <a:schemeClr val="dk1">
                    <a:alpha val="49803"/>
                  </a:scheme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50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50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50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rect b="b" l="l" r="r" t="t"/>
                <a:pathLst>
                  <a:path extrusionOk="0" h="1303" w="72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50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50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50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50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50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50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50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50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50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50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rect b="b" l="l" r="r" t="t"/>
                <a:pathLst>
                  <a:path extrusionOk="0" h="1321" w="72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50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50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50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50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50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50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50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50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50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50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50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50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50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50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50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50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50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50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rect b="b" l="l" r="r" t="t"/>
                <a:pathLst>
                  <a:path extrusionOk="0" h="1330" w="81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50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rect b="b" l="l" r="r" t="t"/>
                <a:pathLst>
                  <a:path extrusionOk="0" h="1615" w="81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50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50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50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50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50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50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50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50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50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50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rect b="b" l="l" r="r" t="t"/>
                <a:pathLst>
                  <a:path extrusionOk="0" h="1624" w="73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50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50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50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rect b="b" l="l" r="r" t="t"/>
                <a:pathLst>
                  <a:path extrusionOk="0" h="1348" w="73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50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50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50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50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rect b="b" l="l" r="r" t="t"/>
                <a:pathLst>
                  <a:path extrusionOk="0" h="1624" w="72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50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50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50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50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50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50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50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50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50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rect b="b" l="l" r="r" t="t"/>
                <a:pathLst>
                  <a:path extrusionOk="0" h="1357" w="72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50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50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50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50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50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50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50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50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50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50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50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50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rect b="b" l="l" r="r" t="t"/>
                <a:pathLst>
                  <a:path extrusionOk="0" h="1366" w="72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50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rect b="b" l="l" r="r" t="t"/>
                <a:pathLst>
                  <a:path extrusionOk="0" h="1633" w="72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50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50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50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50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50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50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50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50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50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50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rect b="b" l="l" r="r" t="t"/>
                <a:pathLst>
                  <a:path extrusionOk="0" h="1642" w="81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50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50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rect b="b" l="l" r="r" t="t"/>
                <a:pathLst>
                  <a:path extrusionOk="0" h="1384" w="81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50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50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50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50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50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50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50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rect b="b" l="l" r="r" t="t"/>
                <a:pathLst>
                  <a:path extrusionOk="0" h="1651" w="81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50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rect b="b" l="l" r="r" t="t"/>
                <a:pathLst>
                  <a:path extrusionOk="0" h="1393" w="81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50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50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50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50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50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50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50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50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50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50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50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rect b="b" l="l" r="r" t="t"/>
                <a:pathLst>
                  <a:path extrusionOk="0" h="1410" w="73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50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rect b="b" l="l" r="r" t="t"/>
                <a:pathLst>
                  <a:path extrusionOk="0" h="1651" w="73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50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50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50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50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50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50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50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50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50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50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rect b="b" l="l" r="r" t="t"/>
                <a:pathLst>
                  <a:path extrusionOk="0" h="1419" w="72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50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50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50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50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50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rect b="b" l="l" r="r" t="t"/>
                <a:pathLst>
                  <a:path extrusionOk="0" h="1660" w="72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50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50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50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50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50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rect b="b" l="l" r="r" t="t"/>
                <a:pathLst>
                  <a:path extrusionOk="0" h="1669" w="72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50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50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50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50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rect b="b" l="l" r="r" t="t"/>
                <a:pathLst>
                  <a:path extrusionOk="0" h="1437" w="72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50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50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50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50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50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50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50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50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rect b="b" l="l" r="r" t="t"/>
                <a:pathLst>
                  <a:path extrusionOk="0" h="1669" w="81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50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50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50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50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50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rect b="b" l="l" r="r" t="t"/>
                <a:pathLst>
                  <a:path extrusionOk="0" h="1446" w="81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50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50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50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50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50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50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50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50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rect b="b" l="l" r="r" t="t"/>
                <a:pathLst>
                  <a:path extrusionOk="0" h="1455" w="72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50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50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50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50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50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rect b="b" l="l" r="r" t="t"/>
                <a:pathLst>
                  <a:path extrusionOk="0" h="1678" w="72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50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50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50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50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50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rect b="b" l="l" r="r" t="t"/>
                <a:pathLst>
                  <a:path extrusionOk="0" h="1473" w="73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50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50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rect b="b" l="l" r="r" t="t"/>
                <a:pathLst>
                  <a:path extrusionOk="0" h="1687" w="73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50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50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50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50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50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50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50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50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50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50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50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50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50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50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50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50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rect b="b" l="l" r="r" t="t"/>
                <a:pathLst>
                  <a:path extrusionOk="0" h="1482" w="73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50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50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rect b="b" l="l" r="r" t="t"/>
                <a:pathLst>
                  <a:path extrusionOk="0" h="1696" w="73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50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50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50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50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50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50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rect b="b" l="l" r="r" t="t"/>
                <a:pathLst>
                  <a:path extrusionOk="0" h="1500" w="81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50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50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50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rect b="b" l="l" r="r" t="t"/>
                <a:pathLst>
                  <a:path extrusionOk="0" h="1696" w="81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50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50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50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50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50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50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rect b="b" l="l" r="r" t="t"/>
                <a:pathLst>
                  <a:path extrusionOk="0" h="1508" w="81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50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50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50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50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50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50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50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50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50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rect b="b" l="l" r="r" t="t"/>
                <a:pathLst>
                  <a:path extrusionOk="0" h="1705" w="81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50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50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50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50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50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50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rect b="b" l="l" r="r" t="t"/>
                <a:pathLst>
                  <a:path extrusionOk="0" h="1714" w="72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50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50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50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50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50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50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50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50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rect b="b" l="l" r="r" t="t"/>
                <a:pathLst>
                  <a:path extrusionOk="0" h="1517" w="72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50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50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50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50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50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50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50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50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50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rect b="b" l="l" r="r" t="t"/>
                <a:pathLst>
                  <a:path extrusionOk="0" h="1535" w="73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50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50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rect b="b" l="l" r="r" t="t"/>
                <a:pathLst>
                  <a:path extrusionOk="0" h="1714" w="73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50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50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50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50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rect b="b" l="l" r="r" t="t"/>
                <a:pathLst>
                  <a:path extrusionOk="0" h="1544" w="73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50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50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50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50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50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50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50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rect b="b" l="l" r="r" t="t"/>
                <a:pathLst>
                  <a:path extrusionOk="0" h="1722" w="73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50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50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50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50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50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50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50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rect b="b" l="l" r="r" t="t"/>
                <a:pathLst>
                  <a:path extrusionOk="0" h="1731" w="81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50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rect b="b" l="l" r="r" t="t"/>
                <a:pathLst>
                  <a:path extrusionOk="0" h="1562" w="81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50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50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50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50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50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50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50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50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50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50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50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50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50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50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50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50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50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50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rect b="b" l="l" r="r" t="t"/>
                <a:pathLst>
                  <a:path extrusionOk="0" h="1571" w="72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50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50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50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50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50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50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50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50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50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50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50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50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50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rect b="b" l="l" r="r" t="t"/>
                <a:pathLst>
                  <a:path extrusionOk="0" h="1598" w="73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50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50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50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50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50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50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50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rect b="b" l="l" r="r" t="t"/>
                <a:pathLst>
                  <a:path extrusionOk="0" h="1749" w="73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50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50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50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50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50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rect b="b" l="l" r="r" t="t"/>
                <a:pathLst>
                  <a:path extrusionOk="0" h="1758" w="82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50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rect b="b" l="l" r="r" t="t"/>
                <a:pathLst>
                  <a:path extrusionOk="0" h="1607" w="82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50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50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50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50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50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50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50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50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50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50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50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rect b="b" l="l" r="r" t="t"/>
                <a:pathLst>
                  <a:path extrusionOk="0" h="73" w="4168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50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rect b="b" l="l" r="r" t="t"/>
                <a:pathLst>
                  <a:path extrusionOk="0" h="81" w="41644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50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rect b="b" l="l" r="r" t="t"/>
                <a:pathLst>
                  <a:path extrusionOk="0" h="81" w="41627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50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rect b="b" l="l" r="r" t="t"/>
                <a:pathLst>
                  <a:path extrusionOk="0" h="73" w="41591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50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rect b="b" l="l" r="r" t="t"/>
                <a:pathLst>
                  <a:path extrusionOk="0" h="73" w="41573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50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rect b="b" l="l" r="r" t="t"/>
                <a:pathLst>
                  <a:path extrusionOk="0" h="72" w="41537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50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rect b="b" l="l" r="r" t="t"/>
                <a:pathLst>
                  <a:path extrusionOk="0" h="72" w="4152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50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rect b="b" l="l" r="r" t="t"/>
                <a:pathLst>
                  <a:path extrusionOk="0" h="82" w="41493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50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rect b="b" l="l" r="r" t="t"/>
                <a:pathLst>
                  <a:path extrusionOk="0" h="81" w="41466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50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rect b="b" l="l" r="r" t="t"/>
                <a:pathLst>
                  <a:path extrusionOk="0" h="72" w="41439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50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rect b="b" l="l" r="r" t="t"/>
                <a:pathLst>
                  <a:path extrusionOk="0" h="73" w="41412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66" name="Google Shape;5066;p50"/>
            <p:cNvSpPr/>
            <p:nvPr/>
          </p:nvSpPr>
          <p:spPr>
            <a:xfrm>
              <a:off x="771196" y="669220"/>
              <a:ext cx="23550" cy="3889706"/>
            </a:xfrm>
            <a:custGeom>
              <a:rect b="b" l="l" r="r" t="t"/>
              <a:pathLst>
                <a:path extrusionOk="0" h="21259" w="143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67" name="Google Shape;5067;p50"/>
          <p:cNvSpPr/>
          <p:nvPr/>
        </p:nvSpPr>
        <p:spPr>
          <a:xfrm flipH="1">
            <a:off x="10516200" y="348333"/>
            <a:ext cx="1023971" cy="652795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68" name="Google Shape;5068;p50"/>
          <p:cNvGrpSpPr/>
          <p:nvPr/>
        </p:nvGrpSpPr>
        <p:grpSpPr>
          <a:xfrm rot="-1532069">
            <a:off x="7562911" y="5465491"/>
            <a:ext cx="1890493" cy="1346607"/>
            <a:chOff x="1174150" y="1093100"/>
            <a:chExt cx="360450" cy="256750"/>
          </a:xfrm>
        </p:grpSpPr>
        <p:sp>
          <p:nvSpPr>
            <p:cNvPr id="5069" name="Google Shape;5069;p50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50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50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50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50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74" name="Google Shape;5074;p50"/>
          <p:cNvSpPr/>
          <p:nvPr/>
        </p:nvSpPr>
        <p:spPr>
          <a:xfrm rot="1489915">
            <a:off x="5175242" y="78799"/>
            <a:ext cx="1372023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75" name="Google Shape;5075;p50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5076" name="Google Shape;5076;p50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50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50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50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50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50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50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50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50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50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86" name="Google Shape;5086;p50"/>
          <p:cNvGrpSpPr/>
          <p:nvPr/>
        </p:nvGrpSpPr>
        <p:grpSpPr>
          <a:xfrm rot="-5400000">
            <a:off x="-231744" y="4233212"/>
            <a:ext cx="3081119" cy="2536193"/>
            <a:chOff x="3857825" y="4400025"/>
            <a:chExt cx="287500" cy="236650"/>
          </a:xfrm>
        </p:grpSpPr>
        <p:sp>
          <p:nvSpPr>
            <p:cNvPr id="5087" name="Google Shape;5087;p50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50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50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50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50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50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50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50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50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50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97" name="Google Shape;5097;p50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5098" name="Google Shape;5098;p50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50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50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50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50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50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50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50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50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50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50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50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50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50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50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50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50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50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50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50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50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50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50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50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50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50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50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50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50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50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50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50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50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50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50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50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50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50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50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50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50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50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50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50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50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50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50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50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50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50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50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50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50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50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50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50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50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50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50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50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50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50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50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50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50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50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50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50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50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50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50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50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50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50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50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50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50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50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50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50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50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50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50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50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50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50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50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50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50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50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50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50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50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50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50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50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50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50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50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50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50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50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50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50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50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50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50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50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50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50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50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50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50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50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50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50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50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50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50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50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50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50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50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50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50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50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50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50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50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50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50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50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50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50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50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50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50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50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50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50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50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50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50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50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50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50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50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50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50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50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50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50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50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50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50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50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50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50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50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50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50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50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50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50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50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50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50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50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50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50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50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50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50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50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50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73" name="Google Shape;5273;p50"/>
          <p:cNvSpPr txBox="1"/>
          <p:nvPr>
            <p:ph type="title"/>
          </p:nvPr>
        </p:nvSpPr>
        <p:spPr>
          <a:xfrm flipH="1">
            <a:off x="5403920" y="2940533"/>
            <a:ext cx="5585200" cy="141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5274" name="Google Shape;5274;p50"/>
          <p:cNvSpPr txBox="1"/>
          <p:nvPr>
            <p:ph idx="2" type="title"/>
          </p:nvPr>
        </p:nvSpPr>
        <p:spPr>
          <a:xfrm flipH="1">
            <a:off x="9319920" y="1919717"/>
            <a:ext cx="1669200" cy="112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sp>
        <p:nvSpPr>
          <p:cNvPr id="5275" name="Google Shape;5275;p50"/>
          <p:cNvSpPr txBox="1"/>
          <p:nvPr>
            <p:ph idx="1" type="subTitle"/>
          </p:nvPr>
        </p:nvSpPr>
        <p:spPr>
          <a:xfrm flipH="1">
            <a:off x="5403920" y="4251067"/>
            <a:ext cx="5585200" cy="68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5276" name="Google Shape;5276;p50"/>
          <p:cNvSpPr/>
          <p:nvPr>
            <p:ph idx="3" type="pic"/>
          </p:nvPr>
        </p:nvSpPr>
        <p:spPr>
          <a:xfrm flipH="1" rot="-561340">
            <a:off x="1699758" y="1484242"/>
            <a:ext cx="3462052" cy="4685116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5277" name="Shape 5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8" name="Google Shape;5278;p51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79" name="Google Shape;5279;p51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5280" name="Google Shape;5280;p51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5281" name="Google Shape;5281;p51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rect b="b" l="l" r="r" t="t"/>
                <a:pathLst>
                  <a:path extrusionOk="0" h="20028" w="41698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rotWithShape="0" algn="bl" dir="5400000" dist="19050">
                  <a:schemeClr val="dk1">
                    <a:alpha val="49803"/>
                  </a:scheme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51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51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51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rect b="b" l="l" r="r" t="t"/>
                <a:pathLst>
                  <a:path extrusionOk="0" h="1303" w="72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51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51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51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51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51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51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51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51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51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51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rect b="b" l="l" r="r" t="t"/>
                <a:pathLst>
                  <a:path extrusionOk="0" h="1321" w="72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51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51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51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51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51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51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51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51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51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51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5" name="Google Shape;5305;p51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6" name="Google Shape;5306;p51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51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51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51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51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51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51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rect b="b" l="l" r="r" t="t"/>
                <a:pathLst>
                  <a:path extrusionOk="0" h="1330" w="81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51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rect b="b" l="l" r="r" t="t"/>
                <a:pathLst>
                  <a:path extrusionOk="0" h="1615" w="81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51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51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51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51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51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51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51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51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51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51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rect b="b" l="l" r="r" t="t"/>
                <a:pathLst>
                  <a:path extrusionOk="0" h="1624" w="73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51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51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51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rect b="b" l="l" r="r" t="t"/>
                <a:pathLst>
                  <a:path extrusionOk="0" h="1348" w="73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51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51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51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51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rect b="b" l="l" r="r" t="t"/>
                <a:pathLst>
                  <a:path extrusionOk="0" h="1624" w="72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51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51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51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51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51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51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51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51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51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rect b="b" l="l" r="r" t="t"/>
                <a:pathLst>
                  <a:path extrusionOk="0" h="1357" w="72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51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51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51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51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51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51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51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51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51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51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51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51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rect b="b" l="l" r="r" t="t"/>
                <a:pathLst>
                  <a:path extrusionOk="0" h="1366" w="72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51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rect b="b" l="l" r="r" t="t"/>
                <a:pathLst>
                  <a:path extrusionOk="0" h="1633" w="72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51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51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51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51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51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51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51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51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51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51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rect b="b" l="l" r="r" t="t"/>
                <a:pathLst>
                  <a:path extrusionOk="0" h="1642" w="81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51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51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rect b="b" l="l" r="r" t="t"/>
                <a:pathLst>
                  <a:path extrusionOk="0" h="1384" w="81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51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51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51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51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51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51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51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rect b="b" l="l" r="r" t="t"/>
                <a:pathLst>
                  <a:path extrusionOk="0" h="1651" w="81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51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rect b="b" l="l" r="r" t="t"/>
                <a:pathLst>
                  <a:path extrusionOk="0" h="1393" w="81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51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51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51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51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51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51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51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51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51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51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51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rect b="b" l="l" r="r" t="t"/>
                <a:pathLst>
                  <a:path extrusionOk="0" h="1410" w="73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51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rect b="b" l="l" r="r" t="t"/>
                <a:pathLst>
                  <a:path extrusionOk="0" h="1651" w="73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51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51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51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51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51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51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51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51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51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51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rect b="b" l="l" r="r" t="t"/>
                <a:pathLst>
                  <a:path extrusionOk="0" h="1419" w="72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51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51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51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51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51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rect b="b" l="l" r="r" t="t"/>
                <a:pathLst>
                  <a:path extrusionOk="0" h="1660" w="72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51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51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51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51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51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rect b="b" l="l" r="r" t="t"/>
                <a:pathLst>
                  <a:path extrusionOk="0" h="1669" w="72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51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51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51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51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rect b="b" l="l" r="r" t="t"/>
                <a:pathLst>
                  <a:path extrusionOk="0" h="1437" w="72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51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51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51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51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51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51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51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51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rect b="b" l="l" r="r" t="t"/>
                <a:pathLst>
                  <a:path extrusionOk="0" h="1669" w="81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51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51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51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51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51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rect b="b" l="l" r="r" t="t"/>
                <a:pathLst>
                  <a:path extrusionOk="0" h="1446" w="81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51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51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51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51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51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51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51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51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rect b="b" l="l" r="r" t="t"/>
                <a:pathLst>
                  <a:path extrusionOk="0" h="1455" w="72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51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51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51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3" name="Google Shape;5433;p51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4" name="Google Shape;5434;p51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rect b="b" l="l" r="r" t="t"/>
                <a:pathLst>
                  <a:path extrusionOk="0" h="1678" w="72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5" name="Google Shape;5435;p51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6" name="Google Shape;5436;p51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7" name="Google Shape;5437;p51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8" name="Google Shape;5438;p51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9" name="Google Shape;5439;p51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rect b="b" l="l" r="r" t="t"/>
                <a:pathLst>
                  <a:path extrusionOk="0" h="1473" w="73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0" name="Google Shape;5440;p51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1" name="Google Shape;5441;p51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rect b="b" l="l" r="r" t="t"/>
                <a:pathLst>
                  <a:path extrusionOk="0" h="1687" w="73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2" name="Google Shape;5442;p51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3" name="Google Shape;5443;p51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4" name="Google Shape;5444;p51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5" name="Google Shape;5445;p51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6" name="Google Shape;5446;p51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7" name="Google Shape;5447;p51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8" name="Google Shape;5448;p51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9" name="Google Shape;5449;p51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0" name="Google Shape;5450;p51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1" name="Google Shape;5451;p51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2" name="Google Shape;5452;p51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3" name="Google Shape;5453;p51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4" name="Google Shape;5454;p51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5" name="Google Shape;5455;p51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6" name="Google Shape;5456;p51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7" name="Google Shape;5457;p51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rect b="b" l="l" r="r" t="t"/>
                <a:pathLst>
                  <a:path extrusionOk="0" h="1482" w="73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8" name="Google Shape;5458;p51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9" name="Google Shape;5459;p51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rect b="b" l="l" r="r" t="t"/>
                <a:pathLst>
                  <a:path extrusionOk="0" h="1696" w="73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0" name="Google Shape;5460;p51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1" name="Google Shape;5461;p51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2" name="Google Shape;5462;p51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3" name="Google Shape;5463;p51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4" name="Google Shape;5464;p51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5" name="Google Shape;5465;p51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rect b="b" l="l" r="r" t="t"/>
                <a:pathLst>
                  <a:path extrusionOk="0" h="1500" w="81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6" name="Google Shape;5466;p51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7" name="Google Shape;5467;p51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8" name="Google Shape;5468;p51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rect b="b" l="l" r="r" t="t"/>
                <a:pathLst>
                  <a:path extrusionOk="0" h="1696" w="81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9" name="Google Shape;5469;p51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0" name="Google Shape;5470;p51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1" name="Google Shape;5471;p51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2" name="Google Shape;5472;p51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3" name="Google Shape;5473;p51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4" name="Google Shape;5474;p51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rect b="b" l="l" r="r" t="t"/>
                <a:pathLst>
                  <a:path extrusionOk="0" h="1508" w="81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5" name="Google Shape;5475;p51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6" name="Google Shape;5476;p51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7" name="Google Shape;5477;p51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8" name="Google Shape;5478;p51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9" name="Google Shape;5479;p51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0" name="Google Shape;5480;p51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1" name="Google Shape;5481;p51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2" name="Google Shape;5482;p51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3" name="Google Shape;5483;p51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rect b="b" l="l" r="r" t="t"/>
                <a:pathLst>
                  <a:path extrusionOk="0" h="1705" w="81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4" name="Google Shape;5484;p51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5" name="Google Shape;5485;p51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6" name="Google Shape;5486;p51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7" name="Google Shape;5487;p51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8" name="Google Shape;5488;p51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9" name="Google Shape;5489;p51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rect b="b" l="l" r="r" t="t"/>
                <a:pathLst>
                  <a:path extrusionOk="0" h="1714" w="72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0" name="Google Shape;5490;p51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1" name="Google Shape;5491;p51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2" name="Google Shape;5492;p51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3" name="Google Shape;5493;p51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4" name="Google Shape;5494;p51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5" name="Google Shape;5495;p51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6" name="Google Shape;5496;p51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7" name="Google Shape;5497;p51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rect b="b" l="l" r="r" t="t"/>
                <a:pathLst>
                  <a:path extrusionOk="0" h="1517" w="72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8" name="Google Shape;5498;p51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9" name="Google Shape;5499;p51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0" name="Google Shape;5500;p51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1" name="Google Shape;5501;p51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2" name="Google Shape;5502;p51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3" name="Google Shape;5503;p51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4" name="Google Shape;5504;p51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5" name="Google Shape;5505;p51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6" name="Google Shape;5506;p51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rect b="b" l="l" r="r" t="t"/>
                <a:pathLst>
                  <a:path extrusionOk="0" h="1535" w="73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7" name="Google Shape;5507;p51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8" name="Google Shape;5508;p51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rect b="b" l="l" r="r" t="t"/>
                <a:pathLst>
                  <a:path extrusionOk="0" h="1714" w="73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9" name="Google Shape;5509;p51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0" name="Google Shape;5510;p51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1" name="Google Shape;5511;p51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2" name="Google Shape;5512;p51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rect b="b" l="l" r="r" t="t"/>
                <a:pathLst>
                  <a:path extrusionOk="0" h="1544" w="73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3" name="Google Shape;5513;p51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4" name="Google Shape;5514;p51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5" name="Google Shape;5515;p51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6" name="Google Shape;5516;p51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7" name="Google Shape;5517;p51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8" name="Google Shape;5518;p51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9" name="Google Shape;5519;p51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rect b="b" l="l" r="r" t="t"/>
                <a:pathLst>
                  <a:path extrusionOk="0" h="1722" w="73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0" name="Google Shape;5520;p51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1" name="Google Shape;5521;p51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2" name="Google Shape;5522;p51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3" name="Google Shape;5523;p51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4" name="Google Shape;5524;p51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5" name="Google Shape;5525;p51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6" name="Google Shape;5526;p51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rect b="b" l="l" r="r" t="t"/>
                <a:pathLst>
                  <a:path extrusionOk="0" h="1731" w="81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7" name="Google Shape;5527;p51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rect b="b" l="l" r="r" t="t"/>
                <a:pathLst>
                  <a:path extrusionOk="0" h="1562" w="81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8" name="Google Shape;5528;p51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9" name="Google Shape;5529;p51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0" name="Google Shape;5530;p51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1" name="Google Shape;5531;p51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2" name="Google Shape;5532;p51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3" name="Google Shape;5533;p51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4" name="Google Shape;5534;p51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5" name="Google Shape;5535;p51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6" name="Google Shape;5536;p51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7" name="Google Shape;5537;p51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8" name="Google Shape;5538;p51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9" name="Google Shape;5539;p51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0" name="Google Shape;5540;p51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1" name="Google Shape;5541;p51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2" name="Google Shape;5542;p51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3" name="Google Shape;5543;p51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4" name="Google Shape;5544;p51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5" name="Google Shape;5545;p51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rect b="b" l="l" r="r" t="t"/>
                <a:pathLst>
                  <a:path extrusionOk="0" h="1571" w="72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6" name="Google Shape;5546;p51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7" name="Google Shape;5547;p51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8" name="Google Shape;5548;p51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9" name="Google Shape;5549;p51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0" name="Google Shape;5550;p51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1" name="Google Shape;5551;p51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2" name="Google Shape;5552;p51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3" name="Google Shape;5553;p51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4" name="Google Shape;5554;p51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5" name="Google Shape;5555;p51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6" name="Google Shape;5556;p51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7" name="Google Shape;5557;p51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8" name="Google Shape;5558;p51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rect b="b" l="l" r="r" t="t"/>
                <a:pathLst>
                  <a:path extrusionOk="0" h="1598" w="73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9" name="Google Shape;5559;p51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0" name="Google Shape;5560;p51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1" name="Google Shape;5561;p51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2" name="Google Shape;5562;p51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3" name="Google Shape;5563;p51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4" name="Google Shape;5564;p51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5" name="Google Shape;5565;p51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rect b="b" l="l" r="r" t="t"/>
                <a:pathLst>
                  <a:path extrusionOk="0" h="1749" w="73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6" name="Google Shape;5566;p51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7" name="Google Shape;5567;p51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8" name="Google Shape;5568;p51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9" name="Google Shape;5569;p51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0" name="Google Shape;5570;p51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rect b="b" l="l" r="r" t="t"/>
                <a:pathLst>
                  <a:path extrusionOk="0" h="1758" w="82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1" name="Google Shape;5571;p51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rect b="b" l="l" r="r" t="t"/>
                <a:pathLst>
                  <a:path extrusionOk="0" h="1607" w="82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2" name="Google Shape;5572;p51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3" name="Google Shape;5573;p51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4" name="Google Shape;5574;p51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5" name="Google Shape;5575;p51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6" name="Google Shape;5576;p51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7" name="Google Shape;5577;p51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8" name="Google Shape;5578;p51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9" name="Google Shape;5579;p51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0" name="Google Shape;5580;p51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1" name="Google Shape;5581;p51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2" name="Google Shape;5582;p51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rect b="b" l="l" r="r" t="t"/>
                <a:pathLst>
                  <a:path extrusionOk="0" h="73" w="4168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3" name="Google Shape;5583;p51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rect b="b" l="l" r="r" t="t"/>
                <a:pathLst>
                  <a:path extrusionOk="0" h="81" w="41644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51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rect b="b" l="l" r="r" t="t"/>
                <a:pathLst>
                  <a:path extrusionOk="0" h="81" w="41627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51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rect b="b" l="l" r="r" t="t"/>
                <a:pathLst>
                  <a:path extrusionOk="0" h="73" w="41591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51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rect b="b" l="l" r="r" t="t"/>
                <a:pathLst>
                  <a:path extrusionOk="0" h="73" w="41573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51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rect b="b" l="l" r="r" t="t"/>
                <a:pathLst>
                  <a:path extrusionOk="0" h="72" w="41537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51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rect b="b" l="l" r="r" t="t"/>
                <a:pathLst>
                  <a:path extrusionOk="0" h="72" w="4152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9" name="Google Shape;5589;p51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rect b="b" l="l" r="r" t="t"/>
                <a:pathLst>
                  <a:path extrusionOk="0" h="82" w="41493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0" name="Google Shape;5590;p51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rect b="b" l="l" r="r" t="t"/>
                <a:pathLst>
                  <a:path extrusionOk="0" h="81" w="41466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1" name="Google Shape;5591;p51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rect b="b" l="l" r="r" t="t"/>
                <a:pathLst>
                  <a:path extrusionOk="0" h="72" w="41439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2" name="Google Shape;5592;p51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rect b="b" l="l" r="r" t="t"/>
                <a:pathLst>
                  <a:path extrusionOk="0" h="73" w="41412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93" name="Google Shape;5593;p51"/>
            <p:cNvSpPr/>
            <p:nvPr/>
          </p:nvSpPr>
          <p:spPr>
            <a:xfrm>
              <a:off x="771196" y="669220"/>
              <a:ext cx="23550" cy="3889706"/>
            </a:xfrm>
            <a:custGeom>
              <a:rect b="b" l="l" r="r" t="t"/>
              <a:pathLst>
                <a:path extrusionOk="0" h="21259" w="143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94" name="Google Shape;5594;p51"/>
          <p:cNvGrpSpPr/>
          <p:nvPr/>
        </p:nvGrpSpPr>
        <p:grpSpPr>
          <a:xfrm rot="-1532069">
            <a:off x="8158644" y="5555025"/>
            <a:ext cx="1890493" cy="1346607"/>
            <a:chOff x="1174150" y="1093100"/>
            <a:chExt cx="360450" cy="256750"/>
          </a:xfrm>
        </p:grpSpPr>
        <p:sp>
          <p:nvSpPr>
            <p:cNvPr id="5595" name="Google Shape;5595;p51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51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51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51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51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00" name="Google Shape;5600;p51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5601" name="Google Shape;5601;p51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51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51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51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51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51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51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51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51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51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51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51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51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51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51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51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51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51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51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51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51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51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51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51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51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51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51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51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51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51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51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51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51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51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51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51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51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51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51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51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51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51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51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51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51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51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51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51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51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51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51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51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51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51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51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51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51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51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51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51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51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51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51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51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51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51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51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51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51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51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51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51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51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51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51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51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51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51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51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51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51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51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51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51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51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51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51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51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51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51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51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51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51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51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51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51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51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51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51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51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51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51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51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51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51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51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51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51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51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51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51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51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51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51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51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51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51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51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51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51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51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51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51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51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51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51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51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51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51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51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51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51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51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51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51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51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51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51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51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51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51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51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51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51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51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51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51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51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51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51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51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51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51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51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51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51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51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51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51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51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51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51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51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51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51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51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51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51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51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51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51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51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51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51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51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76" name="Google Shape;5776;p51"/>
          <p:cNvGrpSpPr/>
          <p:nvPr/>
        </p:nvGrpSpPr>
        <p:grpSpPr>
          <a:xfrm rot="3017696">
            <a:off x="371068" y="5453849"/>
            <a:ext cx="1733869" cy="1369911"/>
            <a:chOff x="1745100" y="1681650"/>
            <a:chExt cx="1300475" cy="1027490"/>
          </a:xfrm>
        </p:grpSpPr>
        <p:sp>
          <p:nvSpPr>
            <p:cNvPr id="5777" name="Google Shape;5777;p51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51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79" name="Google Shape;5779;p51"/>
          <p:cNvGrpSpPr/>
          <p:nvPr/>
        </p:nvGrpSpPr>
        <p:grpSpPr>
          <a:xfrm flipH="1" rot="-5400000">
            <a:off x="9700641" y="-1086055"/>
            <a:ext cx="3081119" cy="2536193"/>
            <a:chOff x="3857825" y="4400025"/>
            <a:chExt cx="287500" cy="236650"/>
          </a:xfrm>
        </p:grpSpPr>
        <p:sp>
          <p:nvSpPr>
            <p:cNvPr id="5780" name="Google Shape;5780;p51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51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51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51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51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51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51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51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51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51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90" name="Google Shape;5790;p51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791" name="Google Shape;5791;p51"/>
          <p:cNvSpPr txBox="1"/>
          <p:nvPr>
            <p:ph idx="1" type="body"/>
          </p:nvPr>
        </p:nvSpPr>
        <p:spPr>
          <a:xfrm>
            <a:off x="1693867" y="1722600"/>
            <a:ext cx="6620400" cy="429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04800" lvl="1" marL="914400" algn="l">
              <a:lnSpc>
                <a:spcPct val="100000"/>
              </a:lnSpc>
              <a:spcBef>
                <a:spcPts val="667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indent="-3048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indent="-3048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indent="-3048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indent="-3048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indent="-3048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indent="-3048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indent="-3048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5792" name="Shape 5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3" name="Google Shape;5793;p52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794" name="Google Shape;5794;p52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5795" name="Google Shape;5795;p52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52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52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52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52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52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52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52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52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52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52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52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52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52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52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52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52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52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52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52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52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52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52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52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52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52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52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52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52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52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52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52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52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52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52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52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52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52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52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52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52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52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52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52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52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52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52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52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52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52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52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52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52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52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52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52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52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52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52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52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52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52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52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52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52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52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52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52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52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52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52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52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52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52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52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52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52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52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52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52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52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52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52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52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52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52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52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52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52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52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52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52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52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52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52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52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52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52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52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52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52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52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52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52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52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52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52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52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52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52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52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52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52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52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52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52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52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52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52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52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52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52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52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52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52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52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52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52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52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52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52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52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52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52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52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52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52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52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52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52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52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52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52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52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52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52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52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52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52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52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52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52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52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52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52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52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52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52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52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52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52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52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52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52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52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52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52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52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52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52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52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52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52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52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52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52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52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52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52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52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52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52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52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52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52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52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52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52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52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52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52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52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52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52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52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52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52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52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52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52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52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52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52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52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52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52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52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52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52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52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52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52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52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52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52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52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52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52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52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52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52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52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52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52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52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52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52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52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52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52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52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52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52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52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52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52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52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52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52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52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52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52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52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2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2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2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52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52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2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52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52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52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52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52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52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52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52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2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2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52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52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2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52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52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2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2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2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2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52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52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52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52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52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52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52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2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52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52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52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52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2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2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2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52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52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52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52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52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52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52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52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2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52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52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2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52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52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2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52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52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52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2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52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52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52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2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2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2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52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52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2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2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2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52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09" name="Google Shape;6109;p52"/>
          <p:cNvSpPr/>
          <p:nvPr/>
        </p:nvSpPr>
        <p:spPr>
          <a:xfrm flipH="1">
            <a:off x="10158079" y="353933"/>
            <a:ext cx="1824191" cy="116292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0" name="Google Shape;6110;p52"/>
          <p:cNvSpPr/>
          <p:nvPr/>
        </p:nvSpPr>
        <p:spPr>
          <a:xfrm>
            <a:off x="328530" y="353921"/>
            <a:ext cx="1824191" cy="116292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1764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111" name="Google Shape;6111;p52"/>
          <p:cNvGrpSpPr/>
          <p:nvPr/>
        </p:nvGrpSpPr>
        <p:grpSpPr>
          <a:xfrm>
            <a:off x="4383323" y="5411036"/>
            <a:ext cx="3425707" cy="1505408"/>
            <a:chOff x="3276400" y="3594675"/>
            <a:chExt cx="414400" cy="182100"/>
          </a:xfrm>
        </p:grpSpPr>
        <p:sp>
          <p:nvSpPr>
            <p:cNvPr id="6112" name="Google Shape;6112;p52"/>
            <p:cNvSpPr/>
            <p:nvPr/>
          </p:nvSpPr>
          <p:spPr>
            <a:xfrm>
              <a:off x="3581500" y="3610075"/>
              <a:ext cx="109300" cy="104225"/>
            </a:xfrm>
            <a:custGeom>
              <a:rect b="b" l="l" r="r" t="t"/>
              <a:pathLst>
                <a:path extrusionOk="0" h="4169" w="4372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2"/>
            <p:cNvSpPr/>
            <p:nvPr/>
          </p:nvSpPr>
          <p:spPr>
            <a:xfrm>
              <a:off x="3616950" y="3610300"/>
              <a:ext cx="73850" cy="103950"/>
            </a:xfrm>
            <a:custGeom>
              <a:rect b="b" l="l" r="r" t="t"/>
              <a:pathLst>
                <a:path extrusionOk="0" h="4158" w="2954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52"/>
            <p:cNvSpPr/>
            <p:nvPr/>
          </p:nvSpPr>
          <p:spPr>
            <a:xfrm>
              <a:off x="3276400" y="3594675"/>
              <a:ext cx="97250" cy="107075"/>
            </a:xfrm>
            <a:custGeom>
              <a:rect b="b" l="l" r="r" t="t"/>
              <a:pathLst>
                <a:path extrusionOk="0" h="4283" w="389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52"/>
            <p:cNvSpPr/>
            <p:nvPr/>
          </p:nvSpPr>
          <p:spPr>
            <a:xfrm>
              <a:off x="3278625" y="3594900"/>
              <a:ext cx="72950" cy="106850"/>
            </a:xfrm>
            <a:custGeom>
              <a:rect b="b" l="l" r="r" t="t"/>
              <a:pathLst>
                <a:path extrusionOk="0" h="4274" w="2918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52"/>
            <p:cNvSpPr/>
            <p:nvPr/>
          </p:nvSpPr>
          <p:spPr>
            <a:xfrm>
              <a:off x="3370525" y="3621450"/>
              <a:ext cx="85200" cy="92800"/>
            </a:xfrm>
            <a:custGeom>
              <a:rect b="b" l="l" r="r" t="t"/>
              <a:pathLst>
                <a:path extrusionOk="0" h="3712" w="3408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52"/>
            <p:cNvSpPr/>
            <p:nvPr/>
          </p:nvSpPr>
          <p:spPr>
            <a:xfrm>
              <a:off x="3371175" y="3621900"/>
              <a:ext cx="84550" cy="92350"/>
            </a:xfrm>
            <a:custGeom>
              <a:rect b="b" l="l" r="r" t="t"/>
              <a:pathLst>
                <a:path extrusionOk="0" h="3694" w="3382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2"/>
            <p:cNvSpPr/>
            <p:nvPr/>
          </p:nvSpPr>
          <p:spPr>
            <a:xfrm>
              <a:off x="3370525" y="3621450"/>
              <a:ext cx="225" cy="250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2"/>
            <p:cNvSpPr/>
            <p:nvPr/>
          </p:nvSpPr>
          <p:spPr>
            <a:xfrm>
              <a:off x="3450800" y="3605825"/>
              <a:ext cx="102225" cy="100975"/>
            </a:xfrm>
            <a:custGeom>
              <a:rect b="b" l="l" r="r" t="t"/>
              <a:pathLst>
                <a:path extrusionOk="0" h="4039" w="4089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2"/>
            <p:cNvSpPr/>
            <p:nvPr/>
          </p:nvSpPr>
          <p:spPr>
            <a:xfrm>
              <a:off x="3490950" y="3606950"/>
              <a:ext cx="61750" cy="99875"/>
            </a:xfrm>
            <a:custGeom>
              <a:rect b="b" l="l" r="r" t="t"/>
              <a:pathLst>
                <a:path extrusionOk="0" h="3995" w="247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2"/>
            <p:cNvSpPr/>
            <p:nvPr/>
          </p:nvSpPr>
          <p:spPr>
            <a:xfrm>
              <a:off x="3424275" y="3695925"/>
              <a:ext cx="38600" cy="77275"/>
            </a:xfrm>
            <a:custGeom>
              <a:rect b="b" l="l" r="r" t="t"/>
              <a:pathLst>
                <a:path extrusionOk="0" h="3091" w="1544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52"/>
            <p:cNvSpPr/>
            <p:nvPr/>
          </p:nvSpPr>
          <p:spPr>
            <a:xfrm>
              <a:off x="3340400" y="3683225"/>
              <a:ext cx="122475" cy="89525"/>
            </a:xfrm>
            <a:custGeom>
              <a:rect b="b" l="l" r="r" t="t"/>
              <a:pathLst>
                <a:path extrusionOk="0" h="3581" w="4899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52"/>
            <p:cNvSpPr/>
            <p:nvPr/>
          </p:nvSpPr>
          <p:spPr>
            <a:xfrm>
              <a:off x="3448575" y="3683225"/>
              <a:ext cx="51550" cy="93550"/>
            </a:xfrm>
            <a:custGeom>
              <a:rect b="b" l="l" r="r" t="t"/>
              <a:pathLst>
                <a:path extrusionOk="0" h="3742" w="2062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52"/>
            <p:cNvSpPr/>
            <p:nvPr/>
          </p:nvSpPr>
          <p:spPr>
            <a:xfrm>
              <a:off x="3453250" y="3680775"/>
              <a:ext cx="181125" cy="86900"/>
            </a:xfrm>
            <a:custGeom>
              <a:rect b="b" l="l" r="r" t="t"/>
              <a:pathLst>
                <a:path extrusionOk="0" h="3476" w="7245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25" name="Google Shape;6125;p52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126" name="Google Shape;6126;p52"/>
          <p:cNvSpPr txBox="1"/>
          <p:nvPr>
            <p:ph idx="2" type="title"/>
          </p:nvPr>
        </p:nvSpPr>
        <p:spPr>
          <a:xfrm>
            <a:off x="1707900" y="2933420"/>
            <a:ext cx="3450000" cy="549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127" name="Google Shape;6127;p52"/>
          <p:cNvSpPr txBox="1"/>
          <p:nvPr>
            <p:ph idx="3" type="title"/>
          </p:nvPr>
        </p:nvSpPr>
        <p:spPr>
          <a:xfrm>
            <a:off x="7034300" y="2933317"/>
            <a:ext cx="3450000" cy="549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128" name="Google Shape;6128;p52"/>
          <p:cNvSpPr txBox="1"/>
          <p:nvPr>
            <p:ph idx="1" type="subTitle"/>
          </p:nvPr>
        </p:nvSpPr>
        <p:spPr>
          <a:xfrm>
            <a:off x="7034291" y="3381320"/>
            <a:ext cx="3450000" cy="124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/>
        </p:txBody>
      </p:sp>
      <p:sp>
        <p:nvSpPr>
          <p:cNvPr id="6129" name="Google Shape;6129;p52"/>
          <p:cNvSpPr txBox="1"/>
          <p:nvPr>
            <p:ph idx="4" type="subTitle"/>
          </p:nvPr>
        </p:nvSpPr>
        <p:spPr>
          <a:xfrm>
            <a:off x="1707900" y="3381320"/>
            <a:ext cx="3450000" cy="124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/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130" name="Shape 6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1" name="Google Shape;6131;p53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2" name="Google Shape;6132;p53"/>
          <p:cNvSpPr/>
          <p:nvPr/>
        </p:nvSpPr>
        <p:spPr>
          <a:xfrm rot="585416">
            <a:off x="9785686" y="1297881"/>
            <a:ext cx="1956703" cy="2210801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133" name="Google Shape;6133;p53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6134" name="Google Shape;6134;p53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3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53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53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53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3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3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53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53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3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3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3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3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53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53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53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53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3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3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53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53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3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3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53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53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3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3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53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53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3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3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3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53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53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3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3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53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53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53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3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53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53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3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53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53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53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53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3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3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3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53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53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3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53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53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53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3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3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3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3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3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53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53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3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53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53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3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3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53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53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53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3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53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53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3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3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53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53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53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3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3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53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53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53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53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53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53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53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53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53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53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53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3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3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53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53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53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3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3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53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53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53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3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3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53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53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3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53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53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53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53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3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53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53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3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53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53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3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53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53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53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53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53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3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53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53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53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53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53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53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3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53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53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53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53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53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53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53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53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53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53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3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53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53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3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3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53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53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3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53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53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53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3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53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53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53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53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53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3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3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53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53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3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53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53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53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53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53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53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53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53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53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53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3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53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53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3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3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53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53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53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53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53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53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53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53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3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53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53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3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3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53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53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3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3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3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3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53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53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3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3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3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53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53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53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3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3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53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53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3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3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53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53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3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53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53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53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3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3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53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53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53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3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3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3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53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53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3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3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53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53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53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3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53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53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53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3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53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53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53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53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53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53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53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53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53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53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53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3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53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53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53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53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3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53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53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53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53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3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53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53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53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3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3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53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53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53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3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53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53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3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53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53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3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3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3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3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53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53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3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3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53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53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53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53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53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3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53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53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3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53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53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53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53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53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53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53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3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53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53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53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53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53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53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3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53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53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53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3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53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53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3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46" name="Google Shape;6446;p53"/>
          <p:cNvSpPr/>
          <p:nvPr/>
        </p:nvSpPr>
        <p:spPr>
          <a:xfrm rot="-691970">
            <a:off x="264791" y="393703"/>
            <a:ext cx="1372029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7" name="Google Shape;6447;p53"/>
          <p:cNvSpPr/>
          <p:nvPr/>
        </p:nvSpPr>
        <p:spPr>
          <a:xfrm rot="-691970">
            <a:off x="10692024" y="5637070"/>
            <a:ext cx="1372029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48" name="Google Shape;6448;p53"/>
          <p:cNvGrpSpPr/>
          <p:nvPr/>
        </p:nvGrpSpPr>
        <p:grpSpPr>
          <a:xfrm flipH="1" rot="1896607">
            <a:off x="-1021489" y="5210710"/>
            <a:ext cx="2671140" cy="2569711"/>
            <a:chOff x="3795825" y="3576625"/>
            <a:chExt cx="273225" cy="262850"/>
          </a:xfrm>
        </p:grpSpPr>
        <p:sp>
          <p:nvSpPr>
            <p:cNvPr id="6449" name="Google Shape;6449;p53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53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53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3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53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53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53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53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53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53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59" name="Google Shape;6459;p53"/>
          <p:cNvGrpSpPr/>
          <p:nvPr/>
        </p:nvGrpSpPr>
        <p:grpSpPr>
          <a:xfrm>
            <a:off x="10988633" y="309867"/>
            <a:ext cx="1148995" cy="1042315"/>
            <a:chOff x="351175" y="1462825"/>
            <a:chExt cx="861746" cy="781736"/>
          </a:xfrm>
        </p:grpSpPr>
        <p:sp>
          <p:nvSpPr>
            <p:cNvPr id="6460" name="Google Shape;6460;p53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53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53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63" name="Google Shape;6463;p53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 column text">
    <p:spTree>
      <p:nvGrpSpPr>
        <p:cNvPr id="6464" name="Shape 6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5" name="Google Shape;6465;p54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66" name="Google Shape;6466;p54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6467" name="Google Shape;6467;p54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54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54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54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54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54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54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54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4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54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54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4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4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54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54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54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54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54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54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54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54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4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54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54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4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54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54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4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4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4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54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54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54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4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4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4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54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54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54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54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54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54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4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4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54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54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54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4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4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4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4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54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54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4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54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54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54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4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4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54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54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54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54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54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4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54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54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54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54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54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54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54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54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54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54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54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54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54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54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54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54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54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4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54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54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4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54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54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54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54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54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4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4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4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4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54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54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54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54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4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54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54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4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4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54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54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4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4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54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54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4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54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54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54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54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4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54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54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54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4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4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4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54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54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54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54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4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54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54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54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4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54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54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4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54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54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54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4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54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54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54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54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54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54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54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54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54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54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4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54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54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54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4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4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54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54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54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4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4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54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54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54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4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4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54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54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54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4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54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54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54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54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4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4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54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54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54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4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54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54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54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54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4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4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54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54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4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4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4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4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4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4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54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54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54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54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54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54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54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54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54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54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54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54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54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54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54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54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54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54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54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54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54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54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54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54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54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54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54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54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54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54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54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54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54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54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54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54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54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54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54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54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54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54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54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54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54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54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54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54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54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54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54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54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54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54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54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54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54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54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54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54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54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54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54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54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54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54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54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54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54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54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54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54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54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54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54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54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54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54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54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54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54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54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54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54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54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54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54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54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54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54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54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54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54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54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54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54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54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54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54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54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54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54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54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54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54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54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54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54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54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54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54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54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54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54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54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54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54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54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54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54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54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54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81" name="Google Shape;6781;p54"/>
          <p:cNvGrpSpPr/>
          <p:nvPr/>
        </p:nvGrpSpPr>
        <p:grpSpPr>
          <a:xfrm>
            <a:off x="10967019" y="2810381"/>
            <a:ext cx="842397" cy="854105"/>
            <a:chOff x="1611050" y="1662750"/>
            <a:chExt cx="102400" cy="103825"/>
          </a:xfrm>
        </p:grpSpPr>
        <p:sp>
          <p:nvSpPr>
            <p:cNvPr id="6782" name="Google Shape;6782;p54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54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84" name="Google Shape;6784;p54"/>
          <p:cNvSpPr/>
          <p:nvPr/>
        </p:nvSpPr>
        <p:spPr>
          <a:xfrm rot="3030316">
            <a:off x="264795" y="5770497"/>
            <a:ext cx="1372020" cy="874671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5" name="Google Shape;6785;p54"/>
          <p:cNvSpPr/>
          <p:nvPr/>
        </p:nvSpPr>
        <p:spPr>
          <a:xfrm>
            <a:off x="1028261" y="892293"/>
            <a:ext cx="31400" cy="5186275"/>
          </a:xfrm>
          <a:custGeom>
            <a:rect b="b" l="l" r="r" t="t"/>
            <a:pathLst>
              <a:path extrusionOk="0" h="21259" w="143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6" name="Google Shape;6786;p54"/>
          <p:cNvSpPr txBox="1"/>
          <p:nvPr>
            <p:ph idx="1" type="body"/>
          </p:nvPr>
        </p:nvSpPr>
        <p:spPr>
          <a:xfrm>
            <a:off x="1693867" y="2816633"/>
            <a:ext cx="4950000" cy="302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indent="-317500" lvl="2" marL="1371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3pPr>
            <a:lvl4pPr indent="-317500" lvl="3" marL="1828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4pPr>
            <a:lvl5pPr indent="-317500" lvl="4" marL="22860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5pPr>
            <a:lvl6pPr indent="-317500" lvl="5" marL="27432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6pPr>
            <a:lvl7pPr indent="-317500" lvl="6" marL="32004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7pPr>
            <a:lvl8pPr indent="-317500" lvl="7" marL="3657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8pPr>
            <a:lvl9pPr indent="-317500" lvl="8" marL="41148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AutoNum type="romanLcPeriod"/>
              <a:defRPr/>
            </a:lvl9pPr>
          </a:lstStyle>
          <a:p/>
        </p:txBody>
      </p:sp>
      <p:sp>
        <p:nvSpPr>
          <p:cNvPr id="6787" name="Google Shape;6787;p54"/>
          <p:cNvSpPr txBox="1"/>
          <p:nvPr>
            <p:ph type="title"/>
          </p:nvPr>
        </p:nvSpPr>
        <p:spPr>
          <a:xfrm>
            <a:off x="1693867" y="1078167"/>
            <a:ext cx="4950000" cy="1738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6788" name="Google Shape;6788;p54"/>
          <p:cNvGrpSpPr/>
          <p:nvPr/>
        </p:nvGrpSpPr>
        <p:grpSpPr>
          <a:xfrm flipH="1" rot="-7130480">
            <a:off x="-563579" y="-565670"/>
            <a:ext cx="2671160" cy="2569729"/>
            <a:chOff x="3795825" y="3576625"/>
            <a:chExt cx="273225" cy="262850"/>
          </a:xfrm>
        </p:grpSpPr>
        <p:sp>
          <p:nvSpPr>
            <p:cNvPr id="6789" name="Google Shape;6789;p54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54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54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54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54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54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54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54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54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54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37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42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" name="Google Shape;39;p42"/>
          <p:cNvSpPr txBox="1"/>
          <p:nvPr>
            <p:ph idx="1" type="body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0" name="Google Shape;40;p42"/>
          <p:cNvSpPr txBox="1"/>
          <p:nvPr>
            <p:ph idx="2" type="body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1" name="Google Shape;41;p42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" name="Google Shape;42;p42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" name="Google Shape;43;p42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 title and description">
    <p:spTree>
      <p:nvGrpSpPr>
        <p:cNvPr id="6799" name="Shape 6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0" name="Google Shape;6800;p55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1" name="Google Shape;6801;p55"/>
          <p:cNvSpPr/>
          <p:nvPr/>
        </p:nvSpPr>
        <p:spPr>
          <a:xfrm rot="585416">
            <a:off x="8040253" y="4389448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802" name="Google Shape;6802;p55"/>
          <p:cNvGrpSpPr/>
          <p:nvPr/>
        </p:nvGrpSpPr>
        <p:grpSpPr>
          <a:xfrm>
            <a:off x="582017" y="495303"/>
            <a:ext cx="11027969" cy="5866843"/>
            <a:chOff x="1096650" y="3738975"/>
            <a:chExt cx="2771775" cy="1474575"/>
          </a:xfrm>
        </p:grpSpPr>
        <p:sp>
          <p:nvSpPr>
            <p:cNvPr id="6803" name="Google Shape;6803;p55"/>
            <p:cNvSpPr/>
            <p:nvPr/>
          </p:nvSpPr>
          <p:spPr>
            <a:xfrm>
              <a:off x="1096650" y="3738975"/>
              <a:ext cx="2771775" cy="1474575"/>
            </a:xfrm>
            <a:custGeom>
              <a:rect b="b" l="l" r="r" t="t"/>
              <a:pathLst>
                <a:path extrusionOk="0" h="58983" w="110871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55"/>
            <p:cNvSpPr/>
            <p:nvPr/>
          </p:nvSpPr>
          <p:spPr>
            <a:xfrm>
              <a:off x="1201050" y="3750650"/>
              <a:ext cx="4800" cy="118400"/>
            </a:xfrm>
            <a:custGeom>
              <a:rect b="b" l="l" r="r" t="t"/>
              <a:pathLst>
                <a:path extrusionOk="0" h="4736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55"/>
            <p:cNvSpPr/>
            <p:nvPr/>
          </p:nvSpPr>
          <p:spPr>
            <a:xfrm>
              <a:off x="120105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55"/>
            <p:cNvSpPr/>
            <p:nvPr/>
          </p:nvSpPr>
          <p:spPr>
            <a:xfrm>
              <a:off x="1201050" y="5094575"/>
              <a:ext cx="4800" cy="46775"/>
            </a:xfrm>
            <a:custGeom>
              <a:rect b="b" l="l" r="r" t="t"/>
              <a:pathLst>
                <a:path extrusionOk="0" h="1871" w="192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55"/>
            <p:cNvSpPr/>
            <p:nvPr/>
          </p:nvSpPr>
          <p:spPr>
            <a:xfrm>
              <a:off x="120105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55"/>
            <p:cNvSpPr/>
            <p:nvPr/>
          </p:nvSpPr>
          <p:spPr>
            <a:xfrm>
              <a:off x="120105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55"/>
            <p:cNvSpPr/>
            <p:nvPr/>
          </p:nvSpPr>
          <p:spPr>
            <a:xfrm>
              <a:off x="120105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55"/>
            <p:cNvSpPr/>
            <p:nvPr/>
          </p:nvSpPr>
          <p:spPr>
            <a:xfrm>
              <a:off x="120105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55"/>
            <p:cNvSpPr/>
            <p:nvPr/>
          </p:nvSpPr>
          <p:spPr>
            <a:xfrm>
              <a:off x="120105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55"/>
            <p:cNvSpPr/>
            <p:nvPr/>
          </p:nvSpPr>
          <p:spPr>
            <a:xfrm>
              <a:off x="120105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55"/>
            <p:cNvSpPr/>
            <p:nvPr/>
          </p:nvSpPr>
          <p:spPr>
            <a:xfrm>
              <a:off x="120105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55"/>
            <p:cNvSpPr/>
            <p:nvPr/>
          </p:nvSpPr>
          <p:spPr>
            <a:xfrm>
              <a:off x="120105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55"/>
            <p:cNvSpPr/>
            <p:nvPr/>
          </p:nvSpPr>
          <p:spPr>
            <a:xfrm>
              <a:off x="120105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55"/>
            <p:cNvSpPr/>
            <p:nvPr/>
          </p:nvSpPr>
          <p:spPr>
            <a:xfrm>
              <a:off x="1307900" y="5094575"/>
              <a:ext cx="4625" cy="62475"/>
            </a:xfrm>
            <a:custGeom>
              <a:rect b="b" l="l" r="r" t="t"/>
              <a:pathLst>
                <a:path extrusionOk="0" h="2499" w="185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55"/>
            <p:cNvSpPr/>
            <p:nvPr/>
          </p:nvSpPr>
          <p:spPr>
            <a:xfrm>
              <a:off x="130772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55"/>
            <p:cNvSpPr/>
            <p:nvPr/>
          </p:nvSpPr>
          <p:spPr>
            <a:xfrm>
              <a:off x="1307725" y="3750650"/>
              <a:ext cx="4800" cy="118400"/>
            </a:xfrm>
            <a:custGeom>
              <a:rect b="b" l="l" r="r" t="t"/>
              <a:pathLst>
                <a:path extrusionOk="0" h="4736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55"/>
            <p:cNvSpPr/>
            <p:nvPr/>
          </p:nvSpPr>
          <p:spPr>
            <a:xfrm>
              <a:off x="130772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55"/>
            <p:cNvSpPr/>
            <p:nvPr/>
          </p:nvSpPr>
          <p:spPr>
            <a:xfrm>
              <a:off x="130772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55"/>
            <p:cNvSpPr/>
            <p:nvPr/>
          </p:nvSpPr>
          <p:spPr>
            <a:xfrm>
              <a:off x="130772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55"/>
            <p:cNvSpPr/>
            <p:nvPr/>
          </p:nvSpPr>
          <p:spPr>
            <a:xfrm>
              <a:off x="130772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55"/>
            <p:cNvSpPr/>
            <p:nvPr/>
          </p:nvSpPr>
          <p:spPr>
            <a:xfrm>
              <a:off x="130772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55"/>
            <p:cNvSpPr/>
            <p:nvPr/>
          </p:nvSpPr>
          <p:spPr>
            <a:xfrm>
              <a:off x="130772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55"/>
            <p:cNvSpPr/>
            <p:nvPr/>
          </p:nvSpPr>
          <p:spPr>
            <a:xfrm>
              <a:off x="130772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55"/>
            <p:cNvSpPr/>
            <p:nvPr/>
          </p:nvSpPr>
          <p:spPr>
            <a:xfrm>
              <a:off x="130772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55"/>
            <p:cNvSpPr/>
            <p:nvPr/>
          </p:nvSpPr>
          <p:spPr>
            <a:xfrm>
              <a:off x="130772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55"/>
            <p:cNvSpPr/>
            <p:nvPr/>
          </p:nvSpPr>
          <p:spPr>
            <a:xfrm>
              <a:off x="14140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55"/>
            <p:cNvSpPr/>
            <p:nvPr/>
          </p:nvSpPr>
          <p:spPr>
            <a:xfrm>
              <a:off x="14140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55"/>
            <p:cNvSpPr/>
            <p:nvPr/>
          </p:nvSpPr>
          <p:spPr>
            <a:xfrm>
              <a:off x="14140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55"/>
            <p:cNvSpPr/>
            <p:nvPr/>
          </p:nvSpPr>
          <p:spPr>
            <a:xfrm>
              <a:off x="14140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55"/>
            <p:cNvSpPr/>
            <p:nvPr/>
          </p:nvSpPr>
          <p:spPr>
            <a:xfrm>
              <a:off x="14140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55"/>
            <p:cNvSpPr/>
            <p:nvPr/>
          </p:nvSpPr>
          <p:spPr>
            <a:xfrm>
              <a:off x="14140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55"/>
            <p:cNvSpPr/>
            <p:nvPr/>
          </p:nvSpPr>
          <p:spPr>
            <a:xfrm>
              <a:off x="1414025" y="5094575"/>
              <a:ext cx="5375" cy="66875"/>
            </a:xfrm>
            <a:custGeom>
              <a:rect b="b" l="l" r="r" t="t"/>
              <a:pathLst>
                <a:path extrusionOk="0" h="2675" w="215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55"/>
            <p:cNvSpPr/>
            <p:nvPr/>
          </p:nvSpPr>
          <p:spPr>
            <a:xfrm>
              <a:off x="1414025" y="3750075"/>
              <a:ext cx="5375" cy="118975"/>
            </a:xfrm>
            <a:custGeom>
              <a:rect b="b" l="l" r="r" t="t"/>
              <a:pathLst>
                <a:path extrusionOk="0" h="4759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55"/>
            <p:cNvSpPr/>
            <p:nvPr/>
          </p:nvSpPr>
          <p:spPr>
            <a:xfrm>
              <a:off x="14140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55"/>
            <p:cNvSpPr/>
            <p:nvPr/>
          </p:nvSpPr>
          <p:spPr>
            <a:xfrm>
              <a:off x="14140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55"/>
            <p:cNvSpPr/>
            <p:nvPr/>
          </p:nvSpPr>
          <p:spPr>
            <a:xfrm>
              <a:off x="14140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55"/>
            <p:cNvSpPr/>
            <p:nvPr/>
          </p:nvSpPr>
          <p:spPr>
            <a:xfrm>
              <a:off x="14140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55"/>
            <p:cNvSpPr/>
            <p:nvPr/>
          </p:nvSpPr>
          <p:spPr>
            <a:xfrm>
              <a:off x="152070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55"/>
            <p:cNvSpPr/>
            <p:nvPr/>
          </p:nvSpPr>
          <p:spPr>
            <a:xfrm>
              <a:off x="152070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55"/>
            <p:cNvSpPr/>
            <p:nvPr/>
          </p:nvSpPr>
          <p:spPr>
            <a:xfrm>
              <a:off x="152070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55"/>
            <p:cNvSpPr/>
            <p:nvPr/>
          </p:nvSpPr>
          <p:spPr>
            <a:xfrm>
              <a:off x="152070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55"/>
            <p:cNvSpPr/>
            <p:nvPr/>
          </p:nvSpPr>
          <p:spPr>
            <a:xfrm>
              <a:off x="152070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55"/>
            <p:cNvSpPr/>
            <p:nvPr/>
          </p:nvSpPr>
          <p:spPr>
            <a:xfrm>
              <a:off x="1520700" y="3749500"/>
              <a:ext cx="4800" cy="119550"/>
            </a:xfrm>
            <a:custGeom>
              <a:rect b="b" l="l" r="r" t="t"/>
              <a:pathLst>
                <a:path extrusionOk="0" h="4782" w="192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55"/>
            <p:cNvSpPr/>
            <p:nvPr/>
          </p:nvSpPr>
          <p:spPr>
            <a:xfrm>
              <a:off x="152070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55"/>
            <p:cNvSpPr/>
            <p:nvPr/>
          </p:nvSpPr>
          <p:spPr>
            <a:xfrm>
              <a:off x="152070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55"/>
            <p:cNvSpPr/>
            <p:nvPr/>
          </p:nvSpPr>
          <p:spPr>
            <a:xfrm>
              <a:off x="1520700" y="5094575"/>
              <a:ext cx="4800" cy="75875"/>
            </a:xfrm>
            <a:custGeom>
              <a:rect b="b" l="l" r="r" t="t"/>
              <a:pathLst>
                <a:path extrusionOk="0" h="3035" w="192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55"/>
            <p:cNvSpPr/>
            <p:nvPr/>
          </p:nvSpPr>
          <p:spPr>
            <a:xfrm>
              <a:off x="152070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55"/>
            <p:cNvSpPr/>
            <p:nvPr/>
          </p:nvSpPr>
          <p:spPr>
            <a:xfrm>
              <a:off x="152070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55"/>
            <p:cNvSpPr/>
            <p:nvPr/>
          </p:nvSpPr>
          <p:spPr>
            <a:xfrm>
              <a:off x="152070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55"/>
            <p:cNvSpPr/>
            <p:nvPr/>
          </p:nvSpPr>
          <p:spPr>
            <a:xfrm>
              <a:off x="1627575" y="3749500"/>
              <a:ext cx="4600" cy="119550"/>
            </a:xfrm>
            <a:custGeom>
              <a:rect b="b" l="l" r="r" t="t"/>
              <a:pathLst>
                <a:path extrusionOk="0" h="4782" w="184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55"/>
            <p:cNvSpPr/>
            <p:nvPr/>
          </p:nvSpPr>
          <p:spPr>
            <a:xfrm>
              <a:off x="1627575" y="43622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55"/>
            <p:cNvSpPr/>
            <p:nvPr/>
          </p:nvSpPr>
          <p:spPr>
            <a:xfrm>
              <a:off x="1627575" y="44843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55"/>
            <p:cNvSpPr/>
            <p:nvPr/>
          </p:nvSpPr>
          <p:spPr>
            <a:xfrm>
              <a:off x="1627575" y="38742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55"/>
            <p:cNvSpPr/>
            <p:nvPr/>
          </p:nvSpPr>
          <p:spPr>
            <a:xfrm>
              <a:off x="1627575" y="41185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55"/>
            <p:cNvSpPr/>
            <p:nvPr/>
          </p:nvSpPr>
          <p:spPr>
            <a:xfrm>
              <a:off x="1627575" y="497315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55"/>
            <p:cNvSpPr/>
            <p:nvPr/>
          </p:nvSpPr>
          <p:spPr>
            <a:xfrm>
              <a:off x="1627575" y="4728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55"/>
            <p:cNvSpPr/>
            <p:nvPr/>
          </p:nvSpPr>
          <p:spPr>
            <a:xfrm>
              <a:off x="1627575" y="39963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55"/>
            <p:cNvSpPr/>
            <p:nvPr/>
          </p:nvSpPr>
          <p:spPr>
            <a:xfrm>
              <a:off x="1627575" y="485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55"/>
            <p:cNvSpPr/>
            <p:nvPr/>
          </p:nvSpPr>
          <p:spPr>
            <a:xfrm>
              <a:off x="1627575" y="5094575"/>
              <a:ext cx="4600" cy="80100"/>
            </a:xfrm>
            <a:custGeom>
              <a:rect b="b" l="l" r="r" t="t"/>
              <a:pathLst>
                <a:path extrusionOk="0" h="3204" w="184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55"/>
            <p:cNvSpPr/>
            <p:nvPr/>
          </p:nvSpPr>
          <p:spPr>
            <a:xfrm>
              <a:off x="1627575" y="4240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55"/>
            <p:cNvSpPr/>
            <p:nvPr/>
          </p:nvSpPr>
          <p:spPr>
            <a:xfrm>
              <a:off x="1627575" y="46065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55"/>
            <p:cNvSpPr/>
            <p:nvPr/>
          </p:nvSpPr>
          <p:spPr>
            <a:xfrm>
              <a:off x="173425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55"/>
            <p:cNvSpPr/>
            <p:nvPr/>
          </p:nvSpPr>
          <p:spPr>
            <a:xfrm>
              <a:off x="173425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55"/>
            <p:cNvSpPr/>
            <p:nvPr/>
          </p:nvSpPr>
          <p:spPr>
            <a:xfrm>
              <a:off x="173425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55"/>
            <p:cNvSpPr/>
            <p:nvPr/>
          </p:nvSpPr>
          <p:spPr>
            <a:xfrm>
              <a:off x="173425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55"/>
            <p:cNvSpPr/>
            <p:nvPr/>
          </p:nvSpPr>
          <p:spPr>
            <a:xfrm>
              <a:off x="173425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55"/>
            <p:cNvSpPr/>
            <p:nvPr/>
          </p:nvSpPr>
          <p:spPr>
            <a:xfrm>
              <a:off x="173425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55"/>
            <p:cNvSpPr/>
            <p:nvPr/>
          </p:nvSpPr>
          <p:spPr>
            <a:xfrm>
              <a:off x="173425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55"/>
            <p:cNvSpPr/>
            <p:nvPr/>
          </p:nvSpPr>
          <p:spPr>
            <a:xfrm>
              <a:off x="173425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55"/>
            <p:cNvSpPr/>
            <p:nvPr/>
          </p:nvSpPr>
          <p:spPr>
            <a:xfrm>
              <a:off x="173425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55"/>
            <p:cNvSpPr/>
            <p:nvPr/>
          </p:nvSpPr>
          <p:spPr>
            <a:xfrm>
              <a:off x="1734250" y="5094575"/>
              <a:ext cx="4800" cy="90250"/>
            </a:xfrm>
            <a:custGeom>
              <a:rect b="b" l="l" r="r" t="t"/>
              <a:pathLst>
                <a:path extrusionOk="0" h="3610" w="192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55"/>
            <p:cNvSpPr/>
            <p:nvPr/>
          </p:nvSpPr>
          <p:spPr>
            <a:xfrm>
              <a:off x="1734250" y="3748750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55"/>
            <p:cNvSpPr/>
            <p:nvPr/>
          </p:nvSpPr>
          <p:spPr>
            <a:xfrm>
              <a:off x="173425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55"/>
            <p:cNvSpPr/>
            <p:nvPr/>
          </p:nvSpPr>
          <p:spPr>
            <a:xfrm>
              <a:off x="1840350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55"/>
            <p:cNvSpPr/>
            <p:nvPr/>
          </p:nvSpPr>
          <p:spPr>
            <a:xfrm>
              <a:off x="1840350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55"/>
            <p:cNvSpPr/>
            <p:nvPr/>
          </p:nvSpPr>
          <p:spPr>
            <a:xfrm>
              <a:off x="1840350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55"/>
            <p:cNvSpPr/>
            <p:nvPr/>
          </p:nvSpPr>
          <p:spPr>
            <a:xfrm>
              <a:off x="1840350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55"/>
            <p:cNvSpPr/>
            <p:nvPr/>
          </p:nvSpPr>
          <p:spPr>
            <a:xfrm>
              <a:off x="1840350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55"/>
            <p:cNvSpPr/>
            <p:nvPr/>
          </p:nvSpPr>
          <p:spPr>
            <a:xfrm>
              <a:off x="1840350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55"/>
            <p:cNvSpPr/>
            <p:nvPr/>
          </p:nvSpPr>
          <p:spPr>
            <a:xfrm>
              <a:off x="1840350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55"/>
            <p:cNvSpPr/>
            <p:nvPr/>
          </p:nvSpPr>
          <p:spPr>
            <a:xfrm>
              <a:off x="1840350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55"/>
            <p:cNvSpPr/>
            <p:nvPr/>
          </p:nvSpPr>
          <p:spPr>
            <a:xfrm>
              <a:off x="1840350" y="3748175"/>
              <a:ext cx="5375" cy="120875"/>
            </a:xfrm>
            <a:custGeom>
              <a:rect b="b" l="l" r="r" t="t"/>
              <a:pathLst>
                <a:path extrusionOk="0" h="4835" w="215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55"/>
            <p:cNvSpPr/>
            <p:nvPr/>
          </p:nvSpPr>
          <p:spPr>
            <a:xfrm>
              <a:off x="1840350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55"/>
            <p:cNvSpPr/>
            <p:nvPr/>
          </p:nvSpPr>
          <p:spPr>
            <a:xfrm>
              <a:off x="1840350" y="5094575"/>
              <a:ext cx="5375" cy="99425"/>
            </a:xfrm>
            <a:custGeom>
              <a:rect b="b" l="l" r="r" t="t"/>
              <a:pathLst>
                <a:path extrusionOk="0" h="3977" w="215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55"/>
            <p:cNvSpPr/>
            <p:nvPr/>
          </p:nvSpPr>
          <p:spPr>
            <a:xfrm>
              <a:off x="1840350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55"/>
            <p:cNvSpPr/>
            <p:nvPr/>
          </p:nvSpPr>
          <p:spPr>
            <a:xfrm>
              <a:off x="19470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55"/>
            <p:cNvSpPr/>
            <p:nvPr/>
          </p:nvSpPr>
          <p:spPr>
            <a:xfrm>
              <a:off x="19470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55"/>
            <p:cNvSpPr/>
            <p:nvPr/>
          </p:nvSpPr>
          <p:spPr>
            <a:xfrm>
              <a:off x="19470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55"/>
            <p:cNvSpPr/>
            <p:nvPr/>
          </p:nvSpPr>
          <p:spPr>
            <a:xfrm>
              <a:off x="19470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55"/>
            <p:cNvSpPr/>
            <p:nvPr/>
          </p:nvSpPr>
          <p:spPr>
            <a:xfrm>
              <a:off x="19470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55"/>
            <p:cNvSpPr/>
            <p:nvPr/>
          </p:nvSpPr>
          <p:spPr>
            <a:xfrm>
              <a:off x="1947025" y="3747400"/>
              <a:ext cx="5375" cy="121650"/>
            </a:xfrm>
            <a:custGeom>
              <a:rect b="b" l="l" r="r" t="t"/>
              <a:pathLst>
                <a:path extrusionOk="0" h="4866" w="215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55"/>
            <p:cNvSpPr/>
            <p:nvPr/>
          </p:nvSpPr>
          <p:spPr>
            <a:xfrm>
              <a:off x="1947025" y="5094575"/>
              <a:ext cx="5375" cy="102500"/>
            </a:xfrm>
            <a:custGeom>
              <a:rect b="b" l="l" r="r" t="t"/>
              <a:pathLst>
                <a:path extrusionOk="0" h="4100" w="215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55"/>
            <p:cNvSpPr/>
            <p:nvPr/>
          </p:nvSpPr>
          <p:spPr>
            <a:xfrm>
              <a:off x="19470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55"/>
            <p:cNvSpPr/>
            <p:nvPr/>
          </p:nvSpPr>
          <p:spPr>
            <a:xfrm>
              <a:off x="19470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55"/>
            <p:cNvSpPr/>
            <p:nvPr/>
          </p:nvSpPr>
          <p:spPr>
            <a:xfrm>
              <a:off x="19470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55"/>
            <p:cNvSpPr/>
            <p:nvPr/>
          </p:nvSpPr>
          <p:spPr>
            <a:xfrm>
              <a:off x="19470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55"/>
            <p:cNvSpPr/>
            <p:nvPr/>
          </p:nvSpPr>
          <p:spPr>
            <a:xfrm>
              <a:off x="19470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55"/>
            <p:cNvSpPr/>
            <p:nvPr/>
          </p:nvSpPr>
          <p:spPr>
            <a:xfrm>
              <a:off x="2053900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55"/>
            <p:cNvSpPr/>
            <p:nvPr/>
          </p:nvSpPr>
          <p:spPr>
            <a:xfrm>
              <a:off x="2053900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55"/>
            <p:cNvSpPr/>
            <p:nvPr/>
          </p:nvSpPr>
          <p:spPr>
            <a:xfrm>
              <a:off x="2053900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55"/>
            <p:cNvSpPr/>
            <p:nvPr/>
          </p:nvSpPr>
          <p:spPr>
            <a:xfrm>
              <a:off x="2053900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55"/>
            <p:cNvSpPr/>
            <p:nvPr/>
          </p:nvSpPr>
          <p:spPr>
            <a:xfrm>
              <a:off x="2053900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55"/>
            <p:cNvSpPr/>
            <p:nvPr/>
          </p:nvSpPr>
          <p:spPr>
            <a:xfrm>
              <a:off x="2053900" y="509457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55"/>
            <p:cNvSpPr/>
            <p:nvPr/>
          </p:nvSpPr>
          <p:spPr>
            <a:xfrm>
              <a:off x="2053900" y="3747400"/>
              <a:ext cx="4625" cy="121650"/>
            </a:xfrm>
            <a:custGeom>
              <a:rect b="b" l="l" r="r" t="t"/>
              <a:pathLst>
                <a:path extrusionOk="0" h="4866" w="185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55"/>
            <p:cNvSpPr/>
            <p:nvPr/>
          </p:nvSpPr>
          <p:spPr>
            <a:xfrm>
              <a:off x="2053900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55"/>
            <p:cNvSpPr/>
            <p:nvPr/>
          </p:nvSpPr>
          <p:spPr>
            <a:xfrm>
              <a:off x="2053900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55"/>
            <p:cNvSpPr/>
            <p:nvPr/>
          </p:nvSpPr>
          <p:spPr>
            <a:xfrm>
              <a:off x="2053900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55"/>
            <p:cNvSpPr/>
            <p:nvPr/>
          </p:nvSpPr>
          <p:spPr>
            <a:xfrm>
              <a:off x="2053900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55"/>
            <p:cNvSpPr/>
            <p:nvPr/>
          </p:nvSpPr>
          <p:spPr>
            <a:xfrm>
              <a:off x="2053900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55"/>
            <p:cNvSpPr/>
            <p:nvPr/>
          </p:nvSpPr>
          <p:spPr>
            <a:xfrm>
              <a:off x="216057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55"/>
            <p:cNvSpPr/>
            <p:nvPr/>
          </p:nvSpPr>
          <p:spPr>
            <a:xfrm>
              <a:off x="216057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55"/>
            <p:cNvSpPr/>
            <p:nvPr/>
          </p:nvSpPr>
          <p:spPr>
            <a:xfrm>
              <a:off x="216057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55"/>
            <p:cNvSpPr/>
            <p:nvPr/>
          </p:nvSpPr>
          <p:spPr>
            <a:xfrm>
              <a:off x="216057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55"/>
            <p:cNvSpPr/>
            <p:nvPr/>
          </p:nvSpPr>
          <p:spPr>
            <a:xfrm>
              <a:off x="2160575" y="5094575"/>
              <a:ext cx="4800" cy="104600"/>
            </a:xfrm>
            <a:custGeom>
              <a:rect b="b" l="l" r="r" t="t"/>
              <a:pathLst>
                <a:path extrusionOk="0" h="4184" w="192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55"/>
            <p:cNvSpPr/>
            <p:nvPr/>
          </p:nvSpPr>
          <p:spPr>
            <a:xfrm>
              <a:off x="216057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55"/>
            <p:cNvSpPr/>
            <p:nvPr/>
          </p:nvSpPr>
          <p:spPr>
            <a:xfrm>
              <a:off x="216057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55"/>
            <p:cNvSpPr/>
            <p:nvPr/>
          </p:nvSpPr>
          <p:spPr>
            <a:xfrm>
              <a:off x="216057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55"/>
            <p:cNvSpPr/>
            <p:nvPr/>
          </p:nvSpPr>
          <p:spPr>
            <a:xfrm>
              <a:off x="216057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55"/>
            <p:cNvSpPr/>
            <p:nvPr/>
          </p:nvSpPr>
          <p:spPr>
            <a:xfrm>
              <a:off x="2160575" y="3746825"/>
              <a:ext cx="4800" cy="122225"/>
            </a:xfrm>
            <a:custGeom>
              <a:rect b="b" l="l" r="r" t="t"/>
              <a:pathLst>
                <a:path extrusionOk="0" h="4889" w="192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55"/>
            <p:cNvSpPr/>
            <p:nvPr/>
          </p:nvSpPr>
          <p:spPr>
            <a:xfrm>
              <a:off x="216057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55"/>
            <p:cNvSpPr/>
            <p:nvPr/>
          </p:nvSpPr>
          <p:spPr>
            <a:xfrm>
              <a:off x="216057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55"/>
            <p:cNvSpPr/>
            <p:nvPr/>
          </p:nvSpPr>
          <p:spPr>
            <a:xfrm>
              <a:off x="226725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55"/>
            <p:cNvSpPr/>
            <p:nvPr/>
          </p:nvSpPr>
          <p:spPr>
            <a:xfrm>
              <a:off x="226725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55"/>
            <p:cNvSpPr/>
            <p:nvPr/>
          </p:nvSpPr>
          <p:spPr>
            <a:xfrm>
              <a:off x="2267250" y="3746250"/>
              <a:ext cx="4825" cy="122800"/>
            </a:xfrm>
            <a:custGeom>
              <a:rect b="b" l="l" r="r" t="t"/>
              <a:pathLst>
                <a:path extrusionOk="0" h="4912" w="193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55"/>
            <p:cNvSpPr/>
            <p:nvPr/>
          </p:nvSpPr>
          <p:spPr>
            <a:xfrm>
              <a:off x="226725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55"/>
            <p:cNvSpPr/>
            <p:nvPr/>
          </p:nvSpPr>
          <p:spPr>
            <a:xfrm>
              <a:off x="226725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55"/>
            <p:cNvSpPr/>
            <p:nvPr/>
          </p:nvSpPr>
          <p:spPr>
            <a:xfrm>
              <a:off x="226725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55"/>
            <p:cNvSpPr/>
            <p:nvPr/>
          </p:nvSpPr>
          <p:spPr>
            <a:xfrm>
              <a:off x="2267250" y="5094575"/>
              <a:ext cx="4825" cy="105950"/>
            </a:xfrm>
            <a:custGeom>
              <a:rect b="b" l="l" r="r" t="t"/>
              <a:pathLst>
                <a:path extrusionOk="0" h="4238" w="193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55"/>
            <p:cNvSpPr/>
            <p:nvPr/>
          </p:nvSpPr>
          <p:spPr>
            <a:xfrm>
              <a:off x="226725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55"/>
            <p:cNvSpPr/>
            <p:nvPr/>
          </p:nvSpPr>
          <p:spPr>
            <a:xfrm>
              <a:off x="226725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55"/>
            <p:cNvSpPr/>
            <p:nvPr/>
          </p:nvSpPr>
          <p:spPr>
            <a:xfrm>
              <a:off x="226725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55"/>
            <p:cNvSpPr/>
            <p:nvPr/>
          </p:nvSpPr>
          <p:spPr>
            <a:xfrm>
              <a:off x="226725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55"/>
            <p:cNvSpPr/>
            <p:nvPr/>
          </p:nvSpPr>
          <p:spPr>
            <a:xfrm>
              <a:off x="226725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55"/>
            <p:cNvSpPr/>
            <p:nvPr/>
          </p:nvSpPr>
          <p:spPr>
            <a:xfrm>
              <a:off x="2373350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55"/>
            <p:cNvSpPr/>
            <p:nvPr/>
          </p:nvSpPr>
          <p:spPr>
            <a:xfrm>
              <a:off x="2373350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55"/>
            <p:cNvSpPr/>
            <p:nvPr/>
          </p:nvSpPr>
          <p:spPr>
            <a:xfrm>
              <a:off x="2373350" y="3746250"/>
              <a:ext cx="5400" cy="122800"/>
            </a:xfrm>
            <a:custGeom>
              <a:rect b="b" l="l" r="r" t="t"/>
              <a:pathLst>
                <a:path extrusionOk="0" h="4912" w="216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55"/>
            <p:cNvSpPr/>
            <p:nvPr/>
          </p:nvSpPr>
          <p:spPr>
            <a:xfrm>
              <a:off x="2373350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55"/>
            <p:cNvSpPr/>
            <p:nvPr/>
          </p:nvSpPr>
          <p:spPr>
            <a:xfrm>
              <a:off x="2373350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55"/>
            <p:cNvSpPr/>
            <p:nvPr/>
          </p:nvSpPr>
          <p:spPr>
            <a:xfrm>
              <a:off x="2373350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55"/>
            <p:cNvSpPr/>
            <p:nvPr/>
          </p:nvSpPr>
          <p:spPr>
            <a:xfrm>
              <a:off x="2373350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55"/>
            <p:cNvSpPr/>
            <p:nvPr/>
          </p:nvSpPr>
          <p:spPr>
            <a:xfrm>
              <a:off x="2373350" y="5094575"/>
              <a:ext cx="5400" cy="106525"/>
            </a:xfrm>
            <a:custGeom>
              <a:rect b="b" l="l" r="r" t="t"/>
              <a:pathLst>
                <a:path extrusionOk="0" h="4261" w="216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55"/>
            <p:cNvSpPr/>
            <p:nvPr/>
          </p:nvSpPr>
          <p:spPr>
            <a:xfrm>
              <a:off x="2373350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55"/>
            <p:cNvSpPr/>
            <p:nvPr/>
          </p:nvSpPr>
          <p:spPr>
            <a:xfrm>
              <a:off x="2373350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55"/>
            <p:cNvSpPr/>
            <p:nvPr/>
          </p:nvSpPr>
          <p:spPr>
            <a:xfrm>
              <a:off x="2373350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55"/>
            <p:cNvSpPr/>
            <p:nvPr/>
          </p:nvSpPr>
          <p:spPr>
            <a:xfrm>
              <a:off x="2373350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55"/>
            <p:cNvSpPr/>
            <p:nvPr/>
          </p:nvSpPr>
          <p:spPr>
            <a:xfrm>
              <a:off x="2480225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55"/>
            <p:cNvSpPr/>
            <p:nvPr/>
          </p:nvSpPr>
          <p:spPr>
            <a:xfrm>
              <a:off x="2480225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55"/>
            <p:cNvSpPr/>
            <p:nvPr/>
          </p:nvSpPr>
          <p:spPr>
            <a:xfrm>
              <a:off x="2480225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55"/>
            <p:cNvSpPr/>
            <p:nvPr/>
          </p:nvSpPr>
          <p:spPr>
            <a:xfrm>
              <a:off x="2480225" y="5094575"/>
              <a:ext cx="4625" cy="107100"/>
            </a:xfrm>
            <a:custGeom>
              <a:rect b="b" l="l" r="r" t="t"/>
              <a:pathLst>
                <a:path extrusionOk="0" h="4284" w="185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55"/>
            <p:cNvSpPr/>
            <p:nvPr/>
          </p:nvSpPr>
          <p:spPr>
            <a:xfrm>
              <a:off x="2480225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55"/>
            <p:cNvSpPr/>
            <p:nvPr/>
          </p:nvSpPr>
          <p:spPr>
            <a:xfrm>
              <a:off x="2480225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55"/>
            <p:cNvSpPr/>
            <p:nvPr/>
          </p:nvSpPr>
          <p:spPr>
            <a:xfrm>
              <a:off x="2480225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55"/>
            <p:cNvSpPr/>
            <p:nvPr/>
          </p:nvSpPr>
          <p:spPr>
            <a:xfrm>
              <a:off x="2480225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55"/>
            <p:cNvSpPr/>
            <p:nvPr/>
          </p:nvSpPr>
          <p:spPr>
            <a:xfrm>
              <a:off x="2480225" y="3745500"/>
              <a:ext cx="4625" cy="123550"/>
            </a:xfrm>
            <a:custGeom>
              <a:rect b="b" l="l" r="r" t="t"/>
              <a:pathLst>
                <a:path extrusionOk="0" h="4942" w="185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55"/>
            <p:cNvSpPr/>
            <p:nvPr/>
          </p:nvSpPr>
          <p:spPr>
            <a:xfrm>
              <a:off x="2480225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55"/>
            <p:cNvSpPr/>
            <p:nvPr/>
          </p:nvSpPr>
          <p:spPr>
            <a:xfrm>
              <a:off x="2480225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55"/>
            <p:cNvSpPr/>
            <p:nvPr/>
          </p:nvSpPr>
          <p:spPr>
            <a:xfrm>
              <a:off x="2480225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55"/>
            <p:cNvSpPr/>
            <p:nvPr/>
          </p:nvSpPr>
          <p:spPr>
            <a:xfrm>
              <a:off x="258690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55"/>
            <p:cNvSpPr/>
            <p:nvPr/>
          </p:nvSpPr>
          <p:spPr>
            <a:xfrm>
              <a:off x="2586900" y="5094575"/>
              <a:ext cx="4825" cy="108425"/>
            </a:xfrm>
            <a:custGeom>
              <a:rect b="b" l="l" r="r" t="t"/>
              <a:pathLst>
                <a:path extrusionOk="0" h="4337" w="193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55"/>
            <p:cNvSpPr/>
            <p:nvPr/>
          </p:nvSpPr>
          <p:spPr>
            <a:xfrm>
              <a:off x="258690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55"/>
            <p:cNvSpPr/>
            <p:nvPr/>
          </p:nvSpPr>
          <p:spPr>
            <a:xfrm>
              <a:off x="2586900" y="3744925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55"/>
            <p:cNvSpPr/>
            <p:nvPr/>
          </p:nvSpPr>
          <p:spPr>
            <a:xfrm>
              <a:off x="258690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55"/>
            <p:cNvSpPr/>
            <p:nvPr/>
          </p:nvSpPr>
          <p:spPr>
            <a:xfrm>
              <a:off x="258690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55"/>
            <p:cNvSpPr/>
            <p:nvPr/>
          </p:nvSpPr>
          <p:spPr>
            <a:xfrm>
              <a:off x="258690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55"/>
            <p:cNvSpPr/>
            <p:nvPr/>
          </p:nvSpPr>
          <p:spPr>
            <a:xfrm>
              <a:off x="258690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55"/>
            <p:cNvSpPr/>
            <p:nvPr/>
          </p:nvSpPr>
          <p:spPr>
            <a:xfrm>
              <a:off x="258690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55"/>
            <p:cNvSpPr/>
            <p:nvPr/>
          </p:nvSpPr>
          <p:spPr>
            <a:xfrm>
              <a:off x="258690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55"/>
            <p:cNvSpPr/>
            <p:nvPr/>
          </p:nvSpPr>
          <p:spPr>
            <a:xfrm>
              <a:off x="258690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55"/>
            <p:cNvSpPr/>
            <p:nvPr/>
          </p:nvSpPr>
          <p:spPr>
            <a:xfrm>
              <a:off x="258690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55"/>
            <p:cNvSpPr/>
            <p:nvPr/>
          </p:nvSpPr>
          <p:spPr>
            <a:xfrm>
              <a:off x="2693775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55"/>
            <p:cNvSpPr/>
            <p:nvPr/>
          </p:nvSpPr>
          <p:spPr>
            <a:xfrm>
              <a:off x="2693775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55"/>
            <p:cNvSpPr/>
            <p:nvPr/>
          </p:nvSpPr>
          <p:spPr>
            <a:xfrm>
              <a:off x="2693775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55"/>
            <p:cNvSpPr/>
            <p:nvPr/>
          </p:nvSpPr>
          <p:spPr>
            <a:xfrm>
              <a:off x="2693775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55"/>
            <p:cNvSpPr/>
            <p:nvPr/>
          </p:nvSpPr>
          <p:spPr>
            <a:xfrm>
              <a:off x="2693775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55"/>
            <p:cNvSpPr/>
            <p:nvPr/>
          </p:nvSpPr>
          <p:spPr>
            <a:xfrm>
              <a:off x="2693775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55"/>
            <p:cNvSpPr/>
            <p:nvPr/>
          </p:nvSpPr>
          <p:spPr>
            <a:xfrm>
              <a:off x="2693775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55"/>
            <p:cNvSpPr/>
            <p:nvPr/>
          </p:nvSpPr>
          <p:spPr>
            <a:xfrm>
              <a:off x="2693775" y="5094575"/>
              <a:ext cx="4625" cy="105550"/>
            </a:xfrm>
            <a:custGeom>
              <a:rect b="b" l="l" r="r" t="t"/>
              <a:pathLst>
                <a:path extrusionOk="0" h="4222" w="185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55"/>
            <p:cNvSpPr/>
            <p:nvPr/>
          </p:nvSpPr>
          <p:spPr>
            <a:xfrm>
              <a:off x="2693775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55"/>
            <p:cNvSpPr/>
            <p:nvPr/>
          </p:nvSpPr>
          <p:spPr>
            <a:xfrm>
              <a:off x="2693775" y="3744150"/>
              <a:ext cx="4625" cy="124900"/>
            </a:xfrm>
            <a:custGeom>
              <a:rect b="b" l="l" r="r" t="t"/>
              <a:pathLst>
                <a:path extrusionOk="0" h="4996" w="185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55"/>
            <p:cNvSpPr/>
            <p:nvPr/>
          </p:nvSpPr>
          <p:spPr>
            <a:xfrm>
              <a:off x="2693775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55"/>
            <p:cNvSpPr/>
            <p:nvPr/>
          </p:nvSpPr>
          <p:spPr>
            <a:xfrm>
              <a:off x="2693775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55"/>
            <p:cNvSpPr/>
            <p:nvPr/>
          </p:nvSpPr>
          <p:spPr>
            <a:xfrm>
              <a:off x="2799875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55"/>
            <p:cNvSpPr/>
            <p:nvPr/>
          </p:nvSpPr>
          <p:spPr>
            <a:xfrm>
              <a:off x="2799875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55"/>
            <p:cNvSpPr/>
            <p:nvPr/>
          </p:nvSpPr>
          <p:spPr>
            <a:xfrm>
              <a:off x="2799875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55"/>
            <p:cNvSpPr/>
            <p:nvPr/>
          </p:nvSpPr>
          <p:spPr>
            <a:xfrm>
              <a:off x="2799875" y="5094575"/>
              <a:ext cx="5400" cy="90625"/>
            </a:xfrm>
            <a:custGeom>
              <a:rect b="b" l="l" r="r" t="t"/>
              <a:pathLst>
                <a:path extrusionOk="0" h="3625" w="216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55"/>
            <p:cNvSpPr/>
            <p:nvPr/>
          </p:nvSpPr>
          <p:spPr>
            <a:xfrm>
              <a:off x="2799875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55"/>
            <p:cNvSpPr/>
            <p:nvPr/>
          </p:nvSpPr>
          <p:spPr>
            <a:xfrm>
              <a:off x="2799875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55"/>
            <p:cNvSpPr/>
            <p:nvPr/>
          </p:nvSpPr>
          <p:spPr>
            <a:xfrm>
              <a:off x="2799875" y="3744150"/>
              <a:ext cx="5400" cy="124900"/>
            </a:xfrm>
            <a:custGeom>
              <a:rect b="b" l="l" r="r" t="t"/>
              <a:pathLst>
                <a:path extrusionOk="0" h="4996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55"/>
            <p:cNvSpPr/>
            <p:nvPr/>
          </p:nvSpPr>
          <p:spPr>
            <a:xfrm>
              <a:off x="2799875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55"/>
            <p:cNvSpPr/>
            <p:nvPr/>
          </p:nvSpPr>
          <p:spPr>
            <a:xfrm>
              <a:off x="2799875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55"/>
            <p:cNvSpPr/>
            <p:nvPr/>
          </p:nvSpPr>
          <p:spPr>
            <a:xfrm>
              <a:off x="2799875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55"/>
            <p:cNvSpPr/>
            <p:nvPr/>
          </p:nvSpPr>
          <p:spPr>
            <a:xfrm>
              <a:off x="2799875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55"/>
            <p:cNvSpPr/>
            <p:nvPr/>
          </p:nvSpPr>
          <p:spPr>
            <a:xfrm>
              <a:off x="2799875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55"/>
            <p:cNvSpPr/>
            <p:nvPr/>
          </p:nvSpPr>
          <p:spPr>
            <a:xfrm>
              <a:off x="2906550" y="5094575"/>
              <a:ext cx="5400" cy="81050"/>
            </a:xfrm>
            <a:custGeom>
              <a:rect b="b" l="l" r="r" t="t"/>
              <a:pathLst>
                <a:path extrusionOk="0" h="3242" w="216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55"/>
            <p:cNvSpPr/>
            <p:nvPr/>
          </p:nvSpPr>
          <p:spPr>
            <a:xfrm>
              <a:off x="290655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55"/>
            <p:cNvSpPr/>
            <p:nvPr/>
          </p:nvSpPr>
          <p:spPr>
            <a:xfrm>
              <a:off x="290655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55"/>
            <p:cNvSpPr/>
            <p:nvPr/>
          </p:nvSpPr>
          <p:spPr>
            <a:xfrm>
              <a:off x="290655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55"/>
            <p:cNvSpPr/>
            <p:nvPr/>
          </p:nvSpPr>
          <p:spPr>
            <a:xfrm>
              <a:off x="290655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55"/>
            <p:cNvSpPr/>
            <p:nvPr/>
          </p:nvSpPr>
          <p:spPr>
            <a:xfrm>
              <a:off x="290655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55"/>
            <p:cNvSpPr/>
            <p:nvPr/>
          </p:nvSpPr>
          <p:spPr>
            <a:xfrm>
              <a:off x="290655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55"/>
            <p:cNvSpPr/>
            <p:nvPr/>
          </p:nvSpPr>
          <p:spPr>
            <a:xfrm>
              <a:off x="290655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55"/>
            <p:cNvSpPr/>
            <p:nvPr/>
          </p:nvSpPr>
          <p:spPr>
            <a:xfrm>
              <a:off x="290655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55"/>
            <p:cNvSpPr/>
            <p:nvPr/>
          </p:nvSpPr>
          <p:spPr>
            <a:xfrm>
              <a:off x="2906550" y="3743575"/>
              <a:ext cx="5400" cy="125475"/>
            </a:xfrm>
            <a:custGeom>
              <a:rect b="b" l="l" r="r" t="t"/>
              <a:pathLst>
                <a:path extrusionOk="0" h="5019" w="216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55"/>
            <p:cNvSpPr/>
            <p:nvPr/>
          </p:nvSpPr>
          <p:spPr>
            <a:xfrm>
              <a:off x="290655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55"/>
            <p:cNvSpPr/>
            <p:nvPr/>
          </p:nvSpPr>
          <p:spPr>
            <a:xfrm>
              <a:off x="290655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55"/>
            <p:cNvSpPr/>
            <p:nvPr/>
          </p:nvSpPr>
          <p:spPr>
            <a:xfrm>
              <a:off x="3013225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55"/>
            <p:cNvSpPr/>
            <p:nvPr/>
          </p:nvSpPr>
          <p:spPr>
            <a:xfrm>
              <a:off x="3013225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55"/>
            <p:cNvSpPr/>
            <p:nvPr/>
          </p:nvSpPr>
          <p:spPr>
            <a:xfrm>
              <a:off x="3013225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55"/>
            <p:cNvSpPr/>
            <p:nvPr/>
          </p:nvSpPr>
          <p:spPr>
            <a:xfrm>
              <a:off x="3013225" y="3742800"/>
              <a:ext cx="4825" cy="126250"/>
            </a:xfrm>
            <a:custGeom>
              <a:rect b="b" l="l" r="r" t="t"/>
              <a:pathLst>
                <a:path extrusionOk="0" h="5050" w="193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55"/>
            <p:cNvSpPr/>
            <p:nvPr/>
          </p:nvSpPr>
          <p:spPr>
            <a:xfrm>
              <a:off x="3013225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55"/>
            <p:cNvSpPr/>
            <p:nvPr/>
          </p:nvSpPr>
          <p:spPr>
            <a:xfrm>
              <a:off x="3013225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55"/>
            <p:cNvSpPr/>
            <p:nvPr/>
          </p:nvSpPr>
          <p:spPr>
            <a:xfrm>
              <a:off x="3013225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55"/>
            <p:cNvSpPr/>
            <p:nvPr/>
          </p:nvSpPr>
          <p:spPr>
            <a:xfrm>
              <a:off x="3013225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55"/>
            <p:cNvSpPr/>
            <p:nvPr/>
          </p:nvSpPr>
          <p:spPr>
            <a:xfrm>
              <a:off x="3013225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55"/>
            <p:cNvSpPr/>
            <p:nvPr/>
          </p:nvSpPr>
          <p:spPr>
            <a:xfrm>
              <a:off x="3013225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55"/>
            <p:cNvSpPr/>
            <p:nvPr/>
          </p:nvSpPr>
          <p:spPr>
            <a:xfrm>
              <a:off x="3013225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55"/>
            <p:cNvSpPr/>
            <p:nvPr/>
          </p:nvSpPr>
          <p:spPr>
            <a:xfrm>
              <a:off x="3013225" y="5094575"/>
              <a:ext cx="4825" cy="74925"/>
            </a:xfrm>
            <a:custGeom>
              <a:rect b="b" l="l" r="r" t="t"/>
              <a:pathLst>
                <a:path extrusionOk="0" h="2997" w="193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55"/>
            <p:cNvSpPr/>
            <p:nvPr/>
          </p:nvSpPr>
          <p:spPr>
            <a:xfrm>
              <a:off x="3120100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55"/>
            <p:cNvSpPr/>
            <p:nvPr/>
          </p:nvSpPr>
          <p:spPr>
            <a:xfrm>
              <a:off x="3120100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55"/>
            <p:cNvSpPr/>
            <p:nvPr/>
          </p:nvSpPr>
          <p:spPr>
            <a:xfrm>
              <a:off x="3120100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55"/>
            <p:cNvSpPr/>
            <p:nvPr/>
          </p:nvSpPr>
          <p:spPr>
            <a:xfrm>
              <a:off x="3120100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55"/>
            <p:cNvSpPr/>
            <p:nvPr/>
          </p:nvSpPr>
          <p:spPr>
            <a:xfrm>
              <a:off x="3120100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55"/>
            <p:cNvSpPr/>
            <p:nvPr/>
          </p:nvSpPr>
          <p:spPr>
            <a:xfrm>
              <a:off x="3120100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55"/>
            <p:cNvSpPr/>
            <p:nvPr/>
          </p:nvSpPr>
          <p:spPr>
            <a:xfrm>
              <a:off x="3120100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55"/>
            <p:cNvSpPr/>
            <p:nvPr/>
          </p:nvSpPr>
          <p:spPr>
            <a:xfrm>
              <a:off x="3120100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55"/>
            <p:cNvSpPr/>
            <p:nvPr/>
          </p:nvSpPr>
          <p:spPr>
            <a:xfrm>
              <a:off x="3120100" y="5094575"/>
              <a:ext cx="4625" cy="77600"/>
            </a:xfrm>
            <a:custGeom>
              <a:rect b="b" l="l" r="r" t="t"/>
              <a:pathLst>
                <a:path extrusionOk="0" h="3104" w="185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55"/>
            <p:cNvSpPr/>
            <p:nvPr/>
          </p:nvSpPr>
          <p:spPr>
            <a:xfrm>
              <a:off x="3120100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55"/>
            <p:cNvSpPr/>
            <p:nvPr/>
          </p:nvSpPr>
          <p:spPr>
            <a:xfrm>
              <a:off x="3120100" y="3742800"/>
              <a:ext cx="4625" cy="126250"/>
            </a:xfrm>
            <a:custGeom>
              <a:rect b="b" l="l" r="r" t="t"/>
              <a:pathLst>
                <a:path extrusionOk="0" h="5050" w="185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55"/>
            <p:cNvSpPr/>
            <p:nvPr/>
          </p:nvSpPr>
          <p:spPr>
            <a:xfrm>
              <a:off x="3120100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55"/>
            <p:cNvSpPr/>
            <p:nvPr/>
          </p:nvSpPr>
          <p:spPr>
            <a:xfrm>
              <a:off x="3226200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55"/>
            <p:cNvSpPr/>
            <p:nvPr/>
          </p:nvSpPr>
          <p:spPr>
            <a:xfrm>
              <a:off x="3226200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55"/>
            <p:cNvSpPr/>
            <p:nvPr/>
          </p:nvSpPr>
          <p:spPr>
            <a:xfrm>
              <a:off x="3226775" y="5094575"/>
              <a:ext cx="4825" cy="69350"/>
            </a:xfrm>
            <a:custGeom>
              <a:rect b="b" l="l" r="r" t="t"/>
              <a:pathLst>
                <a:path extrusionOk="0" h="2774" w="193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55"/>
            <p:cNvSpPr/>
            <p:nvPr/>
          </p:nvSpPr>
          <p:spPr>
            <a:xfrm>
              <a:off x="3226200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55"/>
            <p:cNvSpPr/>
            <p:nvPr/>
          </p:nvSpPr>
          <p:spPr>
            <a:xfrm>
              <a:off x="3226200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55"/>
            <p:cNvSpPr/>
            <p:nvPr/>
          </p:nvSpPr>
          <p:spPr>
            <a:xfrm>
              <a:off x="3226200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55"/>
            <p:cNvSpPr/>
            <p:nvPr/>
          </p:nvSpPr>
          <p:spPr>
            <a:xfrm>
              <a:off x="3226200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55"/>
            <p:cNvSpPr/>
            <p:nvPr/>
          </p:nvSpPr>
          <p:spPr>
            <a:xfrm>
              <a:off x="3226200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55"/>
            <p:cNvSpPr/>
            <p:nvPr/>
          </p:nvSpPr>
          <p:spPr>
            <a:xfrm>
              <a:off x="3226200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55"/>
            <p:cNvSpPr/>
            <p:nvPr/>
          </p:nvSpPr>
          <p:spPr>
            <a:xfrm>
              <a:off x="3226775" y="3742225"/>
              <a:ext cx="4825" cy="126825"/>
            </a:xfrm>
            <a:custGeom>
              <a:rect b="b" l="l" r="r" t="t"/>
              <a:pathLst>
                <a:path extrusionOk="0" h="5073" w="193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55"/>
            <p:cNvSpPr/>
            <p:nvPr/>
          </p:nvSpPr>
          <p:spPr>
            <a:xfrm>
              <a:off x="3226200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55"/>
            <p:cNvSpPr/>
            <p:nvPr/>
          </p:nvSpPr>
          <p:spPr>
            <a:xfrm>
              <a:off x="3226200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55"/>
            <p:cNvSpPr/>
            <p:nvPr/>
          </p:nvSpPr>
          <p:spPr>
            <a:xfrm>
              <a:off x="3332900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55"/>
            <p:cNvSpPr/>
            <p:nvPr/>
          </p:nvSpPr>
          <p:spPr>
            <a:xfrm>
              <a:off x="3332900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55"/>
            <p:cNvSpPr/>
            <p:nvPr/>
          </p:nvSpPr>
          <p:spPr>
            <a:xfrm>
              <a:off x="3332900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55"/>
            <p:cNvSpPr/>
            <p:nvPr/>
          </p:nvSpPr>
          <p:spPr>
            <a:xfrm>
              <a:off x="3332900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55"/>
            <p:cNvSpPr/>
            <p:nvPr/>
          </p:nvSpPr>
          <p:spPr>
            <a:xfrm>
              <a:off x="3332900" y="3741475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55"/>
            <p:cNvSpPr/>
            <p:nvPr/>
          </p:nvSpPr>
          <p:spPr>
            <a:xfrm>
              <a:off x="3332900" y="5094575"/>
              <a:ext cx="5375" cy="59025"/>
            </a:xfrm>
            <a:custGeom>
              <a:rect b="b" l="l" r="r" t="t"/>
              <a:pathLst>
                <a:path extrusionOk="0" h="2361" w="215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55"/>
            <p:cNvSpPr/>
            <p:nvPr/>
          </p:nvSpPr>
          <p:spPr>
            <a:xfrm>
              <a:off x="3332900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55"/>
            <p:cNvSpPr/>
            <p:nvPr/>
          </p:nvSpPr>
          <p:spPr>
            <a:xfrm>
              <a:off x="3332900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55"/>
            <p:cNvSpPr/>
            <p:nvPr/>
          </p:nvSpPr>
          <p:spPr>
            <a:xfrm>
              <a:off x="3332900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55"/>
            <p:cNvSpPr/>
            <p:nvPr/>
          </p:nvSpPr>
          <p:spPr>
            <a:xfrm>
              <a:off x="3332900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55"/>
            <p:cNvSpPr/>
            <p:nvPr/>
          </p:nvSpPr>
          <p:spPr>
            <a:xfrm>
              <a:off x="3332900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55"/>
            <p:cNvSpPr/>
            <p:nvPr/>
          </p:nvSpPr>
          <p:spPr>
            <a:xfrm>
              <a:off x="3332900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55"/>
            <p:cNvSpPr/>
            <p:nvPr/>
          </p:nvSpPr>
          <p:spPr>
            <a:xfrm>
              <a:off x="343957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55"/>
            <p:cNvSpPr/>
            <p:nvPr/>
          </p:nvSpPr>
          <p:spPr>
            <a:xfrm>
              <a:off x="343957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55"/>
            <p:cNvSpPr/>
            <p:nvPr/>
          </p:nvSpPr>
          <p:spPr>
            <a:xfrm>
              <a:off x="343957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55"/>
            <p:cNvSpPr/>
            <p:nvPr/>
          </p:nvSpPr>
          <p:spPr>
            <a:xfrm>
              <a:off x="343957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55"/>
            <p:cNvSpPr/>
            <p:nvPr/>
          </p:nvSpPr>
          <p:spPr>
            <a:xfrm>
              <a:off x="343957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55"/>
            <p:cNvSpPr/>
            <p:nvPr/>
          </p:nvSpPr>
          <p:spPr>
            <a:xfrm>
              <a:off x="343957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55"/>
            <p:cNvSpPr/>
            <p:nvPr/>
          </p:nvSpPr>
          <p:spPr>
            <a:xfrm>
              <a:off x="3439575" y="3740900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55"/>
            <p:cNvSpPr/>
            <p:nvPr/>
          </p:nvSpPr>
          <p:spPr>
            <a:xfrm>
              <a:off x="343957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55"/>
            <p:cNvSpPr/>
            <p:nvPr/>
          </p:nvSpPr>
          <p:spPr>
            <a:xfrm>
              <a:off x="343957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55"/>
            <p:cNvSpPr/>
            <p:nvPr/>
          </p:nvSpPr>
          <p:spPr>
            <a:xfrm>
              <a:off x="343957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55"/>
            <p:cNvSpPr/>
            <p:nvPr/>
          </p:nvSpPr>
          <p:spPr>
            <a:xfrm>
              <a:off x="343957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55"/>
            <p:cNvSpPr/>
            <p:nvPr/>
          </p:nvSpPr>
          <p:spPr>
            <a:xfrm>
              <a:off x="3439575" y="5094575"/>
              <a:ext cx="4800" cy="54225"/>
            </a:xfrm>
            <a:custGeom>
              <a:rect b="b" l="l" r="r" t="t"/>
              <a:pathLst>
                <a:path extrusionOk="0" h="2169" w="192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55"/>
            <p:cNvSpPr/>
            <p:nvPr/>
          </p:nvSpPr>
          <p:spPr>
            <a:xfrm>
              <a:off x="3546450" y="46065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55"/>
            <p:cNvSpPr/>
            <p:nvPr/>
          </p:nvSpPr>
          <p:spPr>
            <a:xfrm>
              <a:off x="3546450" y="4728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55"/>
            <p:cNvSpPr/>
            <p:nvPr/>
          </p:nvSpPr>
          <p:spPr>
            <a:xfrm>
              <a:off x="3546450" y="41185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55"/>
            <p:cNvSpPr/>
            <p:nvPr/>
          </p:nvSpPr>
          <p:spPr>
            <a:xfrm>
              <a:off x="3546450" y="44843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55"/>
            <p:cNvSpPr/>
            <p:nvPr/>
          </p:nvSpPr>
          <p:spPr>
            <a:xfrm>
              <a:off x="3546450" y="497315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55"/>
            <p:cNvSpPr/>
            <p:nvPr/>
          </p:nvSpPr>
          <p:spPr>
            <a:xfrm>
              <a:off x="3546450" y="4240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55"/>
            <p:cNvSpPr/>
            <p:nvPr/>
          </p:nvSpPr>
          <p:spPr>
            <a:xfrm>
              <a:off x="3546450" y="38742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55"/>
            <p:cNvSpPr/>
            <p:nvPr/>
          </p:nvSpPr>
          <p:spPr>
            <a:xfrm>
              <a:off x="3546450" y="485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55"/>
            <p:cNvSpPr/>
            <p:nvPr/>
          </p:nvSpPr>
          <p:spPr>
            <a:xfrm>
              <a:off x="3546450" y="3740900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55"/>
            <p:cNvSpPr/>
            <p:nvPr/>
          </p:nvSpPr>
          <p:spPr>
            <a:xfrm>
              <a:off x="3546450" y="5094575"/>
              <a:ext cx="4600" cy="53650"/>
            </a:xfrm>
            <a:custGeom>
              <a:rect b="b" l="l" r="r" t="t"/>
              <a:pathLst>
                <a:path extrusionOk="0" h="2146" w="184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55"/>
            <p:cNvSpPr/>
            <p:nvPr/>
          </p:nvSpPr>
          <p:spPr>
            <a:xfrm>
              <a:off x="3546450" y="39963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55"/>
            <p:cNvSpPr/>
            <p:nvPr/>
          </p:nvSpPr>
          <p:spPr>
            <a:xfrm>
              <a:off x="3546450" y="43622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55"/>
            <p:cNvSpPr/>
            <p:nvPr/>
          </p:nvSpPr>
          <p:spPr>
            <a:xfrm>
              <a:off x="3653125" y="5094575"/>
              <a:ext cx="4800" cy="50025"/>
            </a:xfrm>
            <a:custGeom>
              <a:rect b="b" l="l" r="r" t="t"/>
              <a:pathLst>
                <a:path extrusionOk="0" h="2001" w="192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55"/>
            <p:cNvSpPr/>
            <p:nvPr/>
          </p:nvSpPr>
          <p:spPr>
            <a:xfrm>
              <a:off x="365312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55"/>
            <p:cNvSpPr/>
            <p:nvPr/>
          </p:nvSpPr>
          <p:spPr>
            <a:xfrm>
              <a:off x="365312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55"/>
            <p:cNvSpPr/>
            <p:nvPr/>
          </p:nvSpPr>
          <p:spPr>
            <a:xfrm>
              <a:off x="365312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55"/>
            <p:cNvSpPr/>
            <p:nvPr/>
          </p:nvSpPr>
          <p:spPr>
            <a:xfrm>
              <a:off x="365312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55"/>
            <p:cNvSpPr/>
            <p:nvPr/>
          </p:nvSpPr>
          <p:spPr>
            <a:xfrm>
              <a:off x="365312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55"/>
            <p:cNvSpPr/>
            <p:nvPr/>
          </p:nvSpPr>
          <p:spPr>
            <a:xfrm>
              <a:off x="365312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55"/>
            <p:cNvSpPr/>
            <p:nvPr/>
          </p:nvSpPr>
          <p:spPr>
            <a:xfrm>
              <a:off x="3653125" y="3740125"/>
              <a:ext cx="4800" cy="128925"/>
            </a:xfrm>
            <a:custGeom>
              <a:rect b="b" l="l" r="r" t="t"/>
              <a:pathLst>
                <a:path extrusionOk="0" h="5157" w="192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55"/>
            <p:cNvSpPr/>
            <p:nvPr/>
          </p:nvSpPr>
          <p:spPr>
            <a:xfrm>
              <a:off x="365312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55"/>
            <p:cNvSpPr/>
            <p:nvPr/>
          </p:nvSpPr>
          <p:spPr>
            <a:xfrm>
              <a:off x="365312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55"/>
            <p:cNvSpPr/>
            <p:nvPr/>
          </p:nvSpPr>
          <p:spPr>
            <a:xfrm>
              <a:off x="365312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55"/>
            <p:cNvSpPr/>
            <p:nvPr/>
          </p:nvSpPr>
          <p:spPr>
            <a:xfrm>
              <a:off x="365312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55"/>
            <p:cNvSpPr/>
            <p:nvPr/>
          </p:nvSpPr>
          <p:spPr>
            <a:xfrm>
              <a:off x="3759225" y="3739550"/>
              <a:ext cx="5375" cy="129500"/>
            </a:xfrm>
            <a:custGeom>
              <a:rect b="b" l="l" r="r" t="t"/>
              <a:pathLst>
                <a:path extrusionOk="0" h="5180" w="215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55"/>
            <p:cNvSpPr/>
            <p:nvPr/>
          </p:nvSpPr>
          <p:spPr>
            <a:xfrm>
              <a:off x="3759225" y="5094575"/>
              <a:ext cx="5375" cy="41400"/>
            </a:xfrm>
            <a:custGeom>
              <a:rect b="b" l="l" r="r" t="t"/>
              <a:pathLst>
                <a:path extrusionOk="0" h="1656" w="215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55"/>
            <p:cNvSpPr/>
            <p:nvPr/>
          </p:nvSpPr>
          <p:spPr>
            <a:xfrm>
              <a:off x="37592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55"/>
            <p:cNvSpPr/>
            <p:nvPr/>
          </p:nvSpPr>
          <p:spPr>
            <a:xfrm>
              <a:off x="37592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55"/>
            <p:cNvSpPr/>
            <p:nvPr/>
          </p:nvSpPr>
          <p:spPr>
            <a:xfrm>
              <a:off x="37592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55"/>
            <p:cNvSpPr/>
            <p:nvPr/>
          </p:nvSpPr>
          <p:spPr>
            <a:xfrm>
              <a:off x="37592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55"/>
            <p:cNvSpPr/>
            <p:nvPr/>
          </p:nvSpPr>
          <p:spPr>
            <a:xfrm>
              <a:off x="37592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55"/>
            <p:cNvSpPr/>
            <p:nvPr/>
          </p:nvSpPr>
          <p:spPr>
            <a:xfrm>
              <a:off x="37592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55"/>
            <p:cNvSpPr/>
            <p:nvPr/>
          </p:nvSpPr>
          <p:spPr>
            <a:xfrm>
              <a:off x="37592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55"/>
            <p:cNvSpPr/>
            <p:nvPr/>
          </p:nvSpPr>
          <p:spPr>
            <a:xfrm>
              <a:off x="37592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55"/>
            <p:cNvSpPr/>
            <p:nvPr/>
          </p:nvSpPr>
          <p:spPr>
            <a:xfrm>
              <a:off x="37592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55"/>
            <p:cNvSpPr/>
            <p:nvPr/>
          </p:nvSpPr>
          <p:spPr>
            <a:xfrm>
              <a:off x="37592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55"/>
            <p:cNvSpPr/>
            <p:nvPr/>
          </p:nvSpPr>
          <p:spPr>
            <a:xfrm>
              <a:off x="1097225" y="5089400"/>
              <a:ext cx="2770625" cy="5200"/>
            </a:xfrm>
            <a:custGeom>
              <a:rect b="b" l="l" r="r" t="t"/>
              <a:pathLst>
                <a:path extrusionOk="0" h="208" w="110825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55"/>
            <p:cNvSpPr/>
            <p:nvPr/>
          </p:nvSpPr>
          <p:spPr>
            <a:xfrm>
              <a:off x="1098575" y="4967225"/>
              <a:ext cx="2768125" cy="5950"/>
            </a:xfrm>
            <a:custGeom>
              <a:rect b="b" l="l" r="r" t="t"/>
              <a:pathLst>
                <a:path extrusionOk="0" h="238" w="110725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55"/>
            <p:cNvSpPr/>
            <p:nvPr/>
          </p:nvSpPr>
          <p:spPr>
            <a:xfrm>
              <a:off x="1099150" y="4845025"/>
              <a:ext cx="2766975" cy="5975"/>
            </a:xfrm>
            <a:custGeom>
              <a:rect b="b" l="l" r="r" t="t"/>
              <a:pathLst>
                <a:path extrusionOk="0" h="239" w="110679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55"/>
            <p:cNvSpPr/>
            <p:nvPr/>
          </p:nvSpPr>
          <p:spPr>
            <a:xfrm>
              <a:off x="1100300" y="4723600"/>
              <a:ext cx="2764675" cy="5200"/>
            </a:xfrm>
            <a:custGeom>
              <a:rect b="b" l="l" r="r" t="t"/>
              <a:pathLst>
                <a:path extrusionOk="0" h="208" w="110587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55"/>
            <p:cNvSpPr/>
            <p:nvPr/>
          </p:nvSpPr>
          <p:spPr>
            <a:xfrm>
              <a:off x="1100875" y="4601400"/>
              <a:ext cx="2763325" cy="5200"/>
            </a:xfrm>
            <a:custGeom>
              <a:rect b="b" l="l" r="r" t="t"/>
              <a:pathLst>
                <a:path extrusionOk="0" h="208" w="110533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55"/>
            <p:cNvSpPr/>
            <p:nvPr/>
          </p:nvSpPr>
          <p:spPr>
            <a:xfrm>
              <a:off x="1102025" y="4479225"/>
              <a:ext cx="2761025" cy="5175"/>
            </a:xfrm>
            <a:custGeom>
              <a:rect b="b" l="l" r="r" t="t"/>
              <a:pathLst>
                <a:path extrusionOk="0" h="207" w="110441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55"/>
            <p:cNvSpPr/>
            <p:nvPr/>
          </p:nvSpPr>
          <p:spPr>
            <a:xfrm>
              <a:off x="1102600" y="4357025"/>
              <a:ext cx="2759875" cy="5200"/>
            </a:xfrm>
            <a:custGeom>
              <a:rect b="b" l="l" r="r" t="t"/>
              <a:pathLst>
                <a:path extrusionOk="0" h="208" w="110395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55"/>
            <p:cNvSpPr/>
            <p:nvPr/>
          </p:nvSpPr>
          <p:spPr>
            <a:xfrm>
              <a:off x="1103750" y="4234825"/>
              <a:ext cx="2758150" cy="5975"/>
            </a:xfrm>
            <a:custGeom>
              <a:rect b="b" l="l" r="r" t="t"/>
              <a:pathLst>
                <a:path extrusionOk="0" h="239" w="110326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55"/>
            <p:cNvSpPr/>
            <p:nvPr/>
          </p:nvSpPr>
          <p:spPr>
            <a:xfrm>
              <a:off x="1104325" y="4112650"/>
              <a:ext cx="2756425" cy="5950"/>
            </a:xfrm>
            <a:custGeom>
              <a:rect b="b" l="l" r="r" t="t"/>
              <a:pathLst>
                <a:path extrusionOk="0" h="238" w="110257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55"/>
            <p:cNvSpPr/>
            <p:nvPr/>
          </p:nvSpPr>
          <p:spPr>
            <a:xfrm>
              <a:off x="1105650" y="3991225"/>
              <a:ext cx="2754350" cy="5175"/>
            </a:xfrm>
            <a:custGeom>
              <a:rect b="b" l="l" r="r" t="t"/>
              <a:pathLst>
                <a:path extrusionOk="0" h="207" w="110174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55"/>
            <p:cNvSpPr/>
            <p:nvPr/>
          </p:nvSpPr>
          <p:spPr>
            <a:xfrm>
              <a:off x="1106225" y="3869025"/>
              <a:ext cx="2752625" cy="5200"/>
            </a:xfrm>
            <a:custGeom>
              <a:rect b="b" l="l" r="r" t="t"/>
              <a:pathLst>
                <a:path extrusionOk="0" h="208" w="110105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55"/>
            <p:cNvSpPr/>
            <p:nvPr/>
          </p:nvSpPr>
          <p:spPr>
            <a:xfrm>
              <a:off x="1296800" y="5079650"/>
              <a:ext cx="400" cy="400"/>
            </a:xfrm>
            <a:custGeom>
              <a:rect b="b" l="l" r="r" t="t"/>
              <a:pathLst>
                <a:path extrusionOk="0" h="16" w="16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16" name="Google Shape;7116;p55"/>
          <p:cNvGrpSpPr/>
          <p:nvPr/>
        </p:nvGrpSpPr>
        <p:grpSpPr>
          <a:xfrm flipH="1">
            <a:off x="9881788" y="127731"/>
            <a:ext cx="2031649" cy="1420232"/>
            <a:chOff x="551250" y="1010950"/>
            <a:chExt cx="438700" cy="306675"/>
          </a:xfrm>
        </p:grpSpPr>
        <p:sp>
          <p:nvSpPr>
            <p:cNvPr id="7117" name="Google Shape;7117;p55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1764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55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55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55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55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55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55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55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55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55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55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55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55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55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55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55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55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55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55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55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55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55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55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55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55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55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55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55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55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55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55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55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55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55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55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55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55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55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55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55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55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55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55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55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55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55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55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55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55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55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55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55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55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55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55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55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55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55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55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55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55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55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55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55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55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55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55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55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55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55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55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55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55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55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55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55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55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55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55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55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55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55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55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55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55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55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55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55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55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55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55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55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55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55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55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55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55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55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55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55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55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55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55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55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55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55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55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55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55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55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55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55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55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55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55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55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55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55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55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55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55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55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55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55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55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55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55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55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55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55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55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55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55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55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55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55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55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55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55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55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55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55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55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55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55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55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55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55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55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55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55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55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55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55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55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55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55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55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55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55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55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55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55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55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55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55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55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55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55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55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55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55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55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55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55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92" name="Google Shape;7292;p55"/>
          <p:cNvGrpSpPr/>
          <p:nvPr/>
        </p:nvGrpSpPr>
        <p:grpSpPr>
          <a:xfrm rot="-874913">
            <a:off x="-707574" y="136972"/>
            <a:ext cx="2671151" cy="2569720"/>
            <a:chOff x="3795825" y="3576625"/>
            <a:chExt cx="273225" cy="262850"/>
          </a:xfrm>
        </p:grpSpPr>
        <p:sp>
          <p:nvSpPr>
            <p:cNvPr id="7293" name="Google Shape;7293;p55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55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55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55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55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55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55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55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55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55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303" name="Google Shape;7303;p55"/>
          <p:cNvGrpSpPr/>
          <p:nvPr/>
        </p:nvGrpSpPr>
        <p:grpSpPr>
          <a:xfrm rot="-245349">
            <a:off x="164618" y="5253561"/>
            <a:ext cx="1890495" cy="1346607"/>
            <a:chOff x="1174150" y="1093100"/>
            <a:chExt cx="360450" cy="256750"/>
          </a:xfrm>
        </p:grpSpPr>
        <p:sp>
          <p:nvSpPr>
            <p:cNvPr id="7304" name="Google Shape;7304;p55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55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55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55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55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309" name="Google Shape;7309;p55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7310" name="Google Shape;7310;p55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55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55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55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55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55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55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55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55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55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320" name="Google Shape;7320;p55"/>
          <p:cNvGrpSpPr/>
          <p:nvPr/>
        </p:nvGrpSpPr>
        <p:grpSpPr>
          <a:xfrm rot="-5400000">
            <a:off x="10319523" y="4360712"/>
            <a:ext cx="3081119" cy="2536193"/>
            <a:chOff x="3857825" y="4400025"/>
            <a:chExt cx="287500" cy="236650"/>
          </a:xfrm>
        </p:grpSpPr>
        <p:sp>
          <p:nvSpPr>
            <p:cNvPr id="7321" name="Google Shape;7321;p55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55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55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55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55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55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55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55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55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55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31" name="Google Shape;7331;p55"/>
          <p:cNvSpPr txBox="1"/>
          <p:nvPr>
            <p:ph type="title"/>
          </p:nvPr>
        </p:nvSpPr>
        <p:spPr>
          <a:xfrm>
            <a:off x="5371900" y="2086800"/>
            <a:ext cx="5307600" cy="112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7332" name="Google Shape;7332;p55"/>
          <p:cNvSpPr txBox="1"/>
          <p:nvPr>
            <p:ph idx="1" type="subTitle"/>
          </p:nvPr>
        </p:nvSpPr>
        <p:spPr>
          <a:xfrm>
            <a:off x="5371900" y="3209200"/>
            <a:ext cx="5307600" cy="156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7333" name="Google Shape;7333;p55"/>
          <p:cNvSpPr/>
          <p:nvPr>
            <p:ph idx="2" type="pic"/>
          </p:nvPr>
        </p:nvSpPr>
        <p:spPr>
          <a:xfrm>
            <a:off x="1512500" y="1165000"/>
            <a:ext cx="3263600" cy="4528000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">
    <p:spTree>
      <p:nvGrpSpPr>
        <p:cNvPr id="7334" name="Shape 7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5" name="Google Shape;7335;p56"/>
          <p:cNvSpPr txBox="1"/>
          <p:nvPr>
            <p:ph type="title"/>
          </p:nvPr>
        </p:nvSpPr>
        <p:spPr>
          <a:xfrm>
            <a:off x="960000" y="4908300"/>
            <a:ext cx="10272000" cy="1004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7336" name="Google Shape;7336;p56"/>
          <p:cNvGrpSpPr/>
          <p:nvPr/>
        </p:nvGrpSpPr>
        <p:grpSpPr>
          <a:xfrm flipH="1">
            <a:off x="10024221" y="4129497"/>
            <a:ext cx="2031649" cy="1420232"/>
            <a:chOff x="551250" y="1010950"/>
            <a:chExt cx="438700" cy="306675"/>
          </a:xfrm>
        </p:grpSpPr>
        <p:sp>
          <p:nvSpPr>
            <p:cNvPr id="7337" name="Google Shape;7337;p56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1764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56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56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56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56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56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56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56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56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56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56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56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56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56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56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56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56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56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56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56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56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56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56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56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56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56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56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56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56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56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56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56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56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56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56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56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56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56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56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56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56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56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56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56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56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56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56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56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56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56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56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56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56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56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56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56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56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56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56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56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56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56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56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56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56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56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56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56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56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56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56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56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56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56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56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56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56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56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56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56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56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56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56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56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56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56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56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56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56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56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56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56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56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56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56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56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56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56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56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56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56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56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56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56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56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56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56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56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56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56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56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56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56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56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56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56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56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56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56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56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56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56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56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56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56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56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56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56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56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56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56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56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56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56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56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56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56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56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56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56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56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56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56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56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56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56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56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56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56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56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56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56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56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56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56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56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56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56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56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56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56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56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56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56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56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56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56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56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56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56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56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56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56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56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12" name="Google Shape;7512;p56"/>
          <p:cNvGrpSpPr/>
          <p:nvPr/>
        </p:nvGrpSpPr>
        <p:grpSpPr>
          <a:xfrm rot="6957809">
            <a:off x="-960138" y="-909657"/>
            <a:ext cx="3081127" cy="2536197"/>
            <a:chOff x="3857825" y="4400025"/>
            <a:chExt cx="287500" cy="236650"/>
          </a:xfrm>
        </p:grpSpPr>
        <p:sp>
          <p:nvSpPr>
            <p:cNvPr id="7513" name="Google Shape;7513;p56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56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56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56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56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56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56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56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56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23" name="Google Shape;7523;p56"/>
          <p:cNvGrpSpPr/>
          <p:nvPr/>
        </p:nvGrpSpPr>
        <p:grpSpPr>
          <a:xfrm rot="7391939">
            <a:off x="-220833" y="3698052"/>
            <a:ext cx="1733813" cy="1369867"/>
            <a:chOff x="1745100" y="1681650"/>
            <a:chExt cx="1300475" cy="1027490"/>
          </a:xfrm>
        </p:grpSpPr>
        <p:sp>
          <p:nvSpPr>
            <p:cNvPr id="7524" name="Google Shape;7524;p56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26" name="Google Shape;7526;p56"/>
          <p:cNvGrpSpPr/>
          <p:nvPr/>
        </p:nvGrpSpPr>
        <p:grpSpPr>
          <a:xfrm rot="6957809">
            <a:off x="10125629" y="-1129791"/>
            <a:ext cx="3081127" cy="2536197"/>
            <a:chOff x="3857825" y="4400025"/>
            <a:chExt cx="287500" cy="236650"/>
          </a:xfrm>
        </p:grpSpPr>
        <p:sp>
          <p:nvSpPr>
            <p:cNvPr id="7527" name="Google Shape;7527;p56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56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56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 number">
    <p:spTree>
      <p:nvGrpSpPr>
        <p:cNvPr id="7537" name="Shape 7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8" name="Google Shape;7538;p57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9" name="Google Shape;7539;p57"/>
          <p:cNvSpPr/>
          <p:nvPr/>
        </p:nvSpPr>
        <p:spPr>
          <a:xfrm flipH="1" rot="-585416">
            <a:off x="5682606" y="311514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40" name="Google Shape;7540;p57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7541" name="Google Shape;7541;p57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7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7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7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7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7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7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7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7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7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7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57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57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7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57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57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57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57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57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57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57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57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57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57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57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57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57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57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57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57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57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57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57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57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57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57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57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57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57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57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57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57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57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57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57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57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57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57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57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57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57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57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57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57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57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57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57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57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57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57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57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57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57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57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57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57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57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57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57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57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57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57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57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57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57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57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57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57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57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57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57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57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57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57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57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57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57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57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57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57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57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57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57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57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57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57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57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57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57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57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57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57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57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57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57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57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57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57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57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57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57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57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57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57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57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57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57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57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57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57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57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57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57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57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57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57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57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57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57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57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57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57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57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57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57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57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57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57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57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57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57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57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57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57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57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57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57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57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57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57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57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57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57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57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57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57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57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57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57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57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57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57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57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57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57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57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57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57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57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57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57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57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57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57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57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57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57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57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57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57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57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57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57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57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57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57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57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57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57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57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57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57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57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57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57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57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57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57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57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57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57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57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57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57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57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57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57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57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57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57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57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57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57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57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57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57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57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57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57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57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57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57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57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57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57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57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57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57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57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57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57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57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57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57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57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57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57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57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57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57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57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57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57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57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57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57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57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57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57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57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57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57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57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57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57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57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57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57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57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57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57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57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57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57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57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57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57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57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57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57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57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57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57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57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57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57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57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57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57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57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57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57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57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57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57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57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57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57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57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57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57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57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57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57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57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57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57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57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57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57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57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57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57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57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57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57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57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57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57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57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57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57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53" name="Google Shape;7853;p57"/>
          <p:cNvGrpSpPr/>
          <p:nvPr/>
        </p:nvGrpSpPr>
        <p:grpSpPr>
          <a:xfrm flipH="1" rot="1810263">
            <a:off x="9752621" y="4070751"/>
            <a:ext cx="2671164" cy="2569733"/>
            <a:chOff x="3795825" y="3576625"/>
            <a:chExt cx="273225" cy="262850"/>
          </a:xfrm>
        </p:grpSpPr>
        <p:sp>
          <p:nvSpPr>
            <p:cNvPr id="7854" name="Google Shape;7854;p57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57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57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57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57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57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57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57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57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57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64" name="Google Shape;7864;p57"/>
          <p:cNvGrpSpPr/>
          <p:nvPr/>
        </p:nvGrpSpPr>
        <p:grpSpPr>
          <a:xfrm rot="6009458">
            <a:off x="-654593" y="-358983"/>
            <a:ext cx="3081111" cy="2536181"/>
            <a:chOff x="3857825" y="4400025"/>
            <a:chExt cx="287500" cy="236650"/>
          </a:xfrm>
        </p:grpSpPr>
        <p:sp>
          <p:nvSpPr>
            <p:cNvPr id="7865" name="Google Shape;7865;p57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57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57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57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57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57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57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57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57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57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75" name="Google Shape;7875;p57"/>
          <p:cNvSpPr/>
          <p:nvPr/>
        </p:nvSpPr>
        <p:spPr>
          <a:xfrm flipH="1" rot="373006">
            <a:off x="385552" y="5296689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76" name="Google Shape;7876;p57"/>
          <p:cNvGrpSpPr/>
          <p:nvPr/>
        </p:nvGrpSpPr>
        <p:grpSpPr>
          <a:xfrm flipH="1" rot="-1245072">
            <a:off x="5443267" y="5453688"/>
            <a:ext cx="1733915" cy="1369947"/>
            <a:chOff x="1745100" y="1681650"/>
            <a:chExt cx="1300475" cy="1027490"/>
          </a:xfrm>
        </p:grpSpPr>
        <p:sp>
          <p:nvSpPr>
            <p:cNvPr id="7877" name="Google Shape;7877;p57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57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79" name="Google Shape;7879;p57"/>
          <p:cNvSpPr/>
          <p:nvPr/>
        </p:nvSpPr>
        <p:spPr>
          <a:xfrm flipH="1" rot="373006">
            <a:off x="10237019" y="137738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0" name="Google Shape;7880;p57"/>
          <p:cNvSpPr txBox="1"/>
          <p:nvPr>
            <p:ph type="title"/>
          </p:nvPr>
        </p:nvSpPr>
        <p:spPr>
          <a:xfrm>
            <a:off x="2328600" y="1937633"/>
            <a:ext cx="7534800" cy="232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/>
        </p:txBody>
      </p:sp>
      <p:sp>
        <p:nvSpPr>
          <p:cNvPr id="7881" name="Google Shape;7881;p57"/>
          <p:cNvSpPr txBox="1"/>
          <p:nvPr>
            <p:ph idx="1" type="subTitle"/>
          </p:nvPr>
        </p:nvSpPr>
        <p:spPr>
          <a:xfrm>
            <a:off x="2328600" y="4257567"/>
            <a:ext cx="7534800" cy="662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/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7882" name="Shape 78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Table of contents">
    <p:spTree>
      <p:nvGrpSpPr>
        <p:cNvPr id="7883" name="Shape 7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" name="Google Shape;7884;p59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85" name="Google Shape;7885;p59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7886" name="Google Shape;7886;p59"/>
            <p:cNvSpPr/>
            <p:nvPr/>
          </p:nvSpPr>
          <p:spPr>
            <a:xfrm>
              <a:off x="1256775" y="1479175"/>
              <a:ext cx="2771750" cy="1474575"/>
            </a:xfrm>
            <a:custGeom>
              <a:rect b="b" l="l" r="r" t="t"/>
              <a:pathLst>
                <a:path extrusionOk="0" h="58983" w="11087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59"/>
            <p:cNvSpPr/>
            <p:nvPr/>
          </p:nvSpPr>
          <p:spPr>
            <a:xfrm>
              <a:off x="1361150" y="1491050"/>
              <a:ext cx="4825" cy="118200"/>
            </a:xfrm>
            <a:custGeom>
              <a:rect b="b" l="l" r="r" t="t"/>
              <a:pathLst>
                <a:path extrusionOk="0" h="4728" w="193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59"/>
            <p:cNvSpPr/>
            <p:nvPr/>
          </p:nvSpPr>
          <p:spPr>
            <a:xfrm>
              <a:off x="13611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59"/>
            <p:cNvSpPr/>
            <p:nvPr/>
          </p:nvSpPr>
          <p:spPr>
            <a:xfrm>
              <a:off x="1361150" y="2834800"/>
              <a:ext cx="4825" cy="56125"/>
            </a:xfrm>
            <a:custGeom>
              <a:rect b="b" l="l" r="r" t="t"/>
              <a:pathLst>
                <a:path extrusionOk="0" h="2245" w="193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59"/>
            <p:cNvSpPr/>
            <p:nvPr/>
          </p:nvSpPr>
          <p:spPr>
            <a:xfrm>
              <a:off x="13611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59"/>
            <p:cNvSpPr/>
            <p:nvPr/>
          </p:nvSpPr>
          <p:spPr>
            <a:xfrm>
              <a:off x="13611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59"/>
            <p:cNvSpPr/>
            <p:nvPr/>
          </p:nvSpPr>
          <p:spPr>
            <a:xfrm>
              <a:off x="13611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59"/>
            <p:cNvSpPr/>
            <p:nvPr/>
          </p:nvSpPr>
          <p:spPr>
            <a:xfrm>
              <a:off x="13611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59"/>
            <p:cNvSpPr/>
            <p:nvPr/>
          </p:nvSpPr>
          <p:spPr>
            <a:xfrm>
              <a:off x="13611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59"/>
            <p:cNvSpPr/>
            <p:nvPr/>
          </p:nvSpPr>
          <p:spPr>
            <a:xfrm>
              <a:off x="13611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59"/>
            <p:cNvSpPr/>
            <p:nvPr/>
          </p:nvSpPr>
          <p:spPr>
            <a:xfrm>
              <a:off x="13611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59"/>
            <p:cNvSpPr/>
            <p:nvPr/>
          </p:nvSpPr>
          <p:spPr>
            <a:xfrm>
              <a:off x="13611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59"/>
            <p:cNvSpPr/>
            <p:nvPr/>
          </p:nvSpPr>
          <p:spPr>
            <a:xfrm>
              <a:off x="13611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59"/>
            <p:cNvSpPr/>
            <p:nvPr/>
          </p:nvSpPr>
          <p:spPr>
            <a:xfrm>
              <a:off x="1468025" y="2892050"/>
              <a:ext cx="4800" cy="23975"/>
            </a:xfrm>
            <a:custGeom>
              <a:rect b="b" l="l" r="r" t="t"/>
              <a:pathLst>
                <a:path extrusionOk="0" h="959" w="192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59"/>
            <p:cNvSpPr/>
            <p:nvPr/>
          </p:nvSpPr>
          <p:spPr>
            <a:xfrm>
              <a:off x="1468025" y="2834800"/>
              <a:ext cx="4800" cy="57475"/>
            </a:xfrm>
            <a:custGeom>
              <a:rect b="b" l="l" r="r" t="t"/>
              <a:pathLst>
                <a:path extrusionOk="0" h="2299" w="192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59"/>
            <p:cNvSpPr/>
            <p:nvPr/>
          </p:nvSpPr>
          <p:spPr>
            <a:xfrm>
              <a:off x="1468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59"/>
            <p:cNvSpPr/>
            <p:nvPr/>
          </p:nvSpPr>
          <p:spPr>
            <a:xfrm>
              <a:off x="1468025" y="1491050"/>
              <a:ext cx="4800" cy="118200"/>
            </a:xfrm>
            <a:custGeom>
              <a:rect b="b" l="l" r="r" t="t"/>
              <a:pathLst>
                <a:path extrusionOk="0" h="4728" w="192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59"/>
            <p:cNvSpPr/>
            <p:nvPr/>
          </p:nvSpPr>
          <p:spPr>
            <a:xfrm>
              <a:off x="1468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59"/>
            <p:cNvSpPr/>
            <p:nvPr/>
          </p:nvSpPr>
          <p:spPr>
            <a:xfrm>
              <a:off x="1468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59"/>
            <p:cNvSpPr/>
            <p:nvPr/>
          </p:nvSpPr>
          <p:spPr>
            <a:xfrm>
              <a:off x="1468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59"/>
            <p:cNvSpPr/>
            <p:nvPr/>
          </p:nvSpPr>
          <p:spPr>
            <a:xfrm>
              <a:off x="1468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59"/>
            <p:cNvSpPr/>
            <p:nvPr/>
          </p:nvSpPr>
          <p:spPr>
            <a:xfrm>
              <a:off x="1468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59"/>
            <p:cNvSpPr/>
            <p:nvPr/>
          </p:nvSpPr>
          <p:spPr>
            <a:xfrm>
              <a:off x="1468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59"/>
            <p:cNvSpPr/>
            <p:nvPr/>
          </p:nvSpPr>
          <p:spPr>
            <a:xfrm>
              <a:off x="1468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59"/>
            <p:cNvSpPr/>
            <p:nvPr/>
          </p:nvSpPr>
          <p:spPr>
            <a:xfrm>
              <a:off x="1468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59"/>
            <p:cNvSpPr/>
            <p:nvPr/>
          </p:nvSpPr>
          <p:spPr>
            <a:xfrm>
              <a:off x="1468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59"/>
            <p:cNvSpPr/>
            <p:nvPr/>
          </p:nvSpPr>
          <p:spPr>
            <a:xfrm>
              <a:off x="15741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59"/>
            <p:cNvSpPr/>
            <p:nvPr/>
          </p:nvSpPr>
          <p:spPr>
            <a:xfrm>
              <a:off x="15741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59"/>
            <p:cNvSpPr/>
            <p:nvPr/>
          </p:nvSpPr>
          <p:spPr>
            <a:xfrm>
              <a:off x="15741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59"/>
            <p:cNvSpPr/>
            <p:nvPr/>
          </p:nvSpPr>
          <p:spPr>
            <a:xfrm>
              <a:off x="15741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59"/>
            <p:cNvSpPr/>
            <p:nvPr/>
          </p:nvSpPr>
          <p:spPr>
            <a:xfrm>
              <a:off x="15741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59"/>
            <p:cNvSpPr/>
            <p:nvPr/>
          </p:nvSpPr>
          <p:spPr>
            <a:xfrm>
              <a:off x="15741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59"/>
            <p:cNvSpPr/>
            <p:nvPr/>
          </p:nvSpPr>
          <p:spPr>
            <a:xfrm>
              <a:off x="1574125" y="2834800"/>
              <a:ext cx="5400" cy="84475"/>
            </a:xfrm>
            <a:custGeom>
              <a:rect b="b" l="l" r="r" t="t"/>
              <a:pathLst>
                <a:path extrusionOk="0" h="3379" w="216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59"/>
            <p:cNvSpPr/>
            <p:nvPr/>
          </p:nvSpPr>
          <p:spPr>
            <a:xfrm>
              <a:off x="1574125" y="1490300"/>
              <a:ext cx="5400" cy="118950"/>
            </a:xfrm>
            <a:custGeom>
              <a:rect b="b" l="l" r="r" t="t"/>
              <a:pathLst>
                <a:path extrusionOk="0" h="4758" w="216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59"/>
            <p:cNvSpPr/>
            <p:nvPr/>
          </p:nvSpPr>
          <p:spPr>
            <a:xfrm>
              <a:off x="15741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59"/>
            <p:cNvSpPr/>
            <p:nvPr/>
          </p:nvSpPr>
          <p:spPr>
            <a:xfrm>
              <a:off x="15741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59"/>
            <p:cNvSpPr/>
            <p:nvPr/>
          </p:nvSpPr>
          <p:spPr>
            <a:xfrm>
              <a:off x="15741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59"/>
            <p:cNvSpPr/>
            <p:nvPr/>
          </p:nvSpPr>
          <p:spPr>
            <a:xfrm>
              <a:off x="15741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59"/>
            <p:cNvSpPr/>
            <p:nvPr/>
          </p:nvSpPr>
          <p:spPr>
            <a:xfrm>
              <a:off x="168080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59"/>
            <p:cNvSpPr/>
            <p:nvPr/>
          </p:nvSpPr>
          <p:spPr>
            <a:xfrm>
              <a:off x="168080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59"/>
            <p:cNvSpPr/>
            <p:nvPr/>
          </p:nvSpPr>
          <p:spPr>
            <a:xfrm>
              <a:off x="168080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59"/>
            <p:cNvSpPr/>
            <p:nvPr/>
          </p:nvSpPr>
          <p:spPr>
            <a:xfrm>
              <a:off x="168080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59"/>
            <p:cNvSpPr/>
            <p:nvPr/>
          </p:nvSpPr>
          <p:spPr>
            <a:xfrm>
              <a:off x="168080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59"/>
            <p:cNvSpPr/>
            <p:nvPr/>
          </p:nvSpPr>
          <p:spPr>
            <a:xfrm>
              <a:off x="1680800" y="1489725"/>
              <a:ext cx="4825" cy="119525"/>
            </a:xfrm>
            <a:custGeom>
              <a:rect b="b" l="l" r="r" t="t"/>
              <a:pathLst>
                <a:path extrusionOk="0" h="4781" w="193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59"/>
            <p:cNvSpPr/>
            <p:nvPr/>
          </p:nvSpPr>
          <p:spPr>
            <a:xfrm>
              <a:off x="168080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59"/>
            <p:cNvSpPr/>
            <p:nvPr/>
          </p:nvSpPr>
          <p:spPr>
            <a:xfrm>
              <a:off x="168080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59"/>
            <p:cNvSpPr/>
            <p:nvPr/>
          </p:nvSpPr>
          <p:spPr>
            <a:xfrm>
              <a:off x="1680800" y="2834800"/>
              <a:ext cx="4825" cy="99225"/>
            </a:xfrm>
            <a:custGeom>
              <a:rect b="b" l="l" r="r" t="t"/>
              <a:pathLst>
                <a:path extrusionOk="0" h="3969" w="193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59"/>
            <p:cNvSpPr/>
            <p:nvPr/>
          </p:nvSpPr>
          <p:spPr>
            <a:xfrm>
              <a:off x="168080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59"/>
            <p:cNvSpPr/>
            <p:nvPr/>
          </p:nvSpPr>
          <p:spPr>
            <a:xfrm>
              <a:off x="168080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59"/>
            <p:cNvSpPr/>
            <p:nvPr/>
          </p:nvSpPr>
          <p:spPr>
            <a:xfrm>
              <a:off x="168080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59"/>
            <p:cNvSpPr/>
            <p:nvPr/>
          </p:nvSpPr>
          <p:spPr>
            <a:xfrm>
              <a:off x="1787675" y="1489725"/>
              <a:ext cx="4625" cy="119525"/>
            </a:xfrm>
            <a:custGeom>
              <a:rect b="b" l="l" r="r" t="t"/>
              <a:pathLst>
                <a:path extrusionOk="0" h="4781" w="185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59"/>
            <p:cNvSpPr/>
            <p:nvPr/>
          </p:nvSpPr>
          <p:spPr>
            <a:xfrm>
              <a:off x="178767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59"/>
            <p:cNvSpPr/>
            <p:nvPr/>
          </p:nvSpPr>
          <p:spPr>
            <a:xfrm>
              <a:off x="178767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59"/>
            <p:cNvSpPr/>
            <p:nvPr/>
          </p:nvSpPr>
          <p:spPr>
            <a:xfrm>
              <a:off x="178767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59"/>
            <p:cNvSpPr/>
            <p:nvPr/>
          </p:nvSpPr>
          <p:spPr>
            <a:xfrm>
              <a:off x="178767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59"/>
            <p:cNvSpPr/>
            <p:nvPr/>
          </p:nvSpPr>
          <p:spPr>
            <a:xfrm>
              <a:off x="178767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59"/>
            <p:cNvSpPr/>
            <p:nvPr/>
          </p:nvSpPr>
          <p:spPr>
            <a:xfrm>
              <a:off x="178767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59"/>
            <p:cNvSpPr/>
            <p:nvPr/>
          </p:nvSpPr>
          <p:spPr>
            <a:xfrm>
              <a:off x="178767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59"/>
            <p:cNvSpPr/>
            <p:nvPr/>
          </p:nvSpPr>
          <p:spPr>
            <a:xfrm>
              <a:off x="178767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59"/>
            <p:cNvSpPr/>
            <p:nvPr/>
          </p:nvSpPr>
          <p:spPr>
            <a:xfrm>
              <a:off x="1787675" y="2834800"/>
              <a:ext cx="4625" cy="100000"/>
            </a:xfrm>
            <a:custGeom>
              <a:rect b="b" l="l" r="r" t="t"/>
              <a:pathLst>
                <a:path extrusionOk="0" h="4000" w="185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59"/>
            <p:cNvSpPr/>
            <p:nvPr/>
          </p:nvSpPr>
          <p:spPr>
            <a:xfrm>
              <a:off x="178767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59"/>
            <p:cNvSpPr/>
            <p:nvPr/>
          </p:nvSpPr>
          <p:spPr>
            <a:xfrm>
              <a:off x="178767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59"/>
            <p:cNvSpPr/>
            <p:nvPr/>
          </p:nvSpPr>
          <p:spPr>
            <a:xfrm>
              <a:off x="1894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59"/>
            <p:cNvSpPr/>
            <p:nvPr/>
          </p:nvSpPr>
          <p:spPr>
            <a:xfrm>
              <a:off x="1894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59"/>
            <p:cNvSpPr/>
            <p:nvPr/>
          </p:nvSpPr>
          <p:spPr>
            <a:xfrm>
              <a:off x="1894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59"/>
            <p:cNvSpPr/>
            <p:nvPr/>
          </p:nvSpPr>
          <p:spPr>
            <a:xfrm>
              <a:off x="1894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59"/>
            <p:cNvSpPr/>
            <p:nvPr/>
          </p:nvSpPr>
          <p:spPr>
            <a:xfrm>
              <a:off x="1894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59"/>
            <p:cNvSpPr/>
            <p:nvPr/>
          </p:nvSpPr>
          <p:spPr>
            <a:xfrm>
              <a:off x="1894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59"/>
            <p:cNvSpPr/>
            <p:nvPr/>
          </p:nvSpPr>
          <p:spPr>
            <a:xfrm>
              <a:off x="1894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59"/>
            <p:cNvSpPr/>
            <p:nvPr/>
          </p:nvSpPr>
          <p:spPr>
            <a:xfrm>
              <a:off x="1894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59"/>
            <p:cNvSpPr/>
            <p:nvPr/>
          </p:nvSpPr>
          <p:spPr>
            <a:xfrm>
              <a:off x="1894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59"/>
            <p:cNvSpPr/>
            <p:nvPr/>
          </p:nvSpPr>
          <p:spPr>
            <a:xfrm>
              <a:off x="1894350" y="2834800"/>
              <a:ext cx="4825" cy="100575"/>
            </a:xfrm>
            <a:custGeom>
              <a:rect b="b" l="l" r="r" t="t"/>
              <a:pathLst>
                <a:path extrusionOk="0" h="4023" w="193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59"/>
            <p:cNvSpPr/>
            <p:nvPr/>
          </p:nvSpPr>
          <p:spPr>
            <a:xfrm>
              <a:off x="1894350" y="1488950"/>
              <a:ext cx="4825" cy="120300"/>
            </a:xfrm>
            <a:custGeom>
              <a:rect b="b" l="l" r="r" t="t"/>
              <a:pathLst>
                <a:path extrusionOk="0" h="4812" w="193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59"/>
            <p:cNvSpPr/>
            <p:nvPr/>
          </p:nvSpPr>
          <p:spPr>
            <a:xfrm>
              <a:off x="1894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59"/>
            <p:cNvSpPr/>
            <p:nvPr/>
          </p:nvSpPr>
          <p:spPr>
            <a:xfrm>
              <a:off x="200045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59"/>
            <p:cNvSpPr/>
            <p:nvPr/>
          </p:nvSpPr>
          <p:spPr>
            <a:xfrm>
              <a:off x="200045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59"/>
            <p:cNvSpPr/>
            <p:nvPr/>
          </p:nvSpPr>
          <p:spPr>
            <a:xfrm>
              <a:off x="200045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59"/>
            <p:cNvSpPr/>
            <p:nvPr/>
          </p:nvSpPr>
          <p:spPr>
            <a:xfrm>
              <a:off x="200045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59"/>
            <p:cNvSpPr/>
            <p:nvPr/>
          </p:nvSpPr>
          <p:spPr>
            <a:xfrm>
              <a:off x="200045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59"/>
            <p:cNvSpPr/>
            <p:nvPr/>
          </p:nvSpPr>
          <p:spPr>
            <a:xfrm>
              <a:off x="200045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59"/>
            <p:cNvSpPr/>
            <p:nvPr/>
          </p:nvSpPr>
          <p:spPr>
            <a:xfrm>
              <a:off x="200045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59"/>
            <p:cNvSpPr/>
            <p:nvPr/>
          </p:nvSpPr>
          <p:spPr>
            <a:xfrm>
              <a:off x="200045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59"/>
            <p:cNvSpPr/>
            <p:nvPr/>
          </p:nvSpPr>
          <p:spPr>
            <a:xfrm>
              <a:off x="2000450" y="1488375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59"/>
            <p:cNvSpPr/>
            <p:nvPr/>
          </p:nvSpPr>
          <p:spPr>
            <a:xfrm>
              <a:off x="200045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59"/>
            <p:cNvSpPr/>
            <p:nvPr/>
          </p:nvSpPr>
          <p:spPr>
            <a:xfrm>
              <a:off x="2000450" y="2834800"/>
              <a:ext cx="5400" cy="101900"/>
            </a:xfrm>
            <a:custGeom>
              <a:rect b="b" l="l" r="r" t="t"/>
              <a:pathLst>
                <a:path extrusionOk="0" h="4076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59"/>
            <p:cNvSpPr/>
            <p:nvPr/>
          </p:nvSpPr>
          <p:spPr>
            <a:xfrm>
              <a:off x="200045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59"/>
            <p:cNvSpPr/>
            <p:nvPr/>
          </p:nvSpPr>
          <p:spPr>
            <a:xfrm>
              <a:off x="210715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59"/>
            <p:cNvSpPr/>
            <p:nvPr/>
          </p:nvSpPr>
          <p:spPr>
            <a:xfrm>
              <a:off x="210715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59"/>
            <p:cNvSpPr/>
            <p:nvPr/>
          </p:nvSpPr>
          <p:spPr>
            <a:xfrm>
              <a:off x="210715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59"/>
            <p:cNvSpPr/>
            <p:nvPr/>
          </p:nvSpPr>
          <p:spPr>
            <a:xfrm>
              <a:off x="210715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59"/>
            <p:cNvSpPr/>
            <p:nvPr/>
          </p:nvSpPr>
          <p:spPr>
            <a:xfrm>
              <a:off x="210715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59"/>
            <p:cNvSpPr/>
            <p:nvPr/>
          </p:nvSpPr>
          <p:spPr>
            <a:xfrm>
              <a:off x="2107150" y="1487625"/>
              <a:ext cx="5375" cy="121625"/>
            </a:xfrm>
            <a:custGeom>
              <a:rect b="b" l="l" r="r" t="t"/>
              <a:pathLst>
                <a:path extrusionOk="0" h="4865" w="215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59"/>
            <p:cNvSpPr/>
            <p:nvPr/>
          </p:nvSpPr>
          <p:spPr>
            <a:xfrm>
              <a:off x="2107150" y="2834800"/>
              <a:ext cx="5375" cy="91375"/>
            </a:xfrm>
            <a:custGeom>
              <a:rect b="b" l="l" r="r" t="t"/>
              <a:pathLst>
                <a:path extrusionOk="0" h="3655" w="215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59"/>
            <p:cNvSpPr/>
            <p:nvPr/>
          </p:nvSpPr>
          <p:spPr>
            <a:xfrm>
              <a:off x="210715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59"/>
            <p:cNvSpPr/>
            <p:nvPr/>
          </p:nvSpPr>
          <p:spPr>
            <a:xfrm>
              <a:off x="210715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59"/>
            <p:cNvSpPr/>
            <p:nvPr/>
          </p:nvSpPr>
          <p:spPr>
            <a:xfrm>
              <a:off x="210715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59"/>
            <p:cNvSpPr/>
            <p:nvPr/>
          </p:nvSpPr>
          <p:spPr>
            <a:xfrm>
              <a:off x="210715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59"/>
            <p:cNvSpPr/>
            <p:nvPr/>
          </p:nvSpPr>
          <p:spPr>
            <a:xfrm>
              <a:off x="210715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59"/>
            <p:cNvSpPr/>
            <p:nvPr/>
          </p:nvSpPr>
          <p:spPr>
            <a:xfrm>
              <a:off x="221400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59"/>
            <p:cNvSpPr/>
            <p:nvPr/>
          </p:nvSpPr>
          <p:spPr>
            <a:xfrm>
              <a:off x="221400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59"/>
            <p:cNvSpPr/>
            <p:nvPr/>
          </p:nvSpPr>
          <p:spPr>
            <a:xfrm>
              <a:off x="221400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59"/>
            <p:cNvSpPr/>
            <p:nvPr/>
          </p:nvSpPr>
          <p:spPr>
            <a:xfrm>
              <a:off x="221400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59"/>
            <p:cNvSpPr/>
            <p:nvPr/>
          </p:nvSpPr>
          <p:spPr>
            <a:xfrm>
              <a:off x="221400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59"/>
            <p:cNvSpPr/>
            <p:nvPr/>
          </p:nvSpPr>
          <p:spPr>
            <a:xfrm>
              <a:off x="2214000" y="2834800"/>
              <a:ext cx="4625" cy="97125"/>
            </a:xfrm>
            <a:custGeom>
              <a:rect b="b" l="l" r="r" t="t"/>
              <a:pathLst>
                <a:path extrusionOk="0" h="3885" w="185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59"/>
            <p:cNvSpPr/>
            <p:nvPr/>
          </p:nvSpPr>
          <p:spPr>
            <a:xfrm>
              <a:off x="2214000" y="1487625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59"/>
            <p:cNvSpPr/>
            <p:nvPr/>
          </p:nvSpPr>
          <p:spPr>
            <a:xfrm>
              <a:off x="221400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59"/>
            <p:cNvSpPr/>
            <p:nvPr/>
          </p:nvSpPr>
          <p:spPr>
            <a:xfrm>
              <a:off x="221400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59"/>
            <p:cNvSpPr/>
            <p:nvPr/>
          </p:nvSpPr>
          <p:spPr>
            <a:xfrm>
              <a:off x="221400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59"/>
            <p:cNvSpPr/>
            <p:nvPr/>
          </p:nvSpPr>
          <p:spPr>
            <a:xfrm>
              <a:off x="221400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59"/>
            <p:cNvSpPr/>
            <p:nvPr/>
          </p:nvSpPr>
          <p:spPr>
            <a:xfrm>
              <a:off x="221400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59"/>
            <p:cNvSpPr/>
            <p:nvPr/>
          </p:nvSpPr>
          <p:spPr>
            <a:xfrm>
              <a:off x="2320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59"/>
            <p:cNvSpPr/>
            <p:nvPr/>
          </p:nvSpPr>
          <p:spPr>
            <a:xfrm>
              <a:off x="2320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59"/>
            <p:cNvSpPr/>
            <p:nvPr/>
          </p:nvSpPr>
          <p:spPr>
            <a:xfrm>
              <a:off x="2320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59"/>
            <p:cNvSpPr/>
            <p:nvPr/>
          </p:nvSpPr>
          <p:spPr>
            <a:xfrm>
              <a:off x="2320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59"/>
            <p:cNvSpPr/>
            <p:nvPr/>
          </p:nvSpPr>
          <p:spPr>
            <a:xfrm>
              <a:off x="2320675" y="2834800"/>
              <a:ext cx="4825" cy="84475"/>
            </a:xfrm>
            <a:custGeom>
              <a:rect b="b" l="l" r="r" t="t"/>
              <a:pathLst>
                <a:path extrusionOk="0" h="3379" w="193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59"/>
            <p:cNvSpPr/>
            <p:nvPr/>
          </p:nvSpPr>
          <p:spPr>
            <a:xfrm>
              <a:off x="2320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59"/>
            <p:cNvSpPr/>
            <p:nvPr/>
          </p:nvSpPr>
          <p:spPr>
            <a:xfrm>
              <a:off x="2320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59"/>
            <p:cNvSpPr/>
            <p:nvPr/>
          </p:nvSpPr>
          <p:spPr>
            <a:xfrm>
              <a:off x="2320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59"/>
            <p:cNvSpPr/>
            <p:nvPr/>
          </p:nvSpPr>
          <p:spPr>
            <a:xfrm>
              <a:off x="2320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59"/>
            <p:cNvSpPr/>
            <p:nvPr/>
          </p:nvSpPr>
          <p:spPr>
            <a:xfrm>
              <a:off x="2320675" y="1487050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59"/>
            <p:cNvSpPr/>
            <p:nvPr/>
          </p:nvSpPr>
          <p:spPr>
            <a:xfrm>
              <a:off x="2320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59"/>
            <p:cNvSpPr/>
            <p:nvPr/>
          </p:nvSpPr>
          <p:spPr>
            <a:xfrm>
              <a:off x="2320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59"/>
            <p:cNvSpPr/>
            <p:nvPr/>
          </p:nvSpPr>
          <p:spPr>
            <a:xfrm>
              <a:off x="24273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59"/>
            <p:cNvSpPr/>
            <p:nvPr/>
          </p:nvSpPr>
          <p:spPr>
            <a:xfrm>
              <a:off x="24273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59"/>
            <p:cNvSpPr/>
            <p:nvPr/>
          </p:nvSpPr>
          <p:spPr>
            <a:xfrm>
              <a:off x="2427375" y="1486475"/>
              <a:ext cx="4800" cy="122775"/>
            </a:xfrm>
            <a:custGeom>
              <a:rect b="b" l="l" r="r" t="t"/>
              <a:pathLst>
                <a:path extrusionOk="0" h="4911" w="192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59"/>
            <p:cNvSpPr/>
            <p:nvPr/>
          </p:nvSpPr>
          <p:spPr>
            <a:xfrm>
              <a:off x="24273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59"/>
            <p:cNvSpPr/>
            <p:nvPr/>
          </p:nvSpPr>
          <p:spPr>
            <a:xfrm>
              <a:off x="24273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59"/>
            <p:cNvSpPr/>
            <p:nvPr/>
          </p:nvSpPr>
          <p:spPr>
            <a:xfrm>
              <a:off x="24273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59"/>
            <p:cNvSpPr/>
            <p:nvPr/>
          </p:nvSpPr>
          <p:spPr>
            <a:xfrm>
              <a:off x="2427375" y="2834800"/>
              <a:ext cx="4800" cy="75275"/>
            </a:xfrm>
            <a:custGeom>
              <a:rect b="b" l="l" r="r" t="t"/>
              <a:pathLst>
                <a:path extrusionOk="0" h="3011" w="192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59"/>
            <p:cNvSpPr/>
            <p:nvPr/>
          </p:nvSpPr>
          <p:spPr>
            <a:xfrm>
              <a:off x="24273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59"/>
            <p:cNvSpPr/>
            <p:nvPr/>
          </p:nvSpPr>
          <p:spPr>
            <a:xfrm>
              <a:off x="24273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59"/>
            <p:cNvSpPr/>
            <p:nvPr/>
          </p:nvSpPr>
          <p:spPr>
            <a:xfrm>
              <a:off x="24273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59"/>
            <p:cNvSpPr/>
            <p:nvPr/>
          </p:nvSpPr>
          <p:spPr>
            <a:xfrm>
              <a:off x="24273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59"/>
            <p:cNvSpPr/>
            <p:nvPr/>
          </p:nvSpPr>
          <p:spPr>
            <a:xfrm>
              <a:off x="24273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59"/>
            <p:cNvSpPr/>
            <p:nvPr/>
          </p:nvSpPr>
          <p:spPr>
            <a:xfrm>
              <a:off x="2533475" y="1980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59"/>
            <p:cNvSpPr/>
            <p:nvPr/>
          </p:nvSpPr>
          <p:spPr>
            <a:xfrm>
              <a:off x="2533475" y="2468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59"/>
            <p:cNvSpPr/>
            <p:nvPr/>
          </p:nvSpPr>
          <p:spPr>
            <a:xfrm>
              <a:off x="2533475" y="1486475"/>
              <a:ext cx="5575" cy="122775"/>
            </a:xfrm>
            <a:custGeom>
              <a:rect b="b" l="l" r="r" t="t"/>
              <a:pathLst>
                <a:path extrusionOk="0" h="4911" w="223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59"/>
            <p:cNvSpPr/>
            <p:nvPr/>
          </p:nvSpPr>
          <p:spPr>
            <a:xfrm>
              <a:off x="2533475" y="1614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59"/>
            <p:cNvSpPr/>
            <p:nvPr/>
          </p:nvSpPr>
          <p:spPr>
            <a:xfrm>
              <a:off x="2533475" y="2224800"/>
              <a:ext cx="5575" cy="116850"/>
            </a:xfrm>
            <a:custGeom>
              <a:rect b="b" l="l" r="r" t="t"/>
              <a:pathLst>
                <a:path extrusionOk="0" h="4674" w="223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59"/>
            <p:cNvSpPr/>
            <p:nvPr/>
          </p:nvSpPr>
          <p:spPr>
            <a:xfrm>
              <a:off x="2533475" y="1736600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59"/>
            <p:cNvSpPr/>
            <p:nvPr/>
          </p:nvSpPr>
          <p:spPr>
            <a:xfrm>
              <a:off x="2533475" y="25911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59"/>
            <p:cNvSpPr/>
            <p:nvPr/>
          </p:nvSpPr>
          <p:spPr>
            <a:xfrm>
              <a:off x="2533475" y="2834800"/>
              <a:ext cx="5575" cy="71850"/>
            </a:xfrm>
            <a:custGeom>
              <a:rect b="b" l="l" r="r" t="t"/>
              <a:pathLst>
                <a:path extrusionOk="0" h="2874" w="223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59"/>
            <p:cNvSpPr/>
            <p:nvPr/>
          </p:nvSpPr>
          <p:spPr>
            <a:xfrm>
              <a:off x="2533475" y="2102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59"/>
            <p:cNvSpPr/>
            <p:nvPr/>
          </p:nvSpPr>
          <p:spPr>
            <a:xfrm>
              <a:off x="2533475" y="1858775"/>
              <a:ext cx="5575" cy="116300"/>
            </a:xfrm>
            <a:custGeom>
              <a:rect b="b" l="l" r="r" t="t"/>
              <a:pathLst>
                <a:path extrusionOk="0" h="4652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59"/>
            <p:cNvSpPr/>
            <p:nvPr/>
          </p:nvSpPr>
          <p:spPr>
            <a:xfrm>
              <a:off x="2533475" y="2346800"/>
              <a:ext cx="5575" cy="117025"/>
            </a:xfrm>
            <a:custGeom>
              <a:rect b="b" l="l" r="r" t="t"/>
              <a:pathLst>
                <a:path extrusionOk="0" h="4681" w="223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59"/>
            <p:cNvSpPr/>
            <p:nvPr/>
          </p:nvSpPr>
          <p:spPr>
            <a:xfrm>
              <a:off x="2533475" y="27133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59"/>
            <p:cNvSpPr/>
            <p:nvPr/>
          </p:nvSpPr>
          <p:spPr>
            <a:xfrm>
              <a:off x="264035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59"/>
            <p:cNvSpPr/>
            <p:nvPr/>
          </p:nvSpPr>
          <p:spPr>
            <a:xfrm>
              <a:off x="264035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59"/>
            <p:cNvSpPr/>
            <p:nvPr/>
          </p:nvSpPr>
          <p:spPr>
            <a:xfrm>
              <a:off x="264035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59"/>
            <p:cNvSpPr/>
            <p:nvPr/>
          </p:nvSpPr>
          <p:spPr>
            <a:xfrm>
              <a:off x="2640350" y="2834800"/>
              <a:ext cx="4800" cy="80450"/>
            </a:xfrm>
            <a:custGeom>
              <a:rect b="b" l="l" r="r" t="t"/>
              <a:pathLst>
                <a:path extrusionOk="0" h="3218" w="192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59"/>
            <p:cNvSpPr/>
            <p:nvPr/>
          </p:nvSpPr>
          <p:spPr>
            <a:xfrm>
              <a:off x="264035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59"/>
            <p:cNvSpPr/>
            <p:nvPr/>
          </p:nvSpPr>
          <p:spPr>
            <a:xfrm>
              <a:off x="264035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59"/>
            <p:cNvSpPr/>
            <p:nvPr/>
          </p:nvSpPr>
          <p:spPr>
            <a:xfrm>
              <a:off x="264035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59"/>
            <p:cNvSpPr/>
            <p:nvPr/>
          </p:nvSpPr>
          <p:spPr>
            <a:xfrm>
              <a:off x="264035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59"/>
            <p:cNvSpPr/>
            <p:nvPr/>
          </p:nvSpPr>
          <p:spPr>
            <a:xfrm>
              <a:off x="2640350" y="1485700"/>
              <a:ext cx="4600" cy="123550"/>
            </a:xfrm>
            <a:custGeom>
              <a:rect b="b" l="l" r="r" t="t"/>
              <a:pathLst>
                <a:path extrusionOk="0" h="4942" w="184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59"/>
            <p:cNvSpPr/>
            <p:nvPr/>
          </p:nvSpPr>
          <p:spPr>
            <a:xfrm>
              <a:off x="264035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59"/>
            <p:cNvSpPr/>
            <p:nvPr/>
          </p:nvSpPr>
          <p:spPr>
            <a:xfrm>
              <a:off x="264035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59"/>
            <p:cNvSpPr/>
            <p:nvPr/>
          </p:nvSpPr>
          <p:spPr>
            <a:xfrm>
              <a:off x="264035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59"/>
            <p:cNvSpPr/>
            <p:nvPr/>
          </p:nvSpPr>
          <p:spPr>
            <a:xfrm>
              <a:off x="2747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59"/>
            <p:cNvSpPr/>
            <p:nvPr/>
          </p:nvSpPr>
          <p:spPr>
            <a:xfrm>
              <a:off x="2747025" y="2834800"/>
              <a:ext cx="4800" cy="69150"/>
            </a:xfrm>
            <a:custGeom>
              <a:rect b="b" l="l" r="r" t="t"/>
              <a:pathLst>
                <a:path extrusionOk="0" h="2766" w="192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59"/>
            <p:cNvSpPr/>
            <p:nvPr/>
          </p:nvSpPr>
          <p:spPr>
            <a:xfrm>
              <a:off x="2747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59"/>
            <p:cNvSpPr/>
            <p:nvPr/>
          </p:nvSpPr>
          <p:spPr>
            <a:xfrm>
              <a:off x="2747025" y="1485125"/>
              <a:ext cx="4800" cy="124125"/>
            </a:xfrm>
            <a:custGeom>
              <a:rect b="b" l="l" r="r" t="t"/>
              <a:pathLst>
                <a:path extrusionOk="0" h="4965" w="192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59"/>
            <p:cNvSpPr/>
            <p:nvPr/>
          </p:nvSpPr>
          <p:spPr>
            <a:xfrm>
              <a:off x="2747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59"/>
            <p:cNvSpPr/>
            <p:nvPr/>
          </p:nvSpPr>
          <p:spPr>
            <a:xfrm>
              <a:off x="2747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59"/>
            <p:cNvSpPr/>
            <p:nvPr/>
          </p:nvSpPr>
          <p:spPr>
            <a:xfrm>
              <a:off x="2747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59"/>
            <p:cNvSpPr/>
            <p:nvPr/>
          </p:nvSpPr>
          <p:spPr>
            <a:xfrm>
              <a:off x="2747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59"/>
            <p:cNvSpPr/>
            <p:nvPr/>
          </p:nvSpPr>
          <p:spPr>
            <a:xfrm>
              <a:off x="2747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59"/>
            <p:cNvSpPr/>
            <p:nvPr/>
          </p:nvSpPr>
          <p:spPr>
            <a:xfrm>
              <a:off x="2747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59"/>
            <p:cNvSpPr/>
            <p:nvPr/>
          </p:nvSpPr>
          <p:spPr>
            <a:xfrm>
              <a:off x="2747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59"/>
            <p:cNvSpPr/>
            <p:nvPr/>
          </p:nvSpPr>
          <p:spPr>
            <a:xfrm>
              <a:off x="2747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59"/>
            <p:cNvSpPr/>
            <p:nvPr/>
          </p:nvSpPr>
          <p:spPr>
            <a:xfrm>
              <a:off x="285390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59"/>
            <p:cNvSpPr/>
            <p:nvPr/>
          </p:nvSpPr>
          <p:spPr>
            <a:xfrm>
              <a:off x="285390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59"/>
            <p:cNvSpPr/>
            <p:nvPr/>
          </p:nvSpPr>
          <p:spPr>
            <a:xfrm>
              <a:off x="285390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59"/>
            <p:cNvSpPr/>
            <p:nvPr/>
          </p:nvSpPr>
          <p:spPr>
            <a:xfrm>
              <a:off x="285390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59"/>
            <p:cNvSpPr/>
            <p:nvPr/>
          </p:nvSpPr>
          <p:spPr>
            <a:xfrm>
              <a:off x="285390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59"/>
            <p:cNvSpPr/>
            <p:nvPr/>
          </p:nvSpPr>
          <p:spPr>
            <a:xfrm>
              <a:off x="285390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59"/>
            <p:cNvSpPr/>
            <p:nvPr/>
          </p:nvSpPr>
          <p:spPr>
            <a:xfrm>
              <a:off x="285390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59"/>
            <p:cNvSpPr/>
            <p:nvPr/>
          </p:nvSpPr>
          <p:spPr>
            <a:xfrm>
              <a:off x="2853900" y="2834800"/>
              <a:ext cx="4600" cy="62825"/>
            </a:xfrm>
            <a:custGeom>
              <a:rect b="b" l="l" r="r" t="t"/>
              <a:pathLst>
                <a:path extrusionOk="0" h="2513" w="184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59"/>
            <p:cNvSpPr/>
            <p:nvPr/>
          </p:nvSpPr>
          <p:spPr>
            <a:xfrm>
              <a:off x="285390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59"/>
            <p:cNvSpPr/>
            <p:nvPr/>
          </p:nvSpPr>
          <p:spPr>
            <a:xfrm>
              <a:off x="2853900" y="1484550"/>
              <a:ext cx="4600" cy="124700"/>
            </a:xfrm>
            <a:custGeom>
              <a:rect b="b" l="l" r="r" t="t"/>
              <a:pathLst>
                <a:path extrusionOk="0" h="4988" w="184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59"/>
            <p:cNvSpPr/>
            <p:nvPr/>
          </p:nvSpPr>
          <p:spPr>
            <a:xfrm>
              <a:off x="285390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59"/>
            <p:cNvSpPr/>
            <p:nvPr/>
          </p:nvSpPr>
          <p:spPr>
            <a:xfrm>
              <a:off x="285390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59"/>
            <p:cNvSpPr/>
            <p:nvPr/>
          </p:nvSpPr>
          <p:spPr>
            <a:xfrm>
              <a:off x="296000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59"/>
            <p:cNvSpPr/>
            <p:nvPr/>
          </p:nvSpPr>
          <p:spPr>
            <a:xfrm>
              <a:off x="296000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59"/>
            <p:cNvSpPr/>
            <p:nvPr/>
          </p:nvSpPr>
          <p:spPr>
            <a:xfrm>
              <a:off x="296000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59"/>
            <p:cNvSpPr/>
            <p:nvPr/>
          </p:nvSpPr>
          <p:spPr>
            <a:xfrm>
              <a:off x="2960000" y="2834800"/>
              <a:ext cx="5375" cy="73175"/>
            </a:xfrm>
            <a:custGeom>
              <a:rect b="b" l="l" r="r" t="t"/>
              <a:pathLst>
                <a:path extrusionOk="0" h="2927" w="215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59"/>
            <p:cNvSpPr/>
            <p:nvPr/>
          </p:nvSpPr>
          <p:spPr>
            <a:xfrm>
              <a:off x="296000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59"/>
            <p:cNvSpPr/>
            <p:nvPr/>
          </p:nvSpPr>
          <p:spPr>
            <a:xfrm>
              <a:off x="296000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59"/>
            <p:cNvSpPr/>
            <p:nvPr/>
          </p:nvSpPr>
          <p:spPr>
            <a:xfrm>
              <a:off x="2960000" y="1484550"/>
              <a:ext cx="5375" cy="124700"/>
            </a:xfrm>
            <a:custGeom>
              <a:rect b="b" l="l" r="r" t="t"/>
              <a:pathLst>
                <a:path extrusionOk="0" h="4988" w="215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59"/>
            <p:cNvSpPr/>
            <p:nvPr/>
          </p:nvSpPr>
          <p:spPr>
            <a:xfrm>
              <a:off x="296000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59"/>
            <p:cNvSpPr/>
            <p:nvPr/>
          </p:nvSpPr>
          <p:spPr>
            <a:xfrm>
              <a:off x="296000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59"/>
            <p:cNvSpPr/>
            <p:nvPr/>
          </p:nvSpPr>
          <p:spPr>
            <a:xfrm>
              <a:off x="296000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59"/>
            <p:cNvSpPr/>
            <p:nvPr/>
          </p:nvSpPr>
          <p:spPr>
            <a:xfrm>
              <a:off x="296000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59"/>
            <p:cNvSpPr/>
            <p:nvPr/>
          </p:nvSpPr>
          <p:spPr>
            <a:xfrm>
              <a:off x="296000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59"/>
            <p:cNvSpPr/>
            <p:nvPr/>
          </p:nvSpPr>
          <p:spPr>
            <a:xfrm>
              <a:off x="3066675" y="2834800"/>
              <a:ext cx="5375" cy="88125"/>
            </a:xfrm>
            <a:custGeom>
              <a:rect b="b" l="l" r="r" t="t"/>
              <a:pathLst>
                <a:path extrusionOk="0" h="3525" w="215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59"/>
            <p:cNvSpPr/>
            <p:nvPr/>
          </p:nvSpPr>
          <p:spPr>
            <a:xfrm>
              <a:off x="30666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59"/>
            <p:cNvSpPr/>
            <p:nvPr/>
          </p:nvSpPr>
          <p:spPr>
            <a:xfrm>
              <a:off x="30666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59"/>
            <p:cNvSpPr/>
            <p:nvPr/>
          </p:nvSpPr>
          <p:spPr>
            <a:xfrm>
              <a:off x="30666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59"/>
            <p:cNvSpPr/>
            <p:nvPr/>
          </p:nvSpPr>
          <p:spPr>
            <a:xfrm>
              <a:off x="30666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59"/>
            <p:cNvSpPr/>
            <p:nvPr/>
          </p:nvSpPr>
          <p:spPr>
            <a:xfrm>
              <a:off x="30666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59"/>
            <p:cNvSpPr/>
            <p:nvPr/>
          </p:nvSpPr>
          <p:spPr>
            <a:xfrm>
              <a:off x="30666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59"/>
            <p:cNvSpPr/>
            <p:nvPr/>
          </p:nvSpPr>
          <p:spPr>
            <a:xfrm>
              <a:off x="30666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59"/>
            <p:cNvSpPr/>
            <p:nvPr/>
          </p:nvSpPr>
          <p:spPr>
            <a:xfrm>
              <a:off x="30666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59"/>
            <p:cNvSpPr/>
            <p:nvPr/>
          </p:nvSpPr>
          <p:spPr>
            <a:xfrm>
              <a:off x="3066675" y="1483775"/>
              <a:ext cx="5375" cy="125475"/>
            </a:xfrm>
            <a:custGeom>
              <a:rect b="b" l="l" r="r" t="t"/>
              <a:pathLst>
                <a:path extrusionOk="0" h="5019" w="215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59"/>
            <p:cNvSpPr/>
            <p:nvPr/>
          </p:nvSpPr>
          <p:spPr>
            <a:xfrm>
              <a:off x="30666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59"/>
            <p:cNvSpPr/>
            <p:nvPr/>
          </p:nvSpPr>
          <p:spPr>
            <a:xfrm>
              <a:off x="30666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59"/>
            <p:cNvSpPr/>
            <p:nvPr/>
          </p:nvSpPr>
          <p:spPr>
            <a:xfrm>
              <a:off x="3173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59"/>
            <p:cNvSpPr/>
            <p:nvPr/>
          </p:nvSpPr>
          <p:spPr>
            <a:xfrm>
              <a:off x="3173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59"/>
            <p:cNvSpPr/>
            <p:nvPr/>
          </p:nvSpPr>
          <p:spPr>
            <a:xfrm>
              <a:off x="3173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59"/>
            <p:cNvSpPr/>
            <p:nvPr/>
          </p:nvSpPr>
          <p:spPr>
            <a:xfrm>
              <a:off x="3173350" y="1483200"/>
              <a:ext cx="4825" cy="126050"/>
            </a:xfrm>
            <a:custGeom>
              <a:rect b="b" l="l" r="r" t="t"/>
              <a:pathLst>
                <a:path extrusionOk="0" h="5042" w="193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59"/>
            <p:cNvSpPr/>
            <p:nvPr/>
          </p:nvSpPr>
          <p:spPr>
            <a:xfrm>
              <a:off x="3173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59"/>
            <p:cNvSpPr/>
            <p:nvPr/>
          </p:nvSpPr>
          <p:spPr>
            <a:xfrm>
              <a:off x="3173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59"/>
            <p:cNvSpPr/>
            <p:nvPr/>
          </p:nvSpPr>
          <p:spPr>
            <a:xfrm>
              <a:off x="3173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59"/>
            <p:cNvSpPr/>
            <p:nvPr/>
          </p:nvSpPr>
          <p:spPr>
            <a:xfrm>
              <a:off x="3173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59"/>
            <p:cNvSpPr/>
            <p:nvPr/>
          </p:nvSpPr>
          <p:spPr>
            <a:xfrm>
              <a:off x="3173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59"/>
            <p:cNvSpPr/>
            <p:nvPr/>
          </p:nvSpPr>
          <p:spPr>
            <a:xfrm>
              <a:off x="3173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59"/>
            <p:cNvSpPr/>
            <p:nvPr/>
          </p:nvSpPr>
          <p:spPr>
            <a:xfrm>
              <a:off x="3173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59"/>
            <p:cNvSpPr/>
            <p:nvPr/>
          </p:nvSpPr>
          <p:spPr>
            <a:xfrm>
              <a:off x="3173350" y="2834800"/>
              <a:ext cx="4825" cy="111875"/>
            </a:xfrm>
            <a:custGeom>
              <a:rect b="b" l="l" r="r" t="t"/>
              <a:pathLst>
                <a:path extrusionOk="0" h="4475" w="193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59"/>
            <p:cNvSpPr/>
            <p:nvPr/>
          </p:nvSpPr>
          <p:spPr>
            <a:xfrm>
              <a:off x="328022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59"/>
            <p:cNvSpPr/>
            <p:nvPr/>
          </p:nvSpPr>
          <p:spPr>
            <a:xfrm>
              <a:off x="328022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59"/>
            <p:cNvSpPr/>
            <p:nvPr/>
          </p:nvSpPr>
          <p:spPr>
            <a:xfrm>
              <a:off x="328022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59"/>
            <p:cNvSpPr/>
            <p:nvPr/>
          </p:nvSpPr>
          <p:spPr>
            <a:xfrm>
              <a:off x="328022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59"/>
            <p:cNvSpPr/>
            <p:nvPr/>
          </p:nvSpPr>
          <p:spPr>
            <a:xfrm>
              <a:off x="328022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59"/>
            <p:cNvSpPr/>
            <p:nvPr/>
          </p:nvSpPr>
          <p:spPr>
            <a:xfrm>
              <a:off x="328022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59"/>
            <p:cNvSpPr/>
            <p:nvPr/>
          </p:nvSpPr>
          <p:spPr>
            <a:xfrm>
              <a:off x="328022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59"/>
            <p:cNvSpPr/>
            <p:nvPr/>
          </p:nvSpPr>
          <p:spPr>
            <a:xfrm>
              <a:off x="328022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59"/>
            <p:cNvSpPr/>
            <p:nvPr/>
          </p:nvSpPr>
          <p:spPr>
            <a:xfrm>
              <a:off x="3280225" y="2834800"/>
              <a:ext cx="4625" cy="107275"/>
            </a:xfrm>
            <a:custGeom>
              <a:rect b="b" l="l" r="r" t="t"/>
              <a:pathLst>
                <a:path extrusionOk="0" h="4291" w="185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59"/>
            <p:cNvSpPr/>
            <p:nvPr/>
          </p:nvSpPr>
          <p:spPr>
            <a:xfrm>
              <a:off x="328022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59"/>
            <p:cNvSpPr/>
            <p:nvPr/>
          </p:nvSpPr>
          <p:spPr>
            <a:xfrm>
              <a:off x="3280225" y="1483200"/>
              <a:ext cx="4625" cy="126050"/>
            </a:xfrm>
            <a:custGeom>
              <a:rect b="b" l="l" r="r" t="t"/>
              <a:pathLst>
                <a:path extrusionOk="0" h="5042" w="185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59"/>
            <p:cNvSpPr/>
            <p:nvPr/>
          </p:nvSpPr>
          <p:spPr>
            <a:xfrm>
              <a:off x="328022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59"/>
            <p:cNvSpPr/>
            <p:nvPr/>
          </p:nvSpPr>
          <p:spPr>
            <a:xfrm>
              <a:off x="3386325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59"/>
            <p:cNvSpPr/>
            <p:nvPr/>
          </p:nvSpPr>
          <p:spPr>
            <a:xfrm>
              <a:off x="3386325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59"/>
            <p:cNvSpPr/>
            <p:nvPr/>
          </p:nvSpPr>
          <p:spPr>
            <a:xfrm>
              <a:off x="3386900" y="2834800"/>
              <a:ext cx="4800" cy="93100"/>
            </a:xfrm>
            <a:custGeom>
              <a:rect b="b" l="l" r="r" t="t"/>
              <a:pathLst>
                <a:path extrusionOk="0" h="3724" w="192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59"/>
            <p:cNvSpPr/>
            <p:nvPr/>
          </p:nvSpPr>
          <p:spPr>
            <a:xfrm>
              <a:off x="3386325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59"/>
            <p:cNvSpPr/>
            <p:nvPr/>
          </p:nvSpPr>
          <p:spPr>
            <a:xfrm>
              <a:off x="3386325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59"/>
            <p:cNvSpPr/>
            <p:nvPr/>
          </p:nvSpPr>
          <p:spPr>
            <a:xfrm>
              <a:off x="3386325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59"/>
            <p:cNvSpPr/>
            <p:nvPr/>
          </p:nvSpPr>
          <p:spPr>
            <a:xfrm>
              <a:off x="3386325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59"/>
            <p:cNvSpPr/>
            <p:nvPr/>
          </p:nvSpPr>
          <p:spPr>
            <a:xfrm>
              <a:off x="3386325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59"/>
            <p:cNvSpPr/>
            <p:nvPr/>
          </p:nvSpPr>
          <p:spPr>
            <a:xfrm>
              <a:off x="3386325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59"/>
            <p:cNvSpPr/>
            <p:nvPr/>
          </p:nvSpPr>
          <p:spPr>
            <a:xfrm>
              <a:off x="3386900" y="1482450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59"/>
            <p:cNvSpPr/>
            <p:nvPr/>
          </p:nvSpPr>
          <p:spPr>
            <a:xfrm>
              <a:off x="3386325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59"/>
            <p:cNvSpPr/>
            <p:nvPr/>
          </p:nvSpPr>
          <p:spPr>
            <a:xfrm>
              <a:off x="3386325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59"/>
            <p:cNvSpPr/>
            <p:nvPr/>
          </p:nvSpPr>
          <p:spPr>
            <a:xfrm>
              <a:off x="349300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59"/>
            <p:cNvSpPr/>
            <p:nvPr/>
          </p:nvSpPr>
          <p:spPr>
            <a:xfrm>
              <a:off x="349300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59"/>
            <p:cNvSpPr/>
            <p:nvPr/>
          </p:nvSpPr>
          <p:spPr>
            <a:xfrm>
              <a:off x="349300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59"/>
            <p:cNvSpPr/>
            <p:nvPr/>
          </p:nvSpPr>
          <p:spPr>
            <a:xfrm>
              <a:off x="349300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59"/>
            <p:cNvSpPr/>
            <p:nvPr/>
          </p:nvSpPr>
          <p:spPr>
            <a:xfrm>
              <a:off x="3493000" y="1481875"/>
              <a:ext cx="5400" cy="127375"/>
            </a:xfrm>
            <a:custGeom>
              <a:rect b="b" l="l" r="r" t="t"/>
              <a:pathLst>
                <a:path extrusionOk="0" h="5095" w="216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59"/>
            <p:cNvSpPr/>
            <p:nvPr/>
          </p:nvSpPr>
          <p:spPr>
            <a:xfrm>
              <a:off x="3493000" y="2834800"/>
              <a:ext cx="5400" cy="93875"/>
            </a:xfrm>
            <a:custGeom>
              <a:rect b="b" l="l" r="r" t="t"/>
              <a:pathLst>
                <a:path extrusionOk="0" h="3755" w="216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59"/>
            <p:cNvSpPr/>
            <p:nvPr/>
          </p:nvSpPr>
          <p:spPr>
            <a:xfrm>
              <a:off x="349300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59"/>
            <p:cNvSpPr/>
            <p:nvPr/>
          </p:nvSpPr>
          <p:spPr>
            <a:xfrm>
              <a:off x="349300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59"/>
            <p:cNvSpPr/>
            <p:nvPr/>
          </p:nvSpPr>
          <p:spPr>
            <a:xfrm>
              <a:off x="349300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59"/>
            <p:cNvSpPr/>
            <p:nvPr/>
          </p:nvSpPr>
          <p:spPr>
            <a:xfrm>
              <a:off x="349300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59"/>
            <p:cNvSpPr/>
            <p:nvPr/>
          </p:nvSpPr>
          <p:spPr>
            <a:xfrm>
              <a:off x="349300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59"/>
            <p:cNvSpPr/>
            <p:nvPr/>
          </p:nvSpPr>
          <p:spPr>
            <a:xfrm>
              <a:off x="349300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59"/>
            <p:cNvSpPr/>
            <p:nvPr/>
          </p:nvSpPr>
          <p:spPr>
            <a:xfrm>
              <a:off x="3599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59"/>
            <p:cNvSpPr/>
            <p:nvPr/>
          </p:nvSpPr>
          <p:spPr>
            <a:xfrm>
              <a:off x="3599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59"/>
            <p:cNvSpPr/>
            <p:nvPr/>
          </p:nvSpPr>
          <p:spPr>
            <a:xfrm>
              <a:off x="3599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59"/>
            <p:cNvSpPr/>
            <p:nvPr/>
          </p:nvSpPr>
          <p:spPr>
            <a:xfrm>
              <a:off x="3599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59"/>
            <p:cNvSpPr/>
            <p:nvPr/>
          </p:nvSpPr>
          <p:spPr>
            <a:xfrm>
              <a:off x="3599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59"/>
            <p:cNvSpPr/>
            <p:nvPr/>
          </p:nvSpPr>
          <p:spPr>
            <a:xfrm>
              <a:off x="3599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59"/>
            <p:cNvSpPr/>
            <p:nvPr/>
          </p:nvSpPr>
          <p:spPr>
            <a:xfrm>
              <a:off x="3599675" y="1481100"/>
              <a:ext cx="4825" cy="128150"/>
            </a:xfrm>
            <a:custGeom>
              <a:rect b="b" l="l" r="r" t="t"/>
              <a:pathLst>
                <a:path extrusionOk="0" h="5126" w="193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59"/>
            <p:cNvSpPr/>
            <p:nvPr/>
          </p:nvSpPr>
          <p:spPr>
            <a:xfrm>
              <a:off x="3599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59"/>
            <p:cNvSpPr/>
            <p:nvPr/>
          </p:nvSpPr>
          <p:spPr>
            <a:xfrm>
              <a:off x="3599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59"/>
            <p:cNvSpPr/>
            <p:nvPr/>
          </p:nvSpPr>
          <p:spPr>
            <a:xfrm>
              <a:off x="3599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59"/>
            <p:cNvSpPr/>
            <p:nvPr/>
          </p:nvSpPr>
          <p:spPr>
            <a:xfrm>
              <a:off x="3599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59"/>
            <p:cNvSpPr/>
            <p:nvPr/>
          </p:nvSpPr>
          <p:spPr>
            <a:xfrm>
              <a:off x="3599675" y="2834800"/>
              <a:ext cx="4825" cy="95775"/>
            </a:xfrm>
            <a:custGeom>
              <a:rect b="b" l="l" r="r" t="t"/>
              <a:pathLst>
                <a:path extrusionOk="0" h="3831" w="193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59"/>
            <p:cNvSpPr/>
            <p:nvPr/>
          </p:nvSpPr>
          <p:spPr>
            <a:xfrm>
              <a:off x="370655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59"/>
            <p:cNvSpPr/>
            <p:nvPr/>
          </p:nvSpPr>
          <p:spPr>
            <a:xfrm>
              <a:off x="370655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59"/>
            <p:cNvSpPr/>
            <p:nvPr/>
          </p:nvSpPr>
          <p:spPr>
            <a:xfrm>
              <a:off x="370655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59"/>
            <p:cNvSpPr/>
            <p:nvPr/>
          </p:nvSpPr>
          <p:spPr>
            <a:xfrm>
              <a:off x="370655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59"/>
            <p:cNvSpPr/>
            <p:nvPr/>
          </p:nvSpPr>
          <p:spPr>
            <a:xfrm>
              <a:off x="370655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59"/>
            <p:cNvSpPr/>
            <p:nvPr/>
          </p:nvSpPr>
          <p:spPr>
            <a:xfrm>
              <a:off x="370655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59"/>
            <p:cNvSpPr/>
            <p:nvPr/>
          </p:nvSpPr>
          <p:spPr>
            <a:xfrm>
              <a:off x="370655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59"/>
            <p:cNvSpPr/>
            <p:nvPr/>
          </p:nvSpPr>
          <p:spPr>
            <a:xfrm>
              <a:off x="370655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59"/>
            <p:cNvSpPr/>
            <p:nvPr/>
          </p:nvSpPr>
          <p:spPr>
            <a:xfrm>
              <a:off x="3706550" y="1481100"/>
              <a:ext cx="4625" cy="128150"/>
            </a:xfrm>
            <a:custGeom>
              <a:rect b="b" l="l" r="r" t="t"/>
              <a:pathLst>
                <a:path extrusionOk="0" h="5126" w="185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59"/>
            <p:cNvSpPr/>
            <p:nvPr/>
          </p:nvSpPr>
          <p:spPr>
            <a:xfrm>
              <a:off x="3706550" y="2834800"/>
              <a:ext cx="4625" cy="93300"/>
            </a:xfrm>
            <a:custGeom>
              <a:rect b="b" l="l" r="r" t="t"/>
              <a:pathLst>
                <a:path extrusionOk="0" h="3732" w="185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59"/>
            <p:cNvSpPr/>
            <p:nvPr/>
          </p:nvSpPr>
          <p:spPr>
            <a:xfrm>
              <a:off x="370655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59"/>
            <p:cNvSpPr/>
            <p:nvPr/>
          </p:nvSpPr>
          <p:spPr>
            <a:xfrm>
              <a:off x="370655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59"/>
            <p:cNvSpPr/>
            <p:nvPr/>
          </p:nvSpPr>
          <p:spPr>
            <a:xfrm>
              <a:off x="3813225" y="2834800"/>
              <a:ext cx="4825" cy="94250"/>
            </a:xfrm>
            <a:custGeom>
              <a:rect b="b" l="l" r="r" t="t"/>
              <a:pathLst>
                <a:path extrusionOk="0" h="3770" w="193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59"/>
            <p:cNvSpPr/>
            <p:nvPr/>
          </p:nvSpPr>
          <p:spPr>
            <a:xfrm>
              <a:off x="381322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59"/>
            <p:cNvSpPr/>
            <p:nvPr/>
          </p:nvSpPr>
          <p:spPr>
            <a:xfrm>
              <a:off x="381322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59"/>
            <p:cNvSpPr/>
            <p:nvPr/>
          </p:nvSpPr>
          <p:spPr>
            <a:xfrm>
              <a:off x="381322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59"/>
            <p:cNvSpPr/>
            <p:nvPr/>
          </p:nvSpPr>
          <p:spPr>
            <a:xfrm>
              <a:off x="381322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59"/>
            <p:cNvSpPr/>
            <p:nvPr/>
          </p:nvSpPr>
          <p:spPr>
            <a:xfrm>
              <a:off x="381322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59"/>
            <p:cNvSpPr/>
            <p:nvPr/>
          </p:nvSpPr>
          <p:spPr>
            <a:xfrm>
              <a:off x="381322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59"/>
            <p:cNvSpPr/>
            <p:nvPr/>
          </p:nvSpPr>
          <p:spPr>
            <a:xfrm>
              <a:off x="3813225" y="1480525"/>
              <a:ext cx="4825" cy="128725"/>
            </a:xfrm>
            <a:custGeom>
              <a:rect b="b" l="l" r="r" t="t"/>
              <a:pathLst>
                <a:path extrusionOk="0" h="5149" w="193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59"/>
            <p:cNvSpPr/>
            <p:nvPr/>
          </p:nvSpPr>
          <p:spPr>
            <a:xfrm>
              <a:off x="381322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59"/>
            <p:cNvSpPr/>
            <p:nvPr/>
          </p:nvSpPr>
          <p:spPr>
            <a:xfrm>
              <a:off x="381322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59"/>
            <p:cNvSpPr/>
            <p:nvPr/>
          </p:nvSpPr>
          <p:spPr>
            <a:xfrm>
              <a:off x="381322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59"/>
            <p:cNvSpPr/>
            <p:nvPr/>
          </p:nvSpPr>
          <p:spPr>
            <a:xfrm>
              <a:off x="381322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59"/>
            <p:cNvSpPr/>
            <p:nvPr/>
          </p:nvSpPr>
          <p:spPr>
            <a:xfrm>
              <a:off x="3919325" y="1479750"/>
              <a:ext cx="5400" cy="129500"/>
            </a:xfrm>
            <a:custGeom>
              <a:rect b="b" l="l" r="r" t="t"/>
              <a:pathLst>
                <a:path extrusionOk="0" h="5180" w="216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59"/>
            <p:cNvSpPr/>
            <p:nvPr/>
          </p:nvSpPr>
          <p:spPr>
            <a:xfrm>
              <a:off x="3919325" y="2834800"/>
              <a:ext cx="5400" cy="101725"/>
            </a:xfrm>
            <a:custGeom>
              <a:rect b="b" l="l" r="r" t="t"/>
              <a:pathLst>
                <a:path extrusionOk="0" h="4069" w="216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59"/>
            <p:cNvSpPr/>
            <p:nvPr/>
          </p:nvSpPr>
          <p:spPr>
            <a:xfrm>
              <a:off x="39193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59"/>
            <p:cNvSpPr/>
            <p:nvPr/>
          </p:nvSpPr>
          <p:spPr>
            <a:xfrm>
              <a:off x="39193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59"/>
            <p:cNvSpPr/>
            <p:nvPr/>
          </p:nvSpPr>
          <p:spPr>
            <a:xfrm>
              <a:off x="39193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59"/>
            <p:cNvSpPr/>
            <p:nvPr/>
          </p:nvSpPr>
          <p:spPr>
            <a:xfrm>
              <a:off x="39193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59"/>
            <p:cNvSpPr/>
            <p:nvPr/>
          </p:nvSpPr>
          <p:spPr>
            <a:xfrm>
              <a:off x="39193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59"/>
            <p:cNvSpPr/>
            <p:nvPr/>
          </p:nvSpPr>
          <p:spPr>
            <a:xfrm>
              <a:off x="39193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59"/>
            <p:cNvSpPr/>
            <p:nvPr/>
          </p:nvSpPr>
          <p:spPr>
            <a:xfrm>
              <a:off x="39193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59"/>
            <p:cNvSpPr/>
            <p:nvPr/>
          </p:nvSpPr>
          <p:spPr>
            <a:xfrm>
              <a:off x="39193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59"/>
            <p:cNvSpPr/>
            <p:nvPr/>
          </p:nvSpPr>
          <p:spPr>
            <a:xfrm>
              <a:off x="39193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59"/>
            <p:cNvSpPr/>
            <p:nvPr/>
          </p:nvSpPr>
          <p:spPr>
            <a:xfrm>
              <a:off x="39193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59"/>
            <p:cNvSpPr/>
            <p:nvPr/>
          </p:nvSpPr>
          <p:spPr>
            <a:xfrm>
              <a:off x="1257550" y="2829625"/>
              <a:ext cx="2767725" cy="5200"/>
            </a:xfrm>
            <a:custGeom>
              <a:rect b="b" l="l" r="r" t="t"/>
              <a:pathLst>
                <a:path extrusionOk="0" h="208" w="110709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59"/>
            <p:cNvSpPr/>
            <p:nvPr/>
          </p:nvSpPr>
          <p:spPr>
            <a:xfrm>
              <a:off x="1258700" y="2707425"/>
              <a:ext cx="2768100" cy="5975"/>
            </a:xfrm>
            <a:custGeom>
              <a:rect b="b" l="l" r="r" t="t"/>
              <a:pathLst>
                <a:path extrusionOk="0" h="239" w="110724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59"/>
            <p:cNvSpPr/>
            <p:nvPr/>
          </p:nvSpPr>
          <p:spPr>
            <a:xfrm>
              <a:off x="1259275" y="2585225"/>
              <a:ext cx="2766950" cy="5975"/>
            </a:xfrm>
            <a:custGeom>
              <a:rect b="b" l="l" r="r" t="t"/>
              <a:pathLst>
                <a:path extrusionOk="0" h="239" w="110678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59"/>
            <p:cNvSpPr/>
            <p:nvPr/>
          </p:nvSpPr>
          <p:spPr>
            <a:xfrm>
              <a:off x="1260425" y="2463800"/>
              <a:ext cx="2764650" cy="5200"/>
            </a:xfrm>
            <a:custGeom>
              <a:rect b="b" l="l" r="r" t="t"/>
              <a:pathLst>
                <a:path extrusionOk="0" h="208" w="110586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59"/>
            <p:cNvSpPr/>
            <p:nvPr/>
          </p:nvSpPr>
          <p:spPr>
            <a:xfrm>
              <a:off x="1260975" y="2341625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59"/>
            <p:cNvSpPr/>
            <p:nvPr/>
          </p:nvSpPr>
          <p:spPr>
            <a:xfrm>
              <a:off x="1262125" y="2219425"/>
              <a:ext cx="2761050" cy="5400"/>
            </a:xfrm>
            <a:custGeom>
              <a:rect b="b" l="l" r="r" t="t"/>
              <a:pathLst>
                <a:path extrusionOk="0" h="216" w="110442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59"/>
            <p:cNvSpPr/>
            <p:nvPr/>
          </p:nvSpPr>
          <p:spPr>
            <a:xfrm>
              <a:off x="1262700" y="2097225"/>
              <a:ext cx="2759900" cy="5200"/>
            </a:xfrm>
            <a:custGeom>
              <a:rect b="b" l="l" r="r" t="t"/>
              <a:pathLst>
                <a:path extrusionOk="0" h="208" w="110396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59"/>
            <p:cNvSpPr/>
            <p:nvPr/>
          </p:nvSpPr>
          <p:spPr>
            <a:xfrm>
              <a:off x="1263850" y="1975050"/>
              <a:ext cx="2758175" cy="5950"/>
            </a:xfrm>
            <a:custGeom>
              <a:rect b="b" l="l" r="r" t="t"/>
              <a:pathLst>
                <a:path extrusionOk="0" h="238" w="110327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59"/>
            <p:cNvSpPr/>
            <p:nvPr/>
          </p:nvSpPr>
          <p:spPr>
            <a:xfrm>
              <a:off x="1264625" y="1852850"/>
              <a:ext cx="2756250" cy="5950"/>
            </a:xfrm>
            <a:custGeom>
              <a:rect b="b" l="l" r="r" t="t"/>
              <a:pathLst>
                <a:path extrusionOk="0" h="238" w="11025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59"/>
            <p:cNvSpPr/>
            <p:nvPr/>
          </p:nvSpPr>
          <p:spPr>
            <a:xfrm>
              <a:off x="1265775" y="1731425"/>
              <a:ext cx="2754125" cy="5200"/>
            </a:xfrm>
            <a:custGeom>
              <a:rect b="b" l="l" r="r" t="t"/>
              <a:pathLst>
                <a:path extrusionOk="0" h="208" w="110165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59"/>
            <p:cNvSpPr/>
            <p:nvPr/>
          </p:nvSpPr>
          <p:spPr>
            <a:xfrm>
              <a:off x="1266550" y="1609225"/>
              <a:ext cx="2752400" cy="5200"/>
            </a:xfrm>
            <a:custGeom>
              <a:rect b="b" l="l" r="r" t="t"/>
              <a:pathLst>
                <a:path extrusionOk="0" h="208" w="110096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59"/>
            <p:cNvSpPr/>
            <p:nvPr/>
          </p:nvSpPr>
          <p:spPr>
            <a:xfrm>
              <a:off x="2002575" y="2470900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59"/>
            <p:cNvSpPr/>
            <p:nvPr/>
          </p:nvSpPr>
          <p:spPr>
            <a:xfrm>
              <a:off x="1457100" y="28198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01" name="Google Shape;8201;p59"/>
          <p:cNvGrpSpPr/>
          <p:nvPr/>
        </p:nvGrpSpPr>
        <p:grpSpPr>
          <a:xfrm>
            <a:off x="557951" y="2107283"/>
            <a:ext cx="1148995" cy="1042315"/>
            <a:chOff x="351175" y="1462825"/>
            <a:chExt cx="861746" cy="781736"/>
          </a:xfrm>
        </p:grpSpPr>
        <p:sp>
          <p:nvSpPr>
            <p:cNvPr id="8202" name="Google Shape;8202;p59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59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59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05" name="Google Shape;8205;p59"/>
          <p:cNvSpPr/>
          <p:nvPr/>
        </p:nvSpPr>
        <p:spPr>
          <a:xfrm>
            <a:off x="10474698" y="5534285"/>
            <a:ext cx="1533009" cy="97730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06" name="Google Shape;8206;p59"/>
          <p:cNvSpPr/>
          <p:nvPr/>
        </p:nvSpPr>
        <p:spPr>
          <a:xfrm>
            <a:off x="287671" y="338096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207" name="Google Shape;8207;p59"/>
          <p:cNvGrpSpPr/>
          <p:nvPr/>
        </p:nvGrpSpPr>
        <p:grpSpPr>
          <a:xfrm flipH="1" rot="-7130480">
            <a:off x="10420739" y="-433370"/>
            <a:ext cx="2671160" cy="2569729"/>
            <a:chOff x="3795825" y="3576625"/>
            <a:chExt cx="273225" cy="262850"/>
          </a:xfrm>
        </p:grpSpPr>
        <p:sp>
          <p:nvSpPr>
            <p:cNvPr id="8208" name="Google Shape;8208;p59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59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59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59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59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59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59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59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59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59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18" name="Google Shape;8218;p59"/>
          <p:cNvGrpSpPr/>
          <p:nvPr/>
        </p:nvGrpSpPr>
        <p:grpSpPr>
          <a:xfrm rot="-5400000">
            <a:off x="-1057377" y="4233212"/>
            <a:ext cx="3081119" cy="2536193"/>
            <a:chOff x="3857825" y="4400025"/>
            <a:chExt cx="287500" cy="236650"/>
          </a:xfrm>
        </p:grpSpPr>
        <p:sp>
          <p:nvSpPr>
            <p:cNvPr id="8219" name="Google Shape;8219;p59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59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59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59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59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59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59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59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59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59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29" name="Google Shape;8229;p59"/>
          <p:cNvGrpSpPr/>
          <p:nvPr/>
        </p:nvGrpSpPr>
        <p:grpSpPr>
          <a:xfrm>
            <a:off x="10889319" y="3121214"/>
            <a:ext cx="842397" cy="854105"/>
            <a:chOff x="1611050" y="1662750"/>
            <a:chExt cx="102400" cy="103825"/>
          </a:xfrm>
        </p:grpSpPr>
        <p:sp>
          <p:nvSpPr>
            <p:cNvPr id="8230" name="Google Shape;8230;p59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59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32" name="Google Shape;8232;p59"/>
          <p:cNvSpPr txBox="1"/>
          <p:nvPr>
            <p:ph type="title"/>
          </p:nvPr>
        </p:nvSpPr>
        <p:spPr>
          <a:xfrm>
            <a:off x="3208351" y="2295600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233" name="Google Shape;8233;p59"/>
          <p:cNvSpPr txBox="1"/>
          <p:nvPr>
            <p:ph idx="2" type="title"/>
          </p:nvPr>
        </p:nvSpPr>
        <p:spPr>
          <a:xfrm>
            <a:off x="2016351" y="2640333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8234" name="Google Shape;8234;p59"/>
          <p:cNvSpPr txBox="1"/>
          <p:nvPr>
            <p:ph idx="1" type="subTitle"/>
          </p:nvPr>
        </p:nvSpPr>
        <p:spPr>
          <a:xfrm>
            <a:off x="3208351" y="2743200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/>
        </p:txBody>
      </p:sp>
      <p:sp>
        <p:nvSpPr>
          <p:cNvPr id="8235" name="Google Shape;8235;p59"/>
          <p:cNvSpPr txBox="1"/>
          <p:nvPr>
            <p:ph idx="3" type="title"/>
          </p:nvPr>
        </p:nvSpPr>
        <p:spPr>
          <a:xfrm>
            <a:off x="7344449" y="2295600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236" name="Google Shape;8236;p59"/>
          <p:cNvSpPr txBox="1"/>
          <p:nvPr>
            <p:ph idx="4" type="title"/>
          </p:nvPr>
        </p:nvSpPr>
        <p:spPr>
          <a:xfrm>
            <a:off x="6152451" y="2640333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8237" name="Google Shape;8237;p59"/>
          <p:cNvSpPr txBox="1"/>
          <p:nvPr>
            <p:ph idx="5" type="subTitle"/>
          </p:nvPr>
        </p:nvSpPr>
        <p:spPr>
          <a:xfrm>
            <a:off x="7344449" y="2743200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/>
        </p:txBody>
      </p:sp>
      <p:sp>
        <p:nvSpPr>
          <p:cNvPr id="8238" name="Google Shape;8238;p59"/>
          <p:cNvSpPr txBox="1"/>
          <p:nvPr>
            <p:ph idx="6" type="title"/>
          </p:nvPr>
        </p:nvSpPr>
        <p:spPr>
          <a:xfrm>
            <a:off x="3208351" y="3900633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239" name="Google Shape;8239;p59"/>
          <p:cNvSpPr txBox="1"/>
          <p:nvPr>
            <p:ph idx="7" type="title"/>
          </p:nvPr>
        </p:nvSpPr>
        <p:spPr>
          <a:xfrm>
            <a:off x="2016351" y="4249000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240" name="Google Shape;8240;p59"/>
          <p:cNvSpPr txBox="1"/>
          <p:nvPr>
            <p:ph idx="8" type="subTitle"/>
          </p:nvPr>
        </p:nvSpPr>
        <p:spPr>
          <a:xfrm>
            <a:off x="3208351" y="4348267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/>
        </p:txBody>
      </p:sp>
      <p:sp>
        <p:nvSpPr>
          <p:cNvPr id="8241" name="Google Shape;8241;p59"/>
          <p:cNvSpPr txBox="1"/>
          <p:nvPr>
            <p:ph idx="9" type="title"/>
          </p:nvPr>
        </p:nvSpPr>
        <p:spPr>
          <a:xfrm>
            <a:off x="7344449" y="3900633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242" name="Google Shape;8242;p59"/>
          <p:cNvSpPr txBox="1"/>
          <p:nvPr>
            <p:ph idx="13" type="title"/>
          </p:nvPr>
        </p:nvSpPr>
        <p:spPr>
          <a:xfrm>
            <a:off x="6152451" y="4249000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243" name="Google Shape;8243;p59"/>
          <p:cNvSpPr txBox="1"/>
          <p:nvPr>
            <p:ph idx="14" type="subTitle"/>
          </p:nvPr>
        </p:nvSpPr>
        <p:spPr>
          <a:xfrm>
            <a:off x="7344449" y="4348267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/>
        </p:txBody>
      </p:sp>
      <p:sp>
        <p:nvSpPr>
          <p:cNvPr id="8244" name="Google Shape;8244;p59"/>
          <p:cNvSpPr txBox="1"/>
          <p:nvPr>
            <p:ph idx="15"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Quote">
    <p:spTree>
      <p:nvGrpSpPr>
        <p:cNvPr id="8245" name="Shape 8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6" name="Google Shape;8246;p60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47" name="Google Shape;8247;p60"/>
          <p:cNvSpPr/>
          <p:nvPr/>
        </p:nvSpPr>
        <p:spPr>
          <a:xfrm rot="-715672">
            <a:off x="5418026" y="4253212"/>
            <a:ext cx="1956647" cy="2210905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248" name="Google Shape;8248;p60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8249" name="Google Shape;8249;p60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8250" name="Google Shape;8250;p60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rect b="b" l="l" r="r" t="t"/>
                <a:pathLst>
                  <a:path extrusionOk="0" h="20028" w="41698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rotWithShape="0" algn="bl" dir="5400000" dist="19050">
                  <a:schemeClr val="dk1">
                    <a:alpha val="49803"/>
                  </a:scheme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1" name="Google Shape;8251;p60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2" name="Google Shape;8252;p60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3" name="Google Shape;8253;p60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rect b="b" l="l" r="r" t="t"/>
                <a:pathLst>
                  <a:path extrusionOk="0" h="1303" w="72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4" name="Google Shape;8254;p60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5" name="Google Shape;8255;p60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6" name="Google Shape;8256;p60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7" name="Google Shape;8257;p60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8" name="Google Shape;8258;p60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9" name="Google Shape;8259;p60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0" name="Google Shape;8260;p60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1" name="Google Shape;8261;p60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2" name="Google Shape;8262;p60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3" name="Google Shape;8263;p60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rect b="b" l="l" r="r" t="t"/>
                <a:pathLst>
                  <a:path extrusionOk="0" h="1321" w="72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4" name="Google Shape;8264;p60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5" name="Google Shape;8265;p60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6" name="Google Shape;8266;p60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7" name="Google Shape;8267;p60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8" name="Google Shape;8268;p60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9" name="Google Shape;8269;p60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0" name="Google Shape;8270;p60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1" name="Google Shape;8271;p60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2" name="Google Shape;8272;p60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3" name="Google Shape;8273;p60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4" name="Google Shape;8274;p60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5" name="Google Shape;8275;p60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6" name="Google Shape;8276;p60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7" name="Google Shape;8277;p60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8" name="Google Shape;8278;p60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9" name="Google Shape;8279;p60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0" name="Google Shape;8280;p60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1" name="Google Shape;8281;p60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rect b="b" l="l" r="r" t="t"/>
                <a:pathLst>
                  <a:path extrusionOk="0" h="1330" w="81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2" name="Google Shape;8282;p60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rect b="b" l="l" r="r" t="t"/>
                <a:pathLst>
                  <a:path extrusionOk="0" h="1615" w="81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3" name="Google Shape;8283;p60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4" name="Google Shape;8284;p60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5" name="Google Shape;8285;p60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6" name="Google Shape;8286;p60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7" name="Google Shape;8287;p60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8" name="Google Shape;8288;p60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9" name="Google Shape;8289;p60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0" name="Google Shape;8290;p60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1" name="Google Shape;8291;p60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2" name="Google Shape;8292;p60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rect b="b" l="l" r="r" t="t"/>
                <a:pathLst>
                  <a:path extrusionOk="0" h="1624" w="73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3" name="Google Shape;8293;p60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4" name="Google Shape;8294;p60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5" name="Google Shape;8295;p60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rect b="b" l="l" r="r" t="t"/>
                <a:pathLst>
                  <a:path extrusionOk="0" h="1348" w="73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6" name="Google Shape;8296;p60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7" name="Google Shape;8297;p60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8" name="Google Shape;8298;p60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9" name="Google Shape;8299;p60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rect b="b" l="l" r="r" t="t"/>
                <a:pathLst>
                  <a:path extrusionOk="0" h="1624" w="72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0" name="Google Shape;8300;p60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1" name="Google Shape;8301;p60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2" name="Google Shape;8302;p60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3" name="Google Shape;8303;p60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4" name="Google Shape;8304;p60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5" name="Google Shape;8305;p60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6" name="Google Shape;8306;p60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7" name="Google Shape;8307;p60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8" name="Google Shape;8308;p60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rect b="b" l="l" r="r" t="t"/>
                <a:pathLst>
                  <a:path extrusionOk="0" h="1357" w="72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9" name="Google Shape;8309;p60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0" name="Google Shape;8310;p60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1" name="Google Shape;8311;p60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2" name="Google Shape;8312;p60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3" name="Google Shape;8313;p60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4" name="Google Shape;8314;p60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5" name="Google Shape;8315;p60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6" name="Google Shape;8316;p60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7" name="Google Shape;8317;p60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8" name="Google Shape;8318;p60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9" name="Google Shape;8319;p60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0" name="Google Shape;8320;p60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rect b="b" l="l" r="r" t="t"/>
                <a:pathLst>
                  <a:path extrusionOk="0" h="1366" w="72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1" name="Google Shape;8321;p60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rect b="b" l="l" r="r" t="t"/>
                <a:pathLst>
                  <a:path extrusionOk="0" h="1633" w="72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2" name="Google Shape;8322;p60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3" name="Google Shape;8323;p60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4" name="Google Shape;8324;p60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5" name="Google Shape;8325;p60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6" name="Google Shape;8326;p60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7" name="Google Shape;8327;p60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8" name="Google Shape;8328;p60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9" name="Google Shape;8329;p60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0" name="Google Shape;8330;p60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1" name="Google Shape;8331;p60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rect b="b" l="l" r="r" t="t"/>
                <a:pathLst>
                  <a:path extrusionOk="0" h="1642" w="81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2" name="Google Shape;8332;p60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3" name="Google Shape;8333;p60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rect b="b" l="l" r="r" t="t"/>
                <a:pathLst>
                  <a:path extrusionOk="0" h="1384" w="81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4" name="Google Shape;8334;p60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5" name="Google Shape;8335;p60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6" name="Google Shape;8336;p60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7" name="Google Shape;8337;p60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8" name="Google Shape;8338;p60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9" name="Google Shape;8339;p60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0" name="Google Shape;8340;p60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rect b="b" l="l" r="r" t="t"/>
                <a:pathLst>
                  <a:path extrusionOk="0" h="1651" w="81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1" name="Google Shape;8341;p60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rect b="b" l="l" r="r" t="t"/>
                <a:pathLst>
                  <a:path extrusionOk="0" h="1393" w="81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2" name="Google Shape;8342;p60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3" name="Google Shape;8343;p60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4" name="Google Shape;8344;p60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5" name="Google Shape;8345;p60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6" name="Google Shape;8346;p60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7" name="Google Shape;8347;p60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8" name="Google Shape;8348;p60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9" name="Google Shape;8349;p60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0" name="Google Shape;8350;p60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1" name="Google Shape;8351;p60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2" name="Google Shape;8352;p60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rect b="b" l="l" r="r" t="t"/>
                <a:pathLst>
                  <a:path extrusionOk="0" h="1410" w="73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3" name="Google Shape;8353;p60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rect b="b" l="l" r="r" t="t"/>
                <a:pathLst>
                  <a:path extrusionOk="0" h="1651" w="73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4" name="Google Shape;8354;p60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5" name="Google Shape;8355;p60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6" name="Google Shape;8356;p60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7" name="Google Shape;8357;p60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8" name="Google Shape;8358;p60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9" name="Google Shape;8359;p60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0" name="Google Shape;8360;p60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1" name="Google Shape;8361;p60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2" name="Google Shape;8362;p60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3" name="Google Shape;8363;p60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rect b="b" l="l" r="r" t="t"/>
                <a:pathLst>
                  <a:path extrusionOk="0" h="1419" w="72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4" name="Google Shape;8364;p60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5" name="Google Shape;8365;p60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6" name="Google Shape;8366;p60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7" name="Google Shape;8367;p60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8" name="Google Shape;8368;p60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rect b="b" l="l" r="r" t="t"/>
                <a:pathLst>
                  <a:path extrusionOk="0" h="1660" w="72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9" name="Google Shape;8369;p60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0" name="Google Shape;8370;p60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1" name="Google Shape;8371;p60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2" name="Google Shape;8372;p60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3" name="Google Shape;8373;p60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rect b="b" l="l" r="r" t="t"/>
                <a:pathLst>
                  <a:path extrusionOk="0" h="1669" w="72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4" name="Google Shape;8374;p60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5" name="Google Shape;8375;p60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6" name="Google Shape;8376;p60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7" name="Google Shape;8377;p60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rect b="b" l="l" r="r" t="t"/>
                <a:pathLst>
                  <a:path extrusionOk="0" h="1437" w="72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8" name="Google Shape;8378;p60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9" name="Google Shape;8379;p60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0" name="Google Shape;8380;p60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1" name="Google Shape;8381;p60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2" name="Google Shape;8382;p60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3" name="Google Shape;8383;p60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4" name="Google Shape;8384;p60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5" name="Google Shape;8385;p60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rect b="b" l="l" r="r" t="t"/>
                <a:pathLst>
                  <a:path extrusionOk="0" h="1669" w="81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6" name="Google Shape;8386;p60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7" name="Google Shape;8387;p60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8" name="Google Shape;8388;p60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9" name="Google Shape;8389;p60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0" name="Google Shape;8390;p60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rect b="b" l="l" r="r" t="t"/>
                <a:pathLst>
                  <a:path extrusionOk="0" h="1446" w="81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1" name="Google Shape;8391;p60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2" name="Google Shape;8392;p60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3" name="Google Shape;8393;p60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4" name="Google Shape;8394;p60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5" name="Google Shape;8395;p60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6" name="Google Shape;8396;p60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7" name="Google Shape;8397;p60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8" name="Google Shape;8398;p60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rect b="b" l="l" r="r" t="t"/>
                <a:pathLst>
                  <a:path extrusionOk="0" h="1455" w="72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9" name="Google Shape;8399;p60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0" name="Google Shape;8400;p60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1" name="Google Shape;8401;p60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2" name="Google Shape;8402;p60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3" name="Google Shape;8403;p60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rect b="b" l="l" r="r" t="t"/>
                <a:pathLst>
                  <a:path extrusionOk="0" h="1678" w="72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4" name="Google Shape;8404;p60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5" name="Google Shape;8405;p60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6" name="Google Shape;8406;p60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7" name="Google Shape;8407;p60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8" name="Google Shape;8408;p60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rect b="b" l="l" r="r" t="t"/>
                <a:pathLst>
                  <a:path extrusionOk="0" h="1473" w="73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9" name="Google Shape;8409;p60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0" name="Google Shape;8410;p60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rect b="b" l="l" r="r" t="t"/>
                <a:pathLst>
                  <a:path extrusionOk="0" h="1687" w="73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1" name="Google Shape;8411;p60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2" name="Google Shape;8412;p60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3" name="Google Shape;8413;p60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4" name="Google Shape;8414;p60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5" name="Google Shape;8415;p60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6" name="Google Shape;8416;p60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7" name="Google Shape;8417;p60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8" name="Google Shape;8418;p60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9" name="Google Shape;8419;p60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0" name="Google Shape;8420;p60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1" name="Google Shape;8421;p60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2" name="Google Shape;8422;p60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3" name="Google Shape;8423;p60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4" name="Google Shape;8424;p60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5" name="Google Shape;8425;p60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6" name="Google Shape;8426;p60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rect b="b" l="l" r="r" t="t"/>
                <a:pathLst>
                  <a:path extrusionOk="0" h="1482" w="73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7" name="Google Shape;8427;p60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8" name="Google Shape;8428;p60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rect b="b" l="l" r="r" t="t"/>
                <a:pathLst>
                  <a:path extrusionOk="0" h="1696" w="73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9" name="Google Shape;8429;p60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0" name="Google Shape;8430;p60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1" name="Google Shape;8431;p60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2" name="Google Shape;8432;p60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3" name="Google Shape;8433;p60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4" name="Google Shape;8434;p60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rect b="b" l="l" r="r" t="t"/>
                <a:pathLst>
                  <a:path extrusionOk="0" h="1500" w="81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5" name="Google Shape;8435;p60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6" name="Google Shape;8436;p60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7" name="Google Shape;8437;p60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rect b="b" l="l" r="r" t="t"/>
                <a:pathLst>
                  <a:path extrusionOk="0" h="1696" w="81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8" name="Google Shape;8438;p60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9" name="Google Shape;8439;p60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0" name="Google Shape;8440;p60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1" name="Google Shape;8441;p60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2" name="Google Shape;8442;p60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3" name="Google Shape;8443;p60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rect b="b" l="l" r="r" t="t"/>
                <a:pathLst>
                  <a:path extrusionOk="0" h="1508" w="81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4" name="Google Shape;8444;p60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5" name="Google Shape;8445;p60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6" name="Google Shape;8446;p60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7" name="Google Shape;8447;p60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8" name="Google Shape;8448;p60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9" name="Google Shape;8449;p60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0" name="Google Shape;8450;p60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1" name="Google Shape;8451;p60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2" name="Google Shape;8452;p60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rect b="b" l="l" r="r" t="t"/>
                <a:pathLst>
                  <a:path extrusionOk="0" h="1705" w="81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3" name="Google Shape;8453;p60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4" name="Google Shape;8454;p60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5" name="Google Shape;8455;p60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6" name="Google Shape;8456;p60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7" name="Google Shape;8457;p60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8" name="Google Shape;8458;p60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rect b="b" l="l" r="r" t="t"/>
                <a:pathLst>
                  <a:path extrusionOk="0" h="1714" w="72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9" name="Google Shape;8459;p60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0" name="Google Shape;8460;p60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1" name="Google Shape;8461;p60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2" name="Google Shape;8462;p60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3" name="Google Shape;8463;p60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4" name="Google Shape;8464;p60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5" name="Google Shape;8465;p60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6" name="Google Shape;8466;p60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rect b="b" l="l" r="r" t="t"/>
                <a:pathLst>
                  <a:path extrusionOk="0" h="1517" w="72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7" name="Google Shape;8467;p60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8" name="Google Shape;8468;p60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9" name="Google Shape;8469;p60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0" name="Google Shape;8470;p60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1" name="Google Shape;8471;p60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2" name="Google Shape;8472;p60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3" name="Google Shape;8473;p60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4" name="Google Shape;8474;p60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5" name="Google Shape;8475;p60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rect b="b" l="l" r="r" t="t"/>
                <a:pathLst>
                  <a:path extrusionOk="0" h="1535" w="73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6" name="Google Shape;8476;p60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7" name="Google Shape;8477;p60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rect b="b" l="l" r="r" t="t"/>
                <a:pathLst>
                  <a:path extrusionOk="0" h="1714" w="73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8" name="Google Shape;8478;p60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9" name="Google Shape;8479;p60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0" name="Google Shape;8480;p60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1" name="Google Shape;8481;p60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rect b="b" l="l" r="r" t="t"/>
                <a:pathLst>
                  <a:path extrusionOk="0" h="1544" w="73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2" name="Google Shape;8482;p60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3" name="Google Shape;8483;p60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4" name="Google Shape;8484;p60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5" name="Google Shape;8485;p60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6" name="Google Shape;8486;p60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7" name="Google Shape;8487;p60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8" name="Google Shape;8488;p60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rect b="b" l="l" r="r" t="t"/>
                <a:pathLst>
                  <a:path extrusionOk="0" h="1722" w="73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9" name="Google Shape;8489;p60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0" name="Google Shape;8490;p60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1" name="Google Shape;8491;p60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2" name="Google Shape;8492;p60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3" name="Google Shape;8493;p60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4" name="Google Shape;8494;p60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5" name="Google Shape;8495;p60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rect b="b" l="l" r="r" t="t"/>
                <a:pathLst>
                  <a:path extrusionOk="0" h="1731" w="81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6" name="Google Shape;8496;p60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rect b="b" l="l" r="r" t="t"/>
                <a:pathLst>
                  <a:path extrusionOk="0" h="1562" w="81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7" name="Google Shape;8497;p60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8" name="Google Shape;8498;p60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9" name="Google Shape;8499;p60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0" name="Google Shape;8500;p60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1" name="Google Shape;8501;p60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2" name="Google Shape;8502;p60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3" name="Google Shape;8503;p60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4" name="Google Shape;8504;p60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5" name="Google Shape;8505;p60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6" name="Google Shape;8506;p60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7" name="Google Shape;8507;p60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8" name="Google Shape;8508;p60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9" name="Google Shape;8509;p60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0" name="Google Shape;8510;p60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1" name="Google Shape;8511;p60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2" name="Google Shape;8512;p60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3" name="Google Shape;8513;p60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4" name="Google Shape;8514;p60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rect b="b" l="l" r="r" t="t"/>
                <a:pathLst>
                  <a:path extrusionOk="0" h="1571" w="72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5" name="Google Shape;8515;p60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6" name="Google Shape;8516;p60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7" name="Google Shape;8517;p60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8" name="Google Shape;8518;p60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9" name="Google Shape;8519;p60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0" name="Google Shape;8520;p60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1" name="Google Shape;8521;p60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2" name="Google Shape;8522;p60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3" name="Google Shape;8523;p60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4" name="Google Shape;8524;p60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5" name="Google Shape;8525;p60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6" name="Google Shape;8526;p60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7" name="Google Shape;8527;p60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rect b="b" l="l" r="r" t="t"/>
                <a:pathLst>
                  <a:path extrusionOk="0" h="1598" w="73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8" name="Google Shape;8528;p60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9" name="Google Shape;8529;p60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0" name="Google Shape;8530;p60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1" name="Google Shape;8531;p60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2" name="Google Shape;8532;p60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3" name="Google Shape;8533;p60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4" name="Google Shape;8534;p60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rect b="b" l="l" r="r" t="t"/>
                <a:pathLst>
                  <a:path extrusionOk="0" h="1749" w="73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5" name="Google Shape;8535;p60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6" name="Google Shape;8536;p60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7" name="Google Shape;8537;p60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8" name="Google Shape;8538;p60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9" name="Google Shape;8539;p60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rect b="b" l="l" r="r" t="t"/>
                <a:pathLst>
                  <a:path extrusionOk="0" h="1758" w="82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0" name="Google Shape;8540;p60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rect b="b" l="l" r="r" t="t"/>
                <a:pathLst>
                  <a:path extrusionOk="0" h="1607" w="82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1" name="Google Shape;8541;p60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2" name="Google Shape;8542;p60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3" name="Google Shape;8543;p60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4" name="Google Shape;8544;p60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5" name="Google Shape;8545;p60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6" name="Google Shape;8546;p60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7" name="Google Shape;8547;p60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8" name="Google Shape;8548;p60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9" name="Google Shape;8549;p60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0" name="Google Shape;8550;p60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1" name="Google Shape;8551;p60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rect b="b" l="l" r="r" t="t"/>
                <a:pathLst>
                  <a:path extrusionOk="0" h="73" w="4168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2" name="Google Shape;8552;p60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rect b="b" l="l" r="r" t="t"/>
                <a:pathLst>
                  <a:path extrusionOk="0" h="81" w="41644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3" name="Google Shape;8553;p60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rect b="b" l="l" r="r" t="t"/>
                <a:pathLst>
                  <a:path extrusionOk="0" h="81" w="41627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4" name="Google Shape;8554;p60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rect b="b" l="l" r="r" t="t"/>
                <a:pathLst>
                  <a:path extrusionOk="0" h="73" w="41591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5" name="Google Shape;8555;p60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rect b="b" l="l" r="r" t="t"/>
                <a:pathLst>
                  <a:path extrusionOk="0" h="73" w="41573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6" name="Google Shape;8556;p60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rect b="b" l="l" r="r" t="t"/>
                <a:pathLst>
                  <a:path extrusionOk="0" h="72" w="41537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7" name="Google Shape;8557;p60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rect b="b" l="l" r="r" t="t"/>
                <a:pathLst>
                  <a:path extrusionOk="0" h="72" w="4152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8" name="Google Shape;8558;p60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rect b="b" l="l" r="r" t="t"/>
                <a:pathLst>
                  <a:path extrusionOk="0" h="82" w="41493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9" name="Google Shape;8559;p60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rect b="b" l="l" r="r" t="t"/>
                <a:pathLst>
                  <a:path extrusionOk="0" h="81" w="41466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0" name="Google Shape;8560;p60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rect b="b" l="l" r="r" t="t"/>
                <a:pathLst>
                  <a:path extrusionOk="0" h="72" w="41439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1" name="Google Shape;8561;p60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rect b="b" l="l" r="r" t="t"/>
                <a:pathLst>
                  <a:path extrusionOk="0" h="73" w="41412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562" name="Google Shape;8562;p60"/>
            <p:cNvSpPr/>
            <p:nvPr/>
          </p:nvSpPr>
          <p:spPr>
            <a:xfrm>
              <a:off x="771196" y="669220"/>
              <a:ext cx="23550" cy="3889706"/>
            </a:xfrm>
            <a:custGeom>
              <a:rect b="b" l="l" r="r" t="t"/>
              <a:pathLst>
                <a:path extrusionOk="0" h="21259" w="143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63" name="Google Shape;8563;p60"/>
          <p:cNvGrpSpPr/>
          <p:nvPr/>
        </p:nvGrpSpPr>
        <p:grpSpPr>
          <a:xfrm>
            <a:off x="414821" y="101797"/>
            <a:ext cx="2031649" cy="1420232"/>
            <a:chOff x="551250" y="1010950"/>
            <a:chExt cx="438700" cy="306675"/>
          </a:xfrm>
        </p:grpSpPr>
        <p:sp>
          <p:nvSpPr>
            <p:cNvPr id="8564" name="Google Shape;8564;p60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1764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60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60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60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60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60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60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60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60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60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60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60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60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60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60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60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60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60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60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60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60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60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60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60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60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60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60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60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60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60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60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60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60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60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60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60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60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60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60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60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60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60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60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60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60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60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60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60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60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60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60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60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60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60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60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60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60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60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60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60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60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60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60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60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60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60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60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60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60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60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60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60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60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60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60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60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60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60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60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60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60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60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60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60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60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60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60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60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60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60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60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60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60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60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60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60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60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60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60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60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60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60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60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60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60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60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60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60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60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60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60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60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60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60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60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60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60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60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60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60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60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60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60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60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60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60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60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60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60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60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60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60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60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60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60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60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60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60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60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60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60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60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60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60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60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60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60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60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60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60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60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60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60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60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60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60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60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60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60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60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60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60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60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60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60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60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60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60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60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60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60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60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60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60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60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39" name="Google Shape;8739;p60"/>
          <p:cNvGrpSpPr/>
          <p:nvPr/>
        </p:nvGrpSpPr>
        <p:grpSpPr>
          <a:xfrm>
            <a:off x="5504003" y="291211"/>
            <a:ext cx="1183976" cy="1041412"/>
            <a:chOff x="422550" y="971175"/>
            <a:chExt cx="192050" cy="168925"/>
          </a:xfrm>
        </p:grpSpPr>
        <p:sp>
          <p:nvSpPr>
            <p:cNvPr id="8740" name="Google Shape;8740;p60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60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60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60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60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60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60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60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60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60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60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51" name="Google Shape;8751;p60"/>
          <p:cNvGrpSpPr/>
          <p:nvPr/>
        </p:nvGrpSpPr>
        <p:grpSpPr>
          <a:xfrm flipH="1" rot="-8100000">
            <a:off x="10777865" y="-708121"/>
            <a:ext cx="2671147" cy="2569717"/>
            <a:chOff x="3795825" y="3576625"/>
            <a:chExt cx="273225" cy="262850"/>
          </a:xfrm>
        </p:grpSpPr>
        <p:sp>
          <p:nvSpPr>
            <p:cNvPr id="8752" name="Google Shape;8752;p60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60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60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60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60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60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60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60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60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60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62" name="Google Shape;8762;p60"/>
          <p:cNvGrpSpPr/>
          <p:nvPr/>
        </p:nvGrpSpPr>
        <p:grpSpPr>
          <a:xfrm rot="-5400000">
            <a:off x="10461990" y="4451345"/>
            <a:ext cx="3081119" cy="2536193"/>
            <a:chOff x="3857825" y="4400025"/>
            <a:chExt cx="287500" cy="236650"/>
          </a:xfrm>
        </p:grpSpPr>
        <p:sp>
          <p:nvSpPr>
            <p:cNvPr id="8763" name="Google Shape;8763;p60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60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60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60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60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60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60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60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60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60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73" name="Google Shape;8773;p60"/>
          <p:cNvSpPr/>
          <p:nvPr/>
        </p:nvSpPr>
        <p:spPr>
          <a:xfrm rot="5400000">
            <a:off x="80437" y="5224830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4" name="Google Shape;8774;p60"/>
          <p:cNvSpPr txBox="1"/>
          <p:nvPr>
            <p:ph type="title"/>
          </p:nvPr>
        </p:nvSpPr>
        <p:spPr>
          <a:xfrm>
            <a:off x="1693867" y="3819235"/>
            <a:ext cx="7048000" cy="85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775" name="Google Shape;8775;p60"/>
          <p:cNvSpPr txBox="1"/>
          <p:nvPr>
            <p:ph idx="1" type="subTitle"/>
          </p:nvPr>
        </p:nvSpPr>
        <p:spPr>
          <a:xfrm>
            <a:off x="1693867" y="2181933"/>
            <a:ext cx="7048000" cy="173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776" name="Google Shape;8776;p60"/>
          <p:cNvSpPr/>
          <p:nvPr>
            <p:ph idx="2" type="pic"/>
          </p:nvPr>
        </p:nvSpPr>
        <p:spPr>
          <a:xfrm rot="561093">
            <a:off x="8929935" y="1388519"/>
            <a:ext cx="2789067" cy="4029164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Title and text">
    <p:spTree>
      <p:nvGrpSpPr>
        <p:cNvPr id="8777" name="Shape 8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8" name="Google Shape;8778;p61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79" name="Google Shape;8779;p61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8780" name="Google Shape;8780;p61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61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61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61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61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61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61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61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61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61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61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61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61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61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61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61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61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61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61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61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61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61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61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61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61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61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61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61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61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61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61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61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61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61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61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61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61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61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61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61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61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61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61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61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61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61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61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61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61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61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61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61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61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61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61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61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61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61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61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61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61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61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61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61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61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61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61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61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61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61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61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61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61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61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61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61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61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61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61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61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61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61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61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61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61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61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61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61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61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61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61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61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61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61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61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61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61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61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61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61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61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61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61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61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61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61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61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61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61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61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61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61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61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61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61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61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61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61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61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61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61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61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61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61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61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61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61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61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61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61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61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61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61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61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61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61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61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61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61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61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61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61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61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61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61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61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61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61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61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61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61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61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61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61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61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61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61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61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61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61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61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61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61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61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61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61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61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61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61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61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61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61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61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61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61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61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61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61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61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61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61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61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61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61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61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61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61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61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61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61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61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61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61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61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61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61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61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61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61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61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61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61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61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61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61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61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61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61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61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61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61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61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61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61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61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61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61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61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61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61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61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61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61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61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61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61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61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61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61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61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61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61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61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61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61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61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61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61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61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61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61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61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61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61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61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61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61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61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61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61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61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61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61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61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61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61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61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61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61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61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61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61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61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61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61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61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61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61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61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61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61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61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61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61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61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61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61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61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61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61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61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61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61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61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61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61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61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61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61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61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61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61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61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61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61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61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61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61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61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61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61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61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61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61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61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61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61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61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61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61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61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61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92" name="Google Shape;9092;p61"/>
          <p:cNvGrpSpPr/>
          <p:nvPr/>
        </p:nvGrpSpPr>
        <p:grpSpPr>
          <a:xfrm rot="-245355">
            <a:off x="167337" y="1433963"/>
            <a:ext cx="1731396" cy="1233280"/>
            <a:chOff x="1174150" y="1093100"/>
            <a:chExt cx="360450" cy="256750"/>
          </a:xfrm>
        </p:grpSpPr>
        <p:sp>
          <p:nvSpPr>
            <p:cNvPr id="9093" name="Google Shape;9093;p61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61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61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61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61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98" name="Google Shape;9098;p61"/>
          <p:cNvGrpSpPr/>
          <p:nvPr/>
        </p:nvGrpSpPr>
        <p:grpSpPr>
          <a:xfrm rot="8100000">
            <a:off x="10232117" y="-565668"/>
            <a:ext cx="2671147" cy="2569717"/>
            <a:chOff x="3795825" y="3576625"/>
            <a:chExt cx="273225" cy="262850"/>
          </a:xfrm>
        </p:grpSpPr>
        <p:sp>
          <p:nvSpPr>
            <p:cNvPr id="9099" name="Google Shape;9099;p61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61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61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61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61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61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61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61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61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61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09" name="Google Shape;9109;p61"/>
          <p:cNvGrpSpPr/>
          <p:nvPr/>
        </p:nvGrpSpPr>
        <p:grpSpPr>
          <a:xfrm flipH="1">
            <a:off x="10712532" y="2818811"/>
            <a:ext cx="1183976" cy="1041412"/>
            <a:chOff x="422550" y="971175"/>
            <a:chExt cx="192050" cy="168925"/>
          </a:xfrm>
        </p:grpSpPr>
        <p:sp>
          <p:nvSpPr>
            <p:cNvPr id="9110" name="Google Shape;9110;p61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61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61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61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61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61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61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61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61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61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61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21" name="Google Shape;9121;p61"/>
          <p:cNvSpPr/>
          <p:nvPr/>
        </p:nvSpPr>
        <p:spPr>
          <a:xfrm rot="-373006">
            <a:off x="10237019" y="5408271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2" name="Google Shape;9122;p61"/>
          <p:cNvSpPr txBox="1"/>
          <p:nvPr>
            <p:ph type="title"/>
          </p:nvPr>
        </p:nvSpPr>
        <p:spPr>
          <a:xfrm>
            <a:off x="5373067" y="1545067"/>
            <a:ext cx="5272400" cy="2428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9123" name="Google Shape;9123;p61"/>
          <p:cNvSpPr txBox="1"/>
          <p:nvPr>
            <p:ph idx="1" type="subTitle"/>
          </p:nvPr>
        </p:nvSpPr>
        <p:spPr>
          <a:xfrm>
            <a:off x="5373067" y="3973333"/>
            <a:ext cx="5272400" cy="133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9124" name="Google Shape;9124;p61"/>
          <p:cNvSpPr/>
          <p:nvPr>
            <p:ph idx="2" type="pic"/>
          </p:nvPr>
        </p:nvSpPr>
        <p:spPr>
          <a:xfrm rot="-210244">
            <a:off x="1226947" y="1086374"/>
            <a:ext cx="3462072" cy="4685137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Title and text 1">
    <p:spTree>
      <p:nvGrpSpPr>
        <p:cNvPr id="9125" name="Shape 9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6" name="Google Shape;9126;p62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27" name="Google Shape;9127;p62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9128" name="Google Shape;9128;p62"/>
            <p:cNvSpPr/>
            <p:nvPr/>
          </p:nvSpPr>
          <p:spPr>
            <a:xfrm>
              <a:off x="1256775" y="1479175"/>
              <a:ext cx="2771750" cy="1474575"/>
            </a:xfrm>
            <a:custGeom>
              <a:rect b="b" l="l" r="r" t="t"/>
              <a:pathLst>
                <a:path extrusionOk="0" h="58983" w="11087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62"/>
            <p:cNvSpPr/>
            <p:nvPr/>
          </p:nvSpPr>
          <p:spPr>
            <a:xfrm>
              <a:off x="1361150" y="1491050"/>
              <a:ext cx="4825" cy="118200"/>
            </a:xfrm>
            <a:custGeom>
              <a:rect b="b" l="l" r="r" t="t"/>
              <a:pathLst>
                <a:path extrusionOk="0" h="4728" w="193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62"/>
            <p:cNvSpPr/>
            <p:nvPr/>
          </p:nvSpPr>
          <p:spPr>
            <a:xfrm>
              <a:off x="13611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62"/>
            <p:cNvSpPr/>
            <p:nvPr/>
          </p:nvSpPr>
          <p:spPr>
            <a:xfrm>
              <a:off x="1361150" y="2834800"/>
              <a:ext cx="4825" cy="56125"/>
            </a:xfrm>
            <a:custGeom>
              <a:rect b="b" l="l" r="r" t="t"/>
              <a:pathLst>
                <a:path extrusionOk="0" h="2245" w="193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62"/>
            <p:cNvSpPr/>
            <p:nvPr/>
          </p:nvSpPr>
          <p:spPr>
            <a:xfrm>
              <a:off x="13611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62"/>
            <p:cNvSpPr/>
            <p:nvPr/>
          </p:nvSpPr>
          <p:spPr>
            <a:xfrm>
              <a:off x="13611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62"/>
            <p:cNvSpPr/>
            <p:nvPr/>
          </p:nvSpPr>
          <p:spPr>
            <a:xfrm>
              <a:off x="13611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62"/>
            <p:cNvSpPr/>
            <p:nvPr/>
          </p:nvSpPr>
          <p:spPr>
            <a:xfrm>
              <a:off x="13611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62"/>
            <p:cNvSpPr/>
            <p:nvPr/>
          </p:nvSpPr>
          <p:spPr>
            <a:xfrm>
              <a:off x="13611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62"/>
            <p:cNvSpPr/>
            <p:nvPr/>
          </p:nvSpPr>
          <p:spPr>
            <a:xfrm>
              <a:off x="13611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62"/>
            <p:cNvSpPr/>
            <p:nvPr/>
          </p:nvSpPr>
          <p:spPr>
            <a:xfrm>
              <a:off x="13611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62"/>
            <p:cNvSpPr/>
            <p:nvPr/>
          </p:nvSpPr>
          <p:spPr>
            <a:xfrm>
              <a:off x="13611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62"/>
            <p:cNvSpPr/>
            <p:nvPr/>
          </p:nvSpPr>
          <p:spPr>
            <a:xfrm>
              <a:off x="13611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62"/>
            <p:cNvSpPr/>
            <p:nvPr/>
          </p:nvSpPr>
          <p:spPr>
            <a:xfrm>
              <a:off x="1468025" y="2892050"/>
              <a:ext cx="4800" cy="23975"/>
            </a:xfrm>
            <a:custGeom>
              <a:rect b="b" l="l" r="r" t="t"/>
              <a:pathLst>
                <a:path extrusionOk="0" h="959" w="192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62"/>
            <p:cNvSpPr/>
            <p:nvPr/>
          </p:nvSpPr>
          <p:spPr>
            <a:xfrm>
              <a:off x="1468025" y="2834800"/>
              <a:ext cx="4800" cy="57475"/>
            </a:xfrm>
            <a:custGeom>
              <a:rect b="b" l="l" r="r" t="t"/>
              <a:pathLst>
                <a:path extrusionOk="0" h="2299" w="192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62"/>
            <p:cNvSpPr/>
            <p:nvPr/>
          </p:nvSpPr>
          <p:spPr>
            <a:xfrm>
              <a:off x="1468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62"/>
            <p:cNvSpPr/>
            <p:nvPr/>
          </p:nvSpPr>
          <p:spPr>
            <a:xfrm>
              <a:off x="1468025" y="1491050"/>
              <a:ext cx="4800" cy="118200"/>
            </a:xfrm>
            <a:custGeom>
              <a:rect b="b" l="l" r="r" t="t"/>
              <a:pathLst>
                <a:path extrusionOk="0" h="4728" w="192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62"/>
            <p:cNvSpPr/>
            <p:nvPr/>
          </p:nvSpPr>
          <p:spPr>
            <a:xfrm>
              <a:off x="1468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62"/>
            <p:cNvSpPr/>
            <p:nvPr/>
          </p:nvSpPr>
          <p:spPr>
            <a:xfrm>
              <a:off x="1468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62"/>
            <p:cNvSpPr/>
            <p:nvPr/>
          </p:nvSpPr>
          <p:spPr>
            <a:xfrm>
              <a:off x="1468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62"/>
            <p:cNvSpPr/>
            <p:nvPr/>
          </p:nvSpPr>
          <p:spPr>
            <a:xfrm>
              <a:off x="1468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62"/>
            <p:cNvSpPr/>
            <p:nvPr/>
          </p:nvSpPr>
          <p:spPr>
            <a:xfrm>
              <a:off x="1468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62"/>
            <p:cNvSpPr/>
            <p:nvPr/>
          </p:nvSpPr>
          <p:spPr>
            <a:xfrm>
              <a:off x="1468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62"/>
            <p:cNvSpPr/>
            <p:nvPr/>
          </p:nvSpPr>
          <p:spPr>
            <a:xfrm>
              <a:off x="1468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62"/>
            <p:cNvSpPr/>
            <p:nvPr/>
          </p:nvSpPr>
          <p:spPr>
            <a:xfrm>
              <a:off x="1468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62"/>
            <p:cNvSpPr/>
            <p:nvPr/>
          </p:nvSpPr>
          <p:spPr>
            <a:xfrm>
              <a:off x="1468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62"/>
            <p:cNvSpPr/>
            <p:nvPr/>
          </p:nvSpPr>
          <p:spPr>
            <a:xfrm>
              <a:off x="15741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62"/>
            <p:cNvSpPr/>
            <p:nvPr/>
          </p:nvSpPr>
          <p:spPr>
            <a:xfrm>
              <a:off x="15741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62"/>
            <p:cNvSpPr/>
            <p:nvPr/>
          </p:nvSpPr>
          <p:spPr>
            <a:xfrm>
              <a:off x="15741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62"/>
            <p:cNvSpPr/>
            <p:nvPr/>
          </p:nvSpPr>
          <p:spPr>
            <a:xfrm>
              <a:off x="15741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62"/>
            <p:cNvSpPr/>
            <p:nvPr/>
          </p:nvSpPr>
          <p:spPr>
            <a:xfrm>
              <a:off x="15741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62"/>
            <p:cNvSpPr/>
            <p:nvPr/>
          </p:nvSpPr>
          <p:spPr>
            <a:xfrm>
              <a:off x="15741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62"/>
            <p:cNvSpPr/>
            <p:nvPr/>
          </p:nvSpPr>
          <p:spPr>
            <a:xfrm>
              <a:off x="1574125" y="2834800"/>
              <a:ext cx="5400" cy="84475"/>
            </a:xfrm>
            <a:custGeom>
              <a:rect b="b" l="l" r="r" t="t"/>
              <a:pathLst>
                <a:path extrusionOk="0" h="3379" w="216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62"/>
            <p:cNvSpPr/>
            <p:nvPr/>
          </p:nvSpPr>
          <p:spPr>
            <a:xfrm>
              <a:off x="1574125" y="1490300"/>
              <a:ext cx="5400" cy="118950"/>
            </a:xfrm>
            <a:custGeom>
              <a:rect b="b" l="l" r="r" t="t"/>
              <a:pathLst>
                <a:path extrusionOk="0" h="4758" w="216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62"/>
            <p:cNvSpPr/>
            <p:nvPr/>
          </p:nvSpPr>
          <p:spPr>
            <a:xfrm>
              <a:off x="15741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62"/>
            <p:cNvSpPr/>
            <p:nvPr/>
          </p:nvSpPr>
          <p:spPr>
            <a:xfrm>
              <a:off x="15741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62"/>
            <p:cNvSpPr/>
            <p:nvPr/>
          </p:nvSpPr>
          <p:spPr>
            <a:xfrm>
              <a:off x="15741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62"/>
            <p:cNvSpPr/>
            <p:nvPr/>
          </p:nvSpPr>
          <p:spPr>
            <a:xfrm>
              <a:off x="15741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62"/>
            <p:cNvSpPr/>
            <p:nvPr/>
          </p:nvSpPr>
          <p:spPr>
            <a:xfrm>
              <a:off x="168080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62"/>
            <p:cNvSpPr/>
            <p:nvPr/>
          </p:nvSpPr>
          <p:spPr>
            <a:xfrm>
              <a:off x="168080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62"/>
            <p:cNvSpPr/>
            <p:nvPr/>
          </p:nvSpPr>
          <p:spPr>
            <a:xfrm>
              <a:off x="168080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62"/>
            <p:cNvSpPr/>
            <p:nvPr/>
          </p:nvSpPr>
          <p:spPr>
            <a:xfrm>
              <a:off x="168080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62"/>
            <p:cNvSpPr/>
            <p:nvPr/>
          </p:nvSpPr>
          <p:spPr>
            <a:xfrm>
              <a:off x="168080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62"/>
            <p:cNvSpPr/>
            <p:nvPr/>
          </p:nvSpPr>
          <p:spPr>
            <a:xfrm>
              <a:off x="1680800" y="1489725"/>
              <a:ext cx="4825" cy="119525"/>
            </a:xfrm>
            <a:custGeom>
              <a:rect b="b" l="l" r="r" t="t"/>
              <a:pathLst>
                <a:path extrusionOk="0" h="4781" w="193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62"/>
            <p:cNvSpPr/>
            <p:nvPr/>
          </p:nvSpPr>
          <p:spPr>
            <a:xfrm>
              <a:off x="168080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62"/>
            <p:cNvSpPr/>
            <p:nvPr/>
          </p:nvSpPr>
          <p:spPr>
            <a:xfrm>
              <a:off x="168080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62"/>
            <p:cNvSpPr/>
            <p:nvPr/>
          </p:nvSpPr>
          <p:spPr>
            <a:xfrm>
              <a:off x="1680800" y="2834800"/>
              <a:ext cx="4825" cy="99225"/>
            </a:xfrm>
            <a:custGeom>
              <a:rect b="b" l="l" r="r" t="t"/>
              <a:pathLst>
                <a:path extrusionOk="0" h="3969" w="193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62"/>
            <p:cNvSpPr/>
            <p:nvPr/>
          </p:nvSpPr>
          <p:spPr>
            <a:xfrm>
              <a:off x="168080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62"/>
            <p:cNvSpPr/>
            <p:nvPr/>
          </p:nvSpPr>
          <p:spPr>
            <a:xfrm>
              <a:off x="168080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62"/>
            <p:cNvSpPr/>
            <p:nvPr/>
          </p:nvSpPr>
          <p:spPr>
            <a:xfrm>
              <a:off x="168080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62"/>
            <p:cNvSpPr/>
            <p:nvPr/>
          </p:nvSpPr>
          <p:spPr>
            <a:xfrm>
              <a:off x="1787675" y="1489725"/>
              <a:ext cx="4625" cy="119525"/>
            </a:xfrm>
            <a:custGeom>
              <a:rect b="b" l="l" r="r" t="t"/>
              <a:pathLst>
                <a:path extrusionOk="0" h="4781" w="185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62"/>
            <p:cNvSpPr/>
            <p:nvPr/>
          </p:nvSpPr>
          <p:spPr>
            <a:xfrm>
              <a:off x="178767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62"/>
            <p:cNvSpPr/>
            <p:nvPr/>
          </p:nvSpPr>
          <p:spPr>
            <a:xfrm>
              <a:off x="178767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62"/>
            <p:cNvSpPr/>
            <p:nvPr/>
          </p:nvSpPr>
          <p:spPr>
            <a:xfrm>
              <a:off x="178767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62"/>
            <p:cNvSpPr/>
            <p:nvPr/>
          </p:nvSpPr>
          <p:spPr>
            <a:xfrm>
              <a:off x="178767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62"/>
            <p:cNvSpPr/>
            <p:nvPr/>
          </p:nvSpPr>
          <p:spPr>
            <a:xfrm>
              <a:off x="178767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62"/>
            <p:cNvSpPr/>
            <p:nvPr/>
          </p:nvSpPr>
          <p:spPr>
            <a:xfrm>
              <a:off x="178767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62"/>
            <p:cNvSpPr/>
            <p:nvPr/>
          </p:nvSpPr>
          <p:spPr>
            <a:xfrm>
              <a:off x="178767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62"/>
            <p:cNvSpPr/>
            <p:nvPr/>
          </p:nvSpPr>
          <p:spPr>
            <a:xfrm>
              <a:off x="178767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62"/>
            <p:cNvSpPr/>
            <p:nvPr/>
          </p:nvSpPr>
          <p:spPr>
            <a:xfrm>
              <a:off x="1787675" y="2834800"/>
              <a:ext cx="4625" cy="100000"/>
            </a:xfrm>
            <a:custGeom>
              <a:rect b="b" l="l" r="r" t="t"/>
              <a:pathLst>
                <a:path extrusionOk="0" h="4000" w="185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62"/>
            <p:cNvSpPr/>
            <p:nvPr/>
          </p:nvSpPr>
          <p:spPr>
            <a:xfrm>
              <a:off x="178767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62"/>
            <p:cNvSpPr/>
            <p:nvPr/>
          </p:nvSpPr>
          <p:spPr>
            <a:xfrm>
              <a:off x="178767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62"/>
            <p:cNvSpPr/>
            <p:nvPr/>
          </p:nvSpPr>
          <p:spPr>
            <a:xfrm>
              <a:off x="1894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62"/>
            <p:cNvSpPr/>
            <p:nvPr/>
          </p:nvSpPr>
          <p:spPr>
            <a:xfrm>
              <a:off x="1894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62"/>
            <p:cNvSpPr/>
            <p:nvPr/>
          </p:nvSpPr>
          <p:spPr>
            <a:xfrm>
              <a:off x="1894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62"/>
            <p:cNvSpPr/>
            <p:nvPr/>
          </p:nvSpPr>
          <p:spPr>
            <a:xfrm>
              <a:off x="1894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62"/>
            <p:cNvSpPr/>
            <p:nvPr/>
          </p:nvSpPr>
          <p:spPr>
            <a:xfrm>
              <a:off x="1894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62"/>
            <p:cNvSpPr/>
            <p:nvPr/>
          </p:nvSpPr>
          <p:spPr>
            <a:xfrm>
              <a:off x="1894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62"/>
            <p:cNvSpPr/>
            <p:nvPr/>
          </p:nvSpPr>
          <p:spPr>
            <a:xfrm>
              <a:off x="1894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62"/>
            <p:cNvSpPr/>
            <p:nvPr/>
          </p:nvSpPr>
          <p:spPr>
            <a:xfrm>
              <a:off x="1894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62"/>
            <p:cNvSpPr/>
            <p:nvPr/>
          </p:nvSpPr>
          <p:spPr>
            <a:xfrm>
              <a:off x="1894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62"/>
            <p:cNvSpPr/>
            <p:nvPr/>
          </p:nvSpPr>
          <p:spPr>
            <a:xfrm>
              <a:off x="1894350" y="2834800"/>
              <a:ext cx="4825" cy="100575"/>
            </a:xfrm>
            <a:custGeom>
              <a:rect b="b" l="l" r="r" t="t"/>
              <a:pathLst>
                <a:path extrusionOk="0" h="4023" w="193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62"/>
            <p:cNvSpPr/>
            <p:nvPr/>
          </p:nvSpPr>
          <p:spPr>
            <a:xfrm>
              <a:off x="1894350" y="1488950"/>
              <a:ext cx="4825" cy="120300"/>
            </a:xfrm>
            <a:custGeom>
              <a:rect b="b" l="l" r="r" t="t"/>
              <a:pathLst>
                <a:path extrusionOk="0" h="4812" w="193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62"/>
            <p:cNvSpPr/>
            <p:nvPr/>
          </p:nvSpPr>
          <p:spPr>
            <a:xfrm>
              <a:off x="1894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62"/>
            <p:cNvSpPr/>
            <p:nvPr/>
          </p:nvSpPr>
          <p:spPr>
            <a:xfrm>
              <a:off x="200045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62"/>
            <p:cNvSpPr/>
            <p:nvPr/>
          </p:nvSpPr>
          <p:spPr>
            <a:xfrm>
              <a:off x="200045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62"/>
            <p:cNvSpPr/>
            <p:nvPr/>
          </p:nvSpPr>
          <p:spPr>
            <a:xfrm>
              <a:off x="200045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62"/>
            <p:cNvSpPr/>
            <p:nvPr/>
          </p:nvSpPr>
          <p:spPr>
            <a:xfrm>
              <a:off x="200045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62"/>
            <p:cNvSpPr/>
            <p:nvPr/>
          </p:nvSpPr>
          <p:spPr>
            <a:xfrm>
              <a:off x="200045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62"/>
            <p:cNvSpPr/>
            <p:nvPr/>
          </p:nvSpPr>
          <p:spPr>
            <a:xfrm>
              <a:off x="200045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62"/>
            <p:cNvSpPr/>
            <p:nvPr/>
          </p:nvSpPr>
          <p:spPr>
            <a:xfrm>
              <a:off x="200045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62"/>
            <p:cNvSpPr/>
            <p:nvPr/>
          </p:nvSpPr>
          <p:spPr>
            <a:xfrm>
              <a:off x="200045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62"/>
            <p:cNvSpPr/>
            <p:nvPr/>
          </p:nvSpPr>
          <p:spPr>
            <a:xfrm>
              <a:off x="2000450" y="1488375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62"/>
            <p:cNvSpPr/>
            <p:nvPr/>
          </p:nvSpPr>
          <p:spPr>
            <a:xfrm>
              <a:off x="200045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62"/>
            <p:cNvSpPr/>
            <p:nvPr/>
          </p:nvSpPr>
          <p:spPr>
            <a:xfrm>
              <a:off x="2000450" y="2834800"/>
              <a:ext cx="5400" cy="101900"/>
            </a:xfrm>
            <a:custGeom>
              <a:rect b="b" l="l" r="r" t="t"/>
              <a:pathLst>
                <a:path extrusionOk="0" h="4076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62"/>
            <p:cNvSpPr/>
            <p:nvPr/>
          </p:nvSpPr>
          <p:spPr>
            <a:xfrm>
              <a:off x="200045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62"/>
            <p:cNvSpPr/>
            <p:nvPr/>
          </p:nvSpPr>
          <p:spPr>
            <a:xfrm>
              <a:off x="210715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62"/>
            <p:cNvSpPr/>
            <p:nvPr/>
          </p:nvSpPr>
          <p:spPr>
            <a:xfrm>
              <a:off x="210715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62"/>
            <p:cNvSpPr/>
            <p:nvPr/>
          </p:nvSpPr>
          <p:spPr>
            <a:xfrm>
              <a:off x="210715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62"/>
            <p:cNvSpPr/>
            <p:nvPr/>
          </p:nvSpPr>
          <p:spPr>
            <a:xfrm>
              <a:off x="210715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62"/>
            <p:cNvSpPr/>
            <p:nvPr/>
          </p:nvSpPr>
          <p:spPr>
            <a:xfrm>
              <a:off x="210715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62"/>
            <p:cNvSpPr/>
            <p:nvPr/>
          </p:nvSpPr>
          <p:spPr>
            <a:xfrm>
              <a:off x="2107150" y="1487625"/>
              <a:ext cx="5375" cy="121625"/>
            </a:xfrm>
            <a:custGeom>
              <a:rect b="b" l="l" r="r" t="t"/>
              <a:pathLst>
                <a:path extrusionOk="0" h="4865" w="215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62"/>
            <p:cNvSpPr/>
            <p:nvPr/>
          </p:nvSpPr>
          <p:spPr>
            <a:xfrm>
              <a:off x="2107150" y="2834800"/>
              <a:ext cx="5375" cy="91375"/>
            </a:xfrm>
            <a:custGeom>
              <a:rect b="b" l="l" r="r" t="t"/>
              <a:pathLst>
                <a:path extrusionOk="0" h="3655" w="215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62"/>
            <p:cNvSpPr/>
            <p:nvPr/>
          </p:nvSpPr>
          <p:spPr>
            <a:xfrm>
              <a:off x="210715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62"/>
            <p:cNvSpPr/>
            <p:nvPr/>
          </p:nvSpPr>
          <p:spPr>
            <a:xfrm>
              <a:off x="210715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62"/>
            <p:cNvSpPr/>
            <p:nvPr/>
          </p:nvSpPr>
          <p:spPr>
            <a:xfrm>
              <a:off x="210715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62"/>
            <p:cNvSpPr/>
            <p:nvPr/>
          </p:nvSpPr>
          <p:spPr>
            <a:xfrm>
              <a:off x="210715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62"/>
            <p:cNvSpPr/>
            <p:nvPr/>
          </p:nvSpPr>
          <p:spPr>
            <a:xfrm>
              <a:off x="210715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62"/>
            <p:cNvSpPr/>
            <p:nvPr/>
          </p:nvSpPr>
          <p:spPr>
            <a:xfrm>
              <a:off x="221400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62"/>
            <p:cNvSpPr/>
            <p:nvPr/>
          </p:nvSpPr>
          <p:spPr>
            <a:xfrm>
              <a:off x="221400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62"/>
            <p:cNvSpPr/>
            <p:nvPr/>
          </p:nvSpPr>
          <p:spPr>
            <a:xfrm>
              <a:off x="221400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62"/>
            <p:cNvSpPr/>
            <p:nvPr/>
          </p:nvSpPr>
          <p:spPr>
            <a:xfrm>
              <a:off x="221400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62"/>
            <p:cNvSpPr/>
            <p:nvPr/>
          </p:nvSpPr>
          <p:spPr>
            <a:xfrm>
              <a:off x="221400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62"/>
            <p:cNvSpPr/>
            <p:nvPr/>
          </p:nvSpPr>
          <p:spPr>
            <a:xfrm>
              <a:off x="2214000" y="2834800"/>
              <a:ext cx="4625" cy="97125"/>
            </a:xfrm>
            <a:custGeom>
              <a:rect b="b" l="l" r="r" t="t"/>
              <a:pathLst>
                <a:path extrusionOk="0" h="3885" w="185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62"/>
            <p:cNvSpPr/>
            <p:nvPr/>
          </p:nvSpPr>
          <p:spPr>
            <a:xfrm>
              <a:off x="2214000" y="1487625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62"/>
            <p:cNvSpPr/>
            <p:nvPr/>
          </p:nvSpPr>
          <p:spPr>
            <a:xfrm>
              <a:off x="221400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62"/>
            <p:cNvSpPr/>
            <p:nvPr/>
          </p:nvSpPr>
          <p:spPr>
            <a:xfrm>
              <a:off x="221400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62"/>
            <p:cNvSpPr/>
            <p:nvPr/>
          </p:nvSpPr>
          <p:spPr>
            <a:xfrm>
              <a:off x="221400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62"/>
            <p:cNvSpPr/>
            <p:nvPr/>
          </p:nvSpPr>
          <p:spPr>
            <a:xfrm>
              <a:off x="221400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62"/>
            <p:cNvSpPr/>
            <p:nvPr/>
          </p:nvSpPr>
          <p:spPr>
            <a:xfrm>
              <a:off x="221400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62"/>
            <p:cNvSpPr/>
            <p:nvPr/>
          </p:nvSpPr>
          <p:spPr>
            <a:xfrm>
              <a:off x="2320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62"/>
            <p:cNvSpPr/>
            <p:nvPr/>
          </p:nvSpPr>
          <p:spPr>
            <a:xfrm>
              <a:off x="2320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62"/>
            <p:cNvSpPr/>
            <p:nvPr/>
          </p:nvSpPr>
          <p:spPr>
            <a:xfrm>
              <a:off x="2320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62"/>
            <p:cNvSpPr/>
            <p:nvPr/>
          </p:nvSpPr>
          <p:spPr>
            <a:xfrm>
              <a:off x="2320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62"/>
            <p:cNvSpPr/>
            <p:nvPr/>
          </p:nvSpPr>
          <p:spPr>
            <a:xfrm>
              <a:off x="2320675" y="2834800"/>
              <a:ext cx="4825" cy="84475"/>
            </a:xfrm>
            <a:custGeom>
              <a:rect b="b" l="l" r="r" t="t"/>
              <a:pathLst>
                <a:path extrusionOk="0" h="3379" w="193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62"/>
            <p:cNvSpPr/>
            <p:nvPr/>
          </p:nvSpPr>
          <p:spPr>
            <a:xfrm>
              <a:off x="2320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62"/>
            <p:cNvSpPr/>
            <p:nvPr/>
          </p:nvSpPr>
          <p:spPr>
            <a:xfrm>
              <a:off x="2320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62"/>
            <p:cNvSpPr/>
            <p:nvPr/>
          </p:nvSpPr>
          <p:spPr>
            <a:xfrm>
              <a:off x="2320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62"/>
            <p:cNvSpPr/>
            <p:nvPr/>
          </p:nvSpPr>
          <p:spPr>
            <a:xfrm>
              <a:off x="2320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62"/>
            <p:cNvSpPr/>
            <p:nvPr/>
          </p:nvSpPr>
          <p:spPr>
            <a:xfrm>
              <a:off x="2320675" y="1487050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62"/>
            <p:cNvSpPr/>
            <p:nvPr/>
          </p:nvSpPr>
          <p:spPr>
            <a:xfrm>
              <a:off x="2320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62"/>
            <p:cNvSpPr/>
            <p:nvPr/>
          </p:nvSpPr>
          <p:spPr>
            <a:xfrm>
              <a:off x="2320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62"/>
            <p:cNvSpPr/>
            <p:nvPr/>
          </p:nvSpPr>
          <p:spPr>
            <a:xfrm>
              <a:off x="24273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62"/>
            <p:cNvSpPr/>
            <p:nvPr/>
          </p:nvSpPr>
          <p:spPr>
            <a:xfrm>
              <a:off x="24273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62"/>
            <p:cNvSpPr/>
            <p:nvPr/>
          </p:nvSpPr>
          <p:spPr>
            <a:xfrm>
              <a:off x="2427375" y="1486475"/>
              <a:ext cx="4800" cy="122775"/>
            </a:xfrm>
            <a:custGeom>
              <a:rect b="b" l="l" r="r" t="t"/>
              <a:pathLst>
                <a:path extrusionOk="0" h="4911" w="192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62"/>
            <p:cNvSpPr/>
            <p:nvPr/>
          </p:nvSpPr>
          <p:spPr>
            <a:xfrm>
              <a:off x="24273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62"/>
            <p:cNvSpPr/>
            <p:nvPr/>
          </p:nvSpPr>
          <p:spPr>
            <a:xfrm>
              <a:off x="24273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62"/>
            <p:cNvSpPr/>
            <p:nvPr/>
          </p:nvSpPr>
          <p:spPr>
            <a:xfrm>
              <a:off x="24273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62"/>
            <p:cNvSpPr/>
            <p:nvPr/>
          </p:nvSpPr>
          <p:spPr>
            <a:xfrm>
              <a:off x="2427375" y="2834800"/>
              <a:ext cx="4800" cy="75275"/>
            </a:xfrm>
            <a:custGeom>
              <a:rect b="b" l="l" r="r" t="t"/>
              <a:pathLst>
                <a:path extrusionOk="0" h="3011" w="192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62"/>
            <p:cNvSpPr/>
            <p:nvPr/>
          </p:nvSpPr>
          <p:spPr>
            <a:xfrm>
              <a:off x="24273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62"/>
            <p:cNvSpPr/>
            <p:nvPr/>
          </p:nvSpPr>
          <p:spPr>
            <a:xfrm>
              <a:off x="24273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62"/>
            <p:cNvSpPr/>
            <p:nvPr/>
          </p:nvSpPr>
          <p:spPr>
            <a:xfrm>
              <a:off x="24273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62"/>
            <p:cNvSpPr/>
            <p:nvPr/>
          </p:nvSpPr>
          <p:spPr>
            <a:xfrm>
              <a:off x="24273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62"/>
            <p:cNvSpPr/>
            <p:nvPr/>
          </p:nvSpPr>
          <p:spPr>
            <a:xfrm>
              <a:off x="24273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62"/>
            <p:cNvSpPr/>
            <p:nvPr/>
          </p:nvSpPr>
          <p:spPr>
            <a:xfrm>
              <a:off x="2533475" y="1980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62"/>
            <p:cNvSpPr/>
            <p:nvPr/>
          </p:nvSpPr>
          <p:spPr>
            <a:xfrm>
              <a:off x="2533475" y="2468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62"/>
            <p:cNvSpPr/>
            <p:nvPr/>
          </p:nvSpPr>
          <p:spPr>
            <a:xfrm>
              <a:off x="2533475" y="1486475"/>
              <a:ext cx="5575" cy="122775"/>
            </a:xfrm>
            <a:custGeom>
              <a:rect b="b" l="l" r="r" t="t"/>
              <a:pathLst>
                <a:path extrusionOk="0" h="4911" w="223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62"/>
            <p:cNvSpPr/>
            <p:nvPr/>
          </p:nvSpPr>
          <p:spPr>
            <a:xfrm>
              <a:off x="2533475" y="1614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62"/>
            <p:cNvSpPr/>
            <p:nvPr/>
          </p:nvSpPr>
          <p:spPr>
            <a:xfrm>
              <a:off x="2533475" y="2224800"/>
              <a:ext cx="5575" cy="116850"/>
            </a:xfrm>
            <a:custGeom>
              <a:rect b="b" l="l" r="r" t="t"/>
              <a:pathLst>
                <a:path extrusionOk="0" h="4674" w="223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62"/>
            <p:cNvSpPr/>
            <p:nvPr/>
          </p:nvSpPr>
          <p:spPr>
            <a:xfrm>
              <a:off x="2533475" y="1736600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62"/>
            <p:cNvSpPr/>
            <p:nvPr/>
          </p:nvSpPr>
          <p:spPr>
            <a:xfrm>
              <a:off x="2533475" y="25911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62"/>
            <p:cNvSpPr/>
            <p:nvPr/>
          </p:nvSpPr>
          <p:spPr>
            <a:xfrm>
              <a:off x="2533475" y="2834800"/>
              <a:ext cx="5575" cy="71850"/>
            </a:xfrm>
            <a:custGeom>
              <a:rect b="b" l="l" r="r" t="t"/>
              <a:pathLst>
                <a:path extrusionOk="0" h="2874" w="223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62"/>
            <p:cNvSpPr/>
            <p:nvPr/>
          </p:nvSpPr>
          <p:spPr>
            <a:xfrm>
              <a:off x="2533475" y="2102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62"/>
            <p:cNvSpPr/>
            <p:nvPr/>
          </p:nvSpPr>
          <p:spPr>
            <a:xfrm>
              <a:off x="2533475" y="1858775"/>
              <a:ext cx="5575" cy="116300"/>
            </a:xfrm>
            <a:custGeom>
              <a:rect b="b" l="l" r="r" t="t"/>
              <a:pathLst>
                <a:path extrusionOk="0" h="4652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62"/>
            <p:cNvSpPr/>
            <p:nvPr/>
          </p:nvSpPr>
          <p:spPr>
            <a:xfrm>
              <a:off x="2533475" y="2346800"/>
              <a:ext cx="5575" cy="117025"/>
            </a:xfrm>
            <a:custGeom>
              <a:rect b="b" l="l" r="r" t="t"/>
              <a:pathLst>
                <a:path extrusionOk="0" h="4681" w="223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62"/>
            <p:cNvSpPr/>
            <p:nvPr/>
          </p:nvSpPr>
          <p:spPr>
            <a:xfrm>
              <a:off x="2533475" y="27133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62"/>
            <p:cNvSpPr/>
            <p:nvPr/>
          </p:nvSpPr>
          <p:spPr>
            <a:xfrm>
              <a:off x="264035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62"/>
            <p:cNvSpPr/>
            <p:nvPr/>
          </p:nvSpPr>
          <p:spPr>
            <a:xfrm>
              <a:off x="264035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62"/>
            <p:cNvSpPr/>
            <p:nvPr/>
          </p:nvSpPr>
          <p:spPr>
            <a:xfrm>
              <a:off x="264035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62"/>
            <p:cNvSpPr/>
            <p:nvPr/>
          </p:nvSpPr>
          <p:spPr>
            <a:xfrm>
              <a:off x="2640350" y="2834800"/>
              <a:ext cx="4800" cy="80450"/>
            </a:xfrm>
            <a:custGeom>
              <a:rect b="b" l="l" r="r" t="t"/>
              <a:pathLst>
                <a:path extrusionOk="0" h="3218" w="192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62"/>
            <p:cNvSpPr/>
            <p:nvPr/>
          </p:nvSpPr>
          <p:spPr>
            <a:xfrm>
              <a:off x="264035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62"/>
            <p:cNvSpPr/>
            <p:nvPr/>
          </p:nvSpPr>
          <p:spPr>
            <a:xfrm>
              <a:off x="264035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62"/>
            <p:cNvSpPr/>
            <p:nvPr/>
          </p:nvSpPr>
          <p:spPr>
            <a:xfrm>
              <a:off x="264035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62"/>
            <p:cNvSpPr/>
            <p:nvPr/>
          </p:nvSpPr>
          <p:spPr>
            <a:xfrm>
              <a:off x="264035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62"/>
            <p:cNvSpPr/>
            <p:nvPr/>
          </p:nvSpPr>
          <p:spPr>
            <a:xfrm>
              <a:off x="2640350" y="1485700"/>
              <a:ext cx="4600" cy="123550"/>
            </a:xfrm>
            <a:custGeom>
              <a:rect b="b" l="l" r="r" t="t"/>
              <a:pathLst>
                <a:path extrusionOk="0" h="4942" w="184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62"/>
            <p:cNvSpPr/>
            <p:nvPr/>
          </p:nvSpPr>
          <p:spPr>
            <a:xfrm>
              <a:off x="264035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62"/>
            <p:cNvSpPr/>
            <p:nvPr/>
          </p:nvSpPr>
          <p:spPr>
            <a:xfrm>
              <a:off x="264035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62"/>
            <p:cNvSpPr/>
            <p:nvPr/>
          </p:nvSpPr>
          <p:spPr>
            <a:xfrm>
              <a:off x="264035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62"/>
            <p:cNvSpPr/>
            <p:nvPr/>
          </p:nvSpPr>
          <p:spPr>
            <a:xfrm>
              <a:off x="2747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62"/>
            <p:cNvSpPr/>
            <p:nvPr/>
          </p:nvSpPr>
          <p:spPr>
            <a:xfrm>
              <a:off x="2747025" y="2834800"/>
              <a:ext cx="4800" cy="69150"/>
            </a:xfrm>
            <a:custGeom>
              <a:rect b="b" l="l" r="r" t="t"/>
              <a:pathLst>
                <a:path extrusionOk="0" h="2766" w="192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62"/>
            <p:cNvSpPr/>
            <p:nvPr/>
          </p:nvSpPr>
          <p:spPr>
            <a:xfrm>
              <a:off x="2747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62"/>
            <p:cNvSpPr/>
            <p:nvPr/>
          </p:nvSpPr>
          <p:spPr>
            <a:xfrm>
              <a:off x="2747025" y="1485125"/>
              <a:ext cx="4800" cy="124125"/>
            </a:xfrm>
            <a:custGeom>
              <a:rect b="b" l="l" r="r" t="t"/>
              <a:pathLst>
                <a:path extrusionOk="0" h="4965" w="192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62"/>
            <p:cNvSpPr/>
            <p:nvPr/>
          </p:nvSpPr>
          <p:spPr>
            <a:xfrm>
              <a:off x="2747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62"/>
            <p:cNvSpPr/>
            <p:nvPr/>
          </p:nvSpPr>
          <p:spPr>
            <a:xfrm>
              <a:off x="2747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62"/>
            <p:cNvSpPr/>
            <p:nvPr/>
          </p:nvSpPr>
          <p:spPr>
            <a:xfrm>
              <a:off x="2747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62"/>
            <p:cNvSpPr/>
            <p:nvPr/>
          </p:nvSpPr>
          <p:spPr>
            <a:xfrm>
              <a:off x="2747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62"/>
            <p:cNvSpPr/>
            <p:nvPr/>
          </p:nvSpPr>
          <p:spPr>
            <a:xfrm>
              <a:off x="2747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62"/>
            <p:cNvSpPr/>
            <p:nvPr/>
          </p:nvSpPr>
          <p:spPr>
            <a:xfrm>
              <a:off x="2747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62"/>
            <p:cNvSpPr/>
            <p:nvPr/>
          </p:nvSpPr>
          <p:spPr>
            <a:xfrm>
              <a:off x="2747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62"/>
            <p:cNvSpPr/>
            <p:nvPr/>
          </p:nvSpPr>
          <p:spPr>
            <a:xfrm>
              <a:off x="2747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62"/>
            <p:cNvSpPr/>
            <p:nvPr/>
          </p:nvSpPr>
          <p:spPr>
            <a:xfrm>
              <a:off x="285390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62"/>
            <p:cNvSpPr/>
            <p:nvPr/>
          </p:nvSpPr>
          <p:spPr>
            <a:xfrm>
              <a:off x="285390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62"/>
            <p:cNvSpPr/>
            <p:nvPr/>
          </p:nvSpPr>
          <p:spPr>
            <a:xfrm>
              <a:off x="285390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62"/>
            <p:cNvSpPr/>
            <p:nvPr/>
          </p:nvSpPr>
          <p:spPr>
            <a:xfrm>
              <a:off x="285390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62"/>
            <p:cNvSpPr/>
            <p:nvPr/>
          </p:nvSpPr>
          <p:spPr>
            <a:xfrm>
              <a:off x="285390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62"/>
            <p:cNvSpPr/>
            <p:nvPr/>
          </p:nvSpPr>
          <p:spPr>
            <a:xfrm>
              <a:off x="285390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62"/>
            <p:cNvSpPr/>
            <p:nvPr/>
          </p:nvSpPr>
          <p:spPr>
            <a:xfrm>
              <a:off x="285390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62"/>
            <p:cNvSpPr/>
            <p:nvPr/>
          </p:nvSpPr>
          <p:spPr>
            <a:xfrm>
              <a:off x="2853900" y="2834800"/>
              <a:ext cx="4600" cy="62825"/>
            </a:xfrm>
            <a:custGeom>
              <a:rect b="b" l="l" r="r" t="t"/>
              <a:pathLst>
                <a:path extrusionOk="0" h="2513" w="184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62"/>
            <p:cNvSpPr/>
            <p:nvPr/>
          </p:nvSpPr>
          <p:spPr>
            <a:xfrm>
              <a:off x="285390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62"/>
            <p:cNvSpPr/>
            <p:nvPr/>
          </p:nvSpPr>
          <p:spPr>
            <a:xfrm>
              <a:off x="2853900" y="1484550"/>
              <a:ext cx="4600" cy="124700"/>
            </a:xfrm>
            <a:custGeom>
              <a:rect b="b" l="l" r="r" t="t"/>
              <a:pathLst>
                <a:path extrusionOk="0" h="4988" w="184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62"/>
            <p:cNvSpPr/>
            <p:nvPr/>
          </p:nvSpPr>
          <p:spPr>
            <a:xfrm>
              <a:off x="285390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62"/>
            <p:cNvSpPr/>
            <p:nvPr/>
          </p:nvSpPr>
          <p:spPr>
            <a:xfrm>
              <a:off x="285390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62"/>
            <p:cNvSpPr/>
            <p:nvPr/>
          </p:nvSpPr>
          <p:spPr>
            <a:xfrm>
              <a:off x="296000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62"/>
            <p:cNvSpPr/>
            <p:nvPr/>
          </p:nvSpPr>
          <p:spPr>
            <a:xfrm>
              <a:off x="296000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62"/>
            <p:cNvSpPr/>
            <p:nvPr/>
          </p:nvSpPr>
          <p:spPr>
            <a:xfrm>
              <a:off x="296000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62"/>
            <p:cNvSpPr/>
            <p:nvPr/>
          </p:nvSpPr>
          <p:spPr>
            <a:xfrm>
              <a:off x="2960000" y="2834800"/>
              <a:ext cx="5375" cy="73175"/>
            </a:xfrm>
            <a:custGeom>
              <a:rect b="b" l="l" r="r" t="t"/>
              <a:pathLst>
                <a:path extrusionOk="0" h="2927" w="215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62"/>
            <p:cNvSpPr/>
            <p:nvPr/>
          </p:nvSpPr>
          <p:spPr>
            <a:xfrm>
              <a:off x="296000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62"/>
            <p:cNvSpPr/>
            <p:nvPr/>
          </p:nvSpPr>
          <p:spPr>
            <a:xfrm>
              <a:off x="296000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62"/>
            <p:cNvSpPr/>
            <p:nvPr/>
          </p:nvSpPr>
          <p:spPr>
            <a:xfrm>
              <a:off x="2960000" y="1484550"/>
              <a:ext cx="5375" cy="124700"/>
            </a:xfrm>
            <a:custGeom>
              <a:rect b="b" l="l" r="r" t="t"/>
              <a:pathLst>
                <a:path extrusionOk="0" h="4988" w="215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62"/>
            <p:cNvSpPr/>
            <p:nvPr/>
          </p:nvSpPr>
          <p:spPr>
            <a:xfrm>
              <a:off x="296000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62"/>
            <p:cNvSpPr/>
            <p:nvPr/>
          </p:nvSpPr>
          <p:spPr>
            <a:xfrm>
              <a:off x="296000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62"/>
            <p:cNvSpPr/>
            <p:nvPr/>
          </p:nvSpPr>
          <p:spPr>
            <a:xfrm>
              <a:off x="296000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62"/>
            <p:cNvSpPr/>
            <p:nvPr/>
          </p:nvSpPr>
          <p:spPr>
            <a:xfrm>
              <a:off x="296000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62"/>
            <p:cNvSpPr/>
            <p:nvPr/>
          </p:nvSpPr>
          <p:spPr>
            <a:xfrm>
              <a:off x="296000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62"/>
            <p:cNvSpPr/>
            <p:nvPr/>
          </p:nvSpPr>
          <p:spPr>
            <a:xfrm>
              <a:off x="3066675" y="2834800"/>
              <a:ext cx="5375" cy="88125"/>
            </a:xfrm>
            <a:custGeom>
              <a:rect b="b" l="l" r="r" t="t"/>
              <a:pathLst>
                <a:path extrusionOk="0" h="3525" w="215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62"/>
            <p:cNvSpPr/>
            <p:nvPr/>
          </p:nvSpPr>
          <p:spPr>
            <a:xfrm>
              <a:off x="30666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62"/>
            <p:cNvSpPr/>
            <p:nvPr/>
          </p:nvSpPr>
          <p:spPr>
            <a:xfrm>
              <a:off x="30666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62"/>
            <p:cNvSpPr/>
            <p:nvPr/>
          </p:nvSpPr>
          <p:spPr>
            <a:xfrm>
              <a:off x="30666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62"/>
            <p:cNvSpPr/>
            <p:nvPr/>
          </p:nvSpPr>
          <p:spPr>
            <a:xfrm>
              <a:off x="30666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62"/>
            <p:cNvSpPr/>
            <p:nvPr/>
          </p:nvSpPr>
          <p:spPr>
            <a:xfrm>
              <a:off x="30666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62"/>
            <p:cNvSpPr/>
            <p:nvPr/>
          </p:nvSpPr>
          <p:spPr>
            <a:xfrm>
              <a:off x="30666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62"/>
            <p:cNvSpPr/>
            <p:nvPr/>
          </p:nvSpPr>
          <p:spPr>
            <a:xfrm>
              <a:off x="30666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62"/>
            <p:cNvSpPr/>
            <p:nvPr/>
          </p:nvSpPr>
          <p:spPr>
            <a:xfrm>
              <a:off x="30666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62"/>
            <p:cNvSpPr/>
            <p:nvPr/>
          </p:nvSpPr>
          <p:spPr>
            <a:xfrm>
              <a:off x="3066675" y="1483775"/>
              <a:ext cx="5375" cy="125475"/>
            </a:xfrm>
            <a:custGeom>
              <a:rect b="b" l="l" r="r" t="t"/>
              <a:pathLst>
                <a:path extrusionOk="0" h="5019" w="215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62"/>
            <p:cNvSpPr/>
            <p:nvPr/>
          </p:nvSpPr>
          <p:spPr>
            <a:xfrm>
              <a:off x="30666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62"/>
            <p:cNvSpPr/>
            <p:nvPr/>
          </p:nvSpPr>
          <p:spPr>
            <a:xfrm>
              <a:off x="30666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62"/>
            <p:cNvSpPr/>
            <p:nvPr/>
          </p:nvSpPr>
          <p:spPr>
            <a:xfrm>
              <a:off x="3173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62"/>
            <p:cNvSpPr/>
            <p:nvPr/>
          </p:nvSpPr>
          <p:spPr>
            <a:xfrm>
              <a:off x="3173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62"/>
            <p:cNvSpPr/>
            <p:nvPr/>
          </p:nvSpPr>
          <p:spPr>
            <a:xfrm>
              <a:off x="3173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62"/>
            <p:cNvSpPr/>
            <p:nvPr/>
          </p:nvSpPr>
          <p:spPr>
            <a:xfrm>
              <a:off x="3173350" y="1483200"/>
              <a:ext cx="4825" cy="126050"/>
            </a:xfrm>
            <a:custGeom>
              <a:rect b="b" l="l" r="r" t="t"/>
              <a:pathLst>
                <a:path extrusionOk="0" h="5042" w="193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62"/>
            <p:cNvSpPr/>
            <p:nvPr/>
          </p:nvSpPr>
          <p:spPr>
            <a:xfrm>
              <a:off x="3173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62"/>
            <p:cNvSpPr/>
            <p:nvPr/>
          </p:nvSpPr>
          <p:spPr>
            <a:xfrm>
              <a:off x="3173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62"/>
            <p:cNvSpPr/>
            <p:nvPr/>
          </p:nvSpPr>
          <p:spPr>
            <a:xfrm>
              <a:off x="3173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62"/>
            <p:cNvSpPr/>
            <p:nvPr/>
          </p:nvSpPr>
          <p:spPr>
            <a:xfrm>
              <a:off x="3173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62"/>
            <p:cNvSpPr/>
            <p:nvPr/>
          </p:nvSpPr>
          <p:spPr>
            <a:xfrm>
              <a:off x="3173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62"/>
            <p:cNvSpPr/>
            <p:nvPr/>
          </p:nvSpPr>
          <p:spPr>
            <a:xfrm>
              <a:off x="3173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62"/>
            <p:cNvSpPr/>
            <p:nvPr/>
          </p:nvSpPr>
          <p:spPr>
            <a:xfrm>
              <a:off x="3173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62"/>
            <p:cNvSpPr/>
            <p:nvPr/>
          </p:nvSpPr>
          <p:spPr>
            <a:xfrm>
              <a:off x="3173350" y="2834800"/>
              <a:ext cx="4825" cy="111875"/>
            </a:xfrm>
            <a:custGeom>
              <a:rect b="b" l="l" r="r" t="t"/>
              <a:pathLst>
                <a:path extrusionOk="0" h="4475" w="193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62"/>
            <p:cNvSpPr/>
            <p:nvPr/>
          </p:nvSpPr>
          <p:spPr>
            <a:xfrm>
              <a:off x="328022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62"/>
            <p:cNvSpPr/>
            <p:nvPr/>
          </p:nvSpPr>
          <p:spPr>
            <a:xfrm>
              <a:off x="328022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62"/>
            <p:cNvSpPr/>
            <p:nvPr/>
          </p:nvSpPr>
          <p:spPr>
            <a:xfrm>
              <a:off x="328022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62"/>
            <p:cNvSpPr/>
            <p:nvPr/>
          </p:nvSpPr>
          <p:spPr>
            <a:xfrm>
              <a:off x="328022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62"/>
            <p:cNvSpPr/>
            <p:nvPr/>
          </p:nvSpPr>
          <p:spPr>
            <a:xfrm>
              <a:off x="328022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62"/>
            <p:cNvSpPr/>
            <p:nvPr/>
          </p:nvSpPr>
          <p:spPr>
            <a:xfrm>
              <a:off x="328022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62"/>
            <p:cNvSpPr/>
            <p:nvPr/>
          </p:nvSpPr>
          <p:spPr>
            <a:xfrm>
              <a:off x="328022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62"/>
            <p:cNvSpPr/>
            <p:nvPr/>
          </p:nvSpPr>
          <p:spPr>
            <a:xfrm>
              <a:off x="328022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62"/>
            <p:cNvSpPr/>
            <p:nvPr/>
          </p:nvSpPr>
          <p:spPr>
            <a:xfrm>
              <a:off x="3280225" y="2834800"/>
              <a:ext cx="4625" cy="107275"/>
            </a:xfrm>
            <a:custGeom>
              <a:rect b="b" l="l" r="r" t="t"/>
              <a:pathLst>
                <a:path extrusionOk="0" h="4291" w="185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62"/>
            <p:cNvSpPr/>
            <p:nvPr/>
          </p:nvSpPr>
          <p:spPr>
            <a:xfrm>
              <a:off x="328022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62"/>
            <p:cNvSpPr/>
            <p:nvPr/>
          </p:nvSpPr>
          <p:spPr>
            <a:xfrm>
              <a:off x="3280225" y="1483200"/>
              <a:ext cx="4625" cy="126050"/>
            </a:xfrm>
            <a:custGeom>
              <a:rect b="b" l="l" r="r" t="t"/>
              <a:pathLst>
                <a:path extrusionOk="0" h="5042" w="185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62"/>
            <p:cNvSpPr/>
            <p:nvPr/>
          </p:nvSpPr>
          <p:spPr>
            <a:xfrm>
              <a:off x="328022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62"/>
            <p:cNvSpPr/>
            <p:nvPr/>
          </p:nvSpPr>
          <p:spPr>
            <a:xfrm>
              <a:off x="3386325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62"/>
            <p:cNvSpPr/>
            <p:nvPr/>
          </p:nvSpPr>
          <p:spPr>
            <a:xfrm>
              <a:off x="3386325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62"/>
            <p:cNvSpPr/>
            <p:nvPr/>
          </p:nvSpPr>
          <p:spPr>
            <a:xfrm>
              <a:off x="3386900" y="2834800"/>
              <a:ext cx="4800" cy="93100"/>
            </a:xfrm>
            <a:custGeom>
              <a:rect b="b" l="l" r="r" t="t"/>
              <a:pathLst>
                <a:path extrusionOk="0" h="3724" w="192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62"/>
            <p:cNvSpPr/>
            <p:nvPr/>
          </p:nvSpPr>
          <p:spPr>
            <a:xfrm>
              <a:off x="3386325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62"/>
            <p:cNvSpPr/>
            <p:nvPr/>
          </p:nvSpPr>
          <p:spPr>
            <a:xfrm>
              <a:off x="3386325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62"/>
            <p:cNvSpPr/>
            <p:nvPr/>
          </p:nvSpPr>
          <p:spPr>
            <a:xfrm>
              <a:off x="3386325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62"/>
            <p:cNvSpPr/>
            <p:nvPr/>
          </p:nvSpPr>
          <p:spPr>
            <a:xfrm>
              <a:off x="3386325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p62"/>
            <p:cNvSpPr/>
            <p:nvPr/>
          </p:nvSpPr>
          <p:spPr>
            <a:xfrm>
              <a:off x="3386325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p62"/>
            <p:cNvSpPr/>
            <p:nvPr/>
          </p:nvSpPr>
          <p:spPr>
            <a:xfrm>
              <a:off x="3386325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62"/>
            <p:cNvSpPr/>
            <p:nvPr/>
          </p:nvSpPr>
          <p:spPr>
            <a:xfrm>
              <a:off x="3386900" y="1482450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62"/>
            <p:cNvSpPr/>
            <p:nvPr/>
          </p:nvSpPr>
          <p:spPr>
            <a:xfrm>
              <a:off x="3386325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62"/>
            <p:cNvSpPr/>
            <p:nvPr/>
          </p:nvSpPr>
          <p:spPr>
            <a:xfrm>
              <a:off x="3386325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62"/>
            <p:cNvSpPr/>
            <p:nvPr/>
          </p:nvSpPr>
          <p:spPr>
            <a:xfrm>
              <a:off x="349300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62"/>
            <p:cNvSpPr/>
            <p:nvPr/>
          </p:nvSpPr>
          <p:spPr>
            <a:xfrm>
              <a:off x="349300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62"/>
            <p:cNvSpPr/>
            <p:nvPr/>
          </p:nvSpPr>
          <p:spPr>
            <a:xfrm>
              <a:off x="349300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62"/>
            <p:cNvSpPr/>
            <p:nvPr/>
          </p:nvSpPr>
          <p:spPr>
            <a:xfrm>
              <a:off x="349300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62"/>
            <p:cNvSpPr/>
            <p:nvPr/>
          </p:nvSpPr>
          <p:spPr>
            <a:xfrm>
              <a:off x="3493000" y="1481875"/>
              <a:ext cx="5400" cy="127375"/>
            </a:xfrm>
            <a:custGeom>
              <a:rect b="b" l="l" r="r" t="t"/>
              <a:pathLst>
                <a:path extrusionOk="0" h="5095" w="216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62"/>
            <p:cNvSpPr/>
            <p:nvPr/>
          </p:nvSpPr>
          <p:spPr>
            <a:xfrm>
              <a:off x="3493000" y="2834800"/>
              <a:ext cx="5400" cy="93875"/>
            </a:xfrm>
            <a:custGeom>
              <a:rect b="b" l="l" r="r" t="t"/>
              <a:pathLst>
                <a:path extrusionOk="0" h="3755" w="216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62"/>
            <p:cNvSpPr/>
            <p:nvPr/>
          </p:nvSpPr>
          <p:spPr>
            <a:xfrm>
              <a:off x="349300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62"/>
            <p:cNvSpPr/>
            <p:nvPr/>
          </p:nvSpPr>
          <p:spPr>
            <a:xfrm>
              <a:off x="349300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62"/>
            <p:cNvSpPr/>
            <p:nvPr/>
          </p:nvSpPr>
          <p:spPr>
            <a:xfrm>
              <a:off x="349300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62"/>
            <p:cNvSpPr/>
            <p:nvPr/>
          </p:nvSpPr>
          <p:spPr>
            <a:xfrm>
              <a:off x="349300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62"/>
            <p:cNvSpPr/>
            <p:nvPr/>
          </p:nvSpPr>
          <p:spPr>
            <a:xfrm>
              <a:off x="349300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62"/>
            <p:cNvSpPr/>
            <p:nvPr/>
          </p:nvSpPr>
          <p:spPr>
            <a:xfrm>
              <a:off x="349300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62"/>
            <p:cNvSpPr/>
            <p:nvPr/>
          </p:nvSpPr>
          <p:spPr>
            <a:xfrm>
              <a:off x="3599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62"/>
            <p:cNvSpPr/>
            <p:nvPr/>
          </p:nvSpPr>
          <p:spPr>
            <a:xfrm>
              <a:off x="3599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p62"/>
            <p:cNvSpPr/>
            <p:nvPr/>
          </p:nvSpPr>
          <p:spPr>
            <a:xfrm>
              <a:off x="3599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p62"/>
            <p:cNvSpPr/>
            <p:nvPr/>
          </p:nvSpPr>
          <p:spPr>
            <a:xfrm>
              <a:off x="3599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62"/>
            <p:cNvSpPr/>
            <p:nvPr/>
          </p:nvSpPr>
          <p:spPr>
            <a:xfrm>
              <a:off x="3599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62"/>
            <p:cNvSpPr/>
            <p:nvPr/>
          </p:nvSpPr>
          <p:spPr>
            <a:xfrm>
              <a:off x="3599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62"/>
            <p:cNvSpPr/>
            <p:nvPr/>
          </p:nvSpPr>
          <p:spPr>
            <a:xfrm>
              <a:off x="3599675" y="1481100"/>
              <a:ext cx="4825" cy="128150"/>
            </a:xfrm>
            <a:custGeom>
              <a:rect b="b" l="l" r="r" t="t"/>
              <a:pathLst>
                <a:path extrusionOk="0" h="5126" w="193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62"/>
            <p:cNvSpPr/>
            <p:nvPr/>
          </p:nvSpPr>
          <p:spPr>
            <a:xfrm>
              <a:off x="3599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62"/>
            <p:cNvSpPr/>
            <p:nvPr/>
          </p:nvSpPr>
          <p:spPr>
            <a:xfrm>
              <a:off x="3599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62"/>
            <p:cNvSpPr/>
            <p:nvPr/>
          </p:nvSpPr>
          <p:spPr>
            <a:xfrm>
              <a:off x="3599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62"/>
            <p:cNvSpPr/>
            <p:nvPr/>
          </p:nvSpPr>
          <p:spPr>
            <a:xfrm>
              <a:off x="3599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62"/>
            <p:cNvSpPr/>
            <p:nvPr/>
          </p:nvSpPr>
          <p:spPr>
            <a:xfrm>
              <a:off x="3599675" y="2834800"/>
              <a:ext cx="4825" cy="95775"/>
            </a:xfrm>
            <a:custGeom>
              <a:rect b="b" l="l" r="r" t="t"/>
              <a:pathLst>
                <a:path extrusionOk="0" h="3831" w="193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62"/>
            <p:cNvSpPr/>
            <p:nvPr/>
          </p:nvSpPr>
          <p:spPr>
            <a:xfrm>
              <a:off x="370655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62"/>
            <p:cNvSpPr/>
            <p:nvPr/>
          </p:nvSpPr>
          <p:spPr>
            <a:xfrm>
              <a:off x="370655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62"/>
            <p:cNvSpPr/>
            <p:nvPr/>
          </p:nvSpPr>
          <p:spPr>
            <a:xfrm>
              <a:off x="370655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62"/>
            <p:cNvSpPr/>
            <p:nvPr/>
          </p:nvSpPr>
          <p:spPr>
            <a:xfrm>
              <a:off x="370655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62"/>
            <p:cNvSpPr/>
            <p:nvPr/>
          </p:nvSpPr>
          <p:spPr>
            <a:xfrm>
              <a:off x="370655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62"/>
            <p:cNvSpPr/>
            <p:nvPr/>
          </p:nvSpPr>
          <p:spPr>
            <a:xfrm>
              <a:off x="370655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62"/>
            <p:cNvSpPr/>
            <p:nvPr/>
          </p:nvSpPr>
          <p:spPr>
            <a:xfrm>
              <a:off x="370655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62"/>
            <p:cNvSpPr/>
            <p:nvPr/>
          </p:nvSpPr>
          <p:spPr>
            <a:xfrm>
              <a:off x="370655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62"/>
            <p:cNvSpPr/>
            <p:nvPr/>
          </p:nvSpPr>
          <p:spPr>
            <a:xfrm>
              <a:off x="3706550" y="1481100"/>
              <a:ext cx="4625" cy="128150"/>
            </a:xfrm>
            <a:custGeom>
              <a:rect b="b" l="l" r="r" t="t"/>
              <a:pathLst>
                <a:path extrusionOk="0" h="5126" w="185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62"/>
            <p:cNvSpPr/>
            <p:nvPr/>
          </p:nvSpPr>
          <p:spPr>
            <a:xfrm>
              <a:off x="3706550" y="2834800"/>
              <a:ext cx="4625" cy="93300"/>
            </a:xfrm>
            <a:custGeom>
              <a:rect b="b" l="l" r="r" t="t"/>
              <a:pathLst>
                <a:path extrusionOk="0" h="3732" w="185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62"/>
            <p:cNvSpPr/>
            <p:nvPr/>
          </p:nvSpPr>
          <p:spPr>
            <a:xfrm>
              <a:off x="370655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62"/>
            <p:cNvSpPr/>
            <p:nvPr/>
          </p:nvSpPr>
          <p:spPr>
            <a:xfrm>
              <a:off x="370655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62"/>
            <p:cNvSpPr/>
            <p:nvPr/>
          </p:nvSpPr>
          <p:spPr>
            <a:xfrm>
              <a:off x="3813225" y="2834800"/>
              <a:ext cx="4825" cy="94250"/>
            </a:xfrm>
            <a:custGeom>
              <a:rect b="b" l="l" r="r" t="t"/>
              <a:pathLst>
                <a:path extrusionOk="0" h="3770" w="193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62"/>
            <p:cNvSpPr/>
            <p:nvPr/>
          </p:nvSpPr>
          <p:spPr>
            <a:xfrm>
              <a:off x="381322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62"/>
            <p:cNvSpPr/>
            <p:nvPr/>
          </p:nvSpPr>
          <p:spPr>
            <a:xfrm>
              <a:off x="381322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62"/>
            <p:cNvSpPr/>
            <p:nvPr/>
          </p:nvSpPr>
          <p:spPr>
            <a:xfrm>
              <a:off x="381322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62"/>
            <p:cNvSpPr/>
            <p:nvPr/>
          </p:nvSpPr>
          <p:spPr>
            <a:xfrm>
              <a:off x="381322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62"/>
            <p:cNvSpPr/>
            <p:nvPr/>
          </p:nvSpPr>
          <p:spPr>
            <a:xfrm>
              <a:off x="381322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62"/>
            <p:cNvSpPr/>
            <p:nvPr/>
          </p:nvSpPr>
          <p:spPr>
            <a:xfrm>
              <a:off x="381322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62"/>
            <p:cNvSpPr/>
            <p:nvPr/>
          </p:nvSpPr>
          <p:spPr>
            <a:xfrm>
              <a:off x="3813225" y="1480525"/>
              <a:ext cx="4825" cy="128725"/>
            </a:xfrm>
            <a:custGeom>
              <a:rect b="b" l="l" r="r" t="t"/>
              <a:pathLst>
                <a:path extrusionOk="0" h="5149" w="193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62"/>
            <p:cNvSpPr/>
            <p:nvPr/>
          </p:nvSpPr>
          <p:spPr>
            <a:xfrm>
              <a:off x="381322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62"/>
            <p:cNvSpPr/>
            <p:nvPr/>
          </p:nvSpPr>
          <p:spPr>
            <a:xfrm>
              <a:off x="381322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62"/>
            <p:cNvSpPr/>
            <p:nvPr/>
          </p:nvSpPr>
          <p:spPr>
            <a:xfrm>
              <a:off x="381322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62"/>
            <p:cNvSpPr/>
            <p:nvPr/>
          </p:nvSpPr>
          <p:spPr>
            <a:xfrm>
              <a:off x="381322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62"/>
            <p:cNvSpPr/>
            <p:nvPr/>
          </p:nvSpPr>
          <p:spPr>
            <a:xfrm>
              <a:off x="3919325" y="1479750"/>
              <a:ext cx="5400" cy="129500"/>
            </a:xfrm>
            <a:custGeom>
              <a:rect b="b" l="l" r="r" t="t"/>
              <a:pathLst>
                <a:path extrusionOk="0" h="5180" w="216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62"/>
            <p:cNvSpPr/>
            <p:nvPr/>
          </p:nvSpPr>
          <p:spPr>
            <a:xfrm>
              <a:off x="3919325" y="2834800"/>
              <a:ext cx="5400" cy="101725"/>
            </a:xfrm>
            <a:custGeom>
              <a:rect b="b" l="l" r="r" t="t"/>
              <a:pathLst>
                <a:path extrusionOk="0" h="4069" w="216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62"/>
            <p:cNvSpPr/>
            <p:nvPr/>
          </p:nvSpPr>
          <p:spPr>
            <a:xfrm>
              <a:off x="39193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62"/>
            <p:cNvSpPr/>
            <p:nvPr/>
          </p:nvSpPr>
          <p:spPr>
            <a:xfrm>
              <a:off x="39193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62"/>
            <p:cNvSpPr/>
            <p:nvPr/>
          </p:nvSpPr>
          <p:spPr>
            <a:xfrm>
              <a:off x="39193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62"/>
            <p:cNvSpPr/>
            <p:nvPr/>
          </p:nvSpPr>
          <p:spPr>
            <a:xfrm>
              <a:off x="39193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62"/>
            <p:cNvSpPr/>
            <p:nvPr/>
          </p:nvSpPr>
          <p:spPr>
            <a:xfrm>
              <a:off x="39193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62"/>
            <p:cNvSpPr/>
            <p:nvPr/>
          </p:nvSpPr>
          <p:spPr>
            <a:xfrm>
              <a:off x="39193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62"/>
            <p:cNvSpPr/>
            <p:nvPr/>
          </p:nvSpPr>
          <p:spPr>
            <a:xfrm>
              <a:off x="39193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62"/>
            <p:cNvSpPr/>
            <p:nvPr/>
          </p:nvSpPr>
          <p:spPr>
            <a:xfrm>
              <a:off x="39193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62"/>
            <p:cNvSpPr/>
            <p:nvPr/>
          </p:nvSpPr>
          <p:spPr>
            <a:xfrm>
              <a:off x="39193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62"/>
            <p:cNvSpPr/>
            <p:nvPr/>
          </p:nvSpPr>
          <p:spPr>
            <a:xfrm>
              <a:off x="39193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p62"/>
            <p:cNvSpPr/>
            <p:nvPr/>
          </p:nvSpPr>
          <p:spPr>
            <a:xfrm>
              <a:off x="1257550" y="2829625"/>
              <a:ext cx="2767725" cy="5200"/>
            </a:xfrm>
            <a:custGeom>
              <a:rect b="b" l="l" r="r" t="t"/>
              <a:pathLst>
                <a:path extrusionOk="0" h="208" w="110709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p62"/>
            <p:cNvSpPr/>
            <p:nvPr/>
          </p:nvSpPr>
          <p:spPr>
            <a:xfrm>
              <a:off x="1258700" y="2707425"/>
              <a:ext cx="2768100" cy="5975"/>
            </a:xfrm>
            <a:custGeom>
              <a:rect b="b" l="l" r="r" t="t"/>
              <a:pathLst>
                <a:path extrusionOk="0" h="239" w="110724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62"/>
            <p:cNvSpPr/>
            <p:nvPr/>
          </p:nvSpPr>
          <p:spPr>
            <a:xfrm>
              <a:off x="1259275" y="2585225"/>
              <a:ext cx="2766950" cy="5975"/>
            </a:xfrm>
            <a:custGeom>
              <a:rect b="b" l="l" r="r" t="t"/>
              <a:pathLst>
                <a:path extrusionOk="0" h="239" w="110678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62"/>
            <p:cNvSpPr/>
            <p:nvPr/>
          </p:nvSpPr>
          <p:spPr>
            <a:xfrm>
              <a:off x="1260425" y="2463800"/>
              <a:ext cx="2764650" cy="5200"/>
            </a:xfrm>
            <a:custGeom>
              <a:rect b="b" l="l" r="r" t="t"/>
              <a:pathLst>
                <a:path extrusionOk="0" h="208" w="110586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p62"/>
            <p:cNvSpPr/>
            <p:nvPr/>
          </p:nvSpPr>
          <p:spPr>
            <a:xfrm>
              <a:off x="1260975" y="2341625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62"/>
            <p:cNvSpPr/>
            <p:nvPr/>
          </p:nvSpPr>
          <p:spPr>
            <a:xfrm>
              <a:off x="1262125" y="2219425"/>
              <a:ext cx="2761050" cy="5400"/>
            </a:xfrm>
            <a:custGeom>
              <a:rect b="b" l="l" r="r" t="t"/>
              <a:pathLst>
                <a:path extrusionOk="0" h="216" w="110442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62"/>
            <p:cNvSpPr/>
            <p:nvPr/>
          </p:nvSpPr>
          <p:spPr>
            <a:xfrm>
              <a:off x="1262700" y="2097225"/>
              <a:ext cx="2759900" cy="5200"/>
            </a:xfrm>
            <a:custGeom>
              <a:rect b="b" l="l" r="r" t="t"/>
              <a:pathLst>
                <a:path extrusionOk="0" h="208" w="110396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62"/>
            <p:cNvSpPr/>
            <p:nvPr/>
          </p:nvSpPr>
          <p:spPr>
            <a:xfrm>
              <a:off x="1263850" y="1975050"/>
              <a:ext cx="2758175" cy="5950"/>
            </a:xfrm>
            <a:custGeom>
              <a:rect b="b" l="l" r="r" t="t"/>
              <a:pathLst>
                <a:path extrusionOk="0" h="238" w="110327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62"/>
            <p:cNvSpPr/>
            <p:nvPr/>
          </p:nvSpPr>
          <p:spPr>
            <a:xfrm>
              <a:off x="1264625" y="1852850"/>
              <a:ext cx="2756250" cy="5950"/>
            </a:xfrm>
            <a:custGeom>
              <a:rect b="b" l="l" r="r" t="t"/>
              <a:pathLst>
                <a:path extrusionOk="0" h="238" w="11025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62"/>
            <p:cNvSpPr/>
            <p:nvPr/>
          </p:nvSpPr>
          <p:spPr>
            <a:xfrm>
              <a:off x="1265775" y="1731425"/>
              <a:ext cx="2754125" cy="5200"/>
            </a:xfrm>
            <a:custGeom>
              <a:rect b="b" l="l" r="r" t="t"/>
              <a:pathLst>
                <a:path extrusionOk="0" h="208" w="110165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62"/>
            <p:cNvSpPr/>
            <p:nvPr/>
          </p:nvSpPr>
          <p:spPr>
            <a:xfrm>
              <a:off x="1266550" y="1609225"/>
              <a:ext cx="2752400" cy="5200"/>
            </a:xfrm>
            <a:custGeom>
              <a:rect b="b" l="l" r="r" t="t"/>
              <a:pathLst>
                <a:path extrusionOk="0" h="208" w="110096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62"/>
            <p:cNvSpPr/>
            <p:nvPr/>
          </p:nvSpPr>
          <p:spPr>
            <a:xfrm>
              <a:off x="2002575" y="2470900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62"/>
            <p:cNvSpPr/>
            <p:nvPr/>
          </p:nvSpPr>
          <p:spPr>
            <a:xfrm>
              <a:off x="1457100" y="28198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43" name="Google Shape;9443;p62"/>
          <p:cNvGrpSpPr/>
          <p:nvPr/>
        </p:nvGrpSpPr>
        <p:grpSpPr>
          <a:xfrm>
            <a:off x="3303484" y="5617633"/>
            <a:ext cx="1148995" cy="1042315"/>
            <a:chOff x="351175" y="1462825"/>
            <a:chExt cx="861746" cy="781736"/>
          </a:xfrm>
        </p:grpSpPr>
        <p:sp>
          <p:nvSpPr>
            <p:cNvPr id="9444" name="Google Shape;9444;p62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62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62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47" name="Google Shape;9447;p62"/>
          <p:cNvSpPr/>
          <p:nvPr/>
        </p:nvSpPr>
        <p:spPr>
          <a:xfrm>
            <a:off x="10474698" y="5534285"/>
            <a:ext cx="1533009" cy="97730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8" name="Google Shape;9448;p62"/>
          <p:cNvSpPr/>
          <p:nvPr/>
        </p:nvSpPr>
        <p:spPr>
          <a:xfrm>
            <a:off x="287671" y="338096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49" name="Google Shape;9449;p62"/>
          <p:cNvGrpSpPr/>
          <p:nvPr/>
        </p:nvGrpSpPr>
        <p:grpSpPr>
          <a:xfrm flipH="1" rot="-7130480">
            <a:off x="10511405" y="-640570"/>
            <a:ext cx="2671160" cy="2569729"/>
            <a:chOff x="3795825" y="3576625"/>
            <a:chExt cx="273225" cy="262850"/>
          </a:xfrm>
        </p:grpSpPr>
        <p:sp>
          <p:nvSpPr>
            <p:cNvPr id="9450" name="Google Shape;9450;p62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62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p62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p62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p62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p62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p62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p62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p62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p62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60" name="Google Shape;9460;p62"/>
          <p:cNvGrpSpPr/>
          <p:nvPr/>
        </p:nvGrpSpPr>
        <p:grpSpPr>
          <a:xfrm rot="-5400000">
            <a:off x="-979677" y="4754862"/>
            <a:ext cx="3081119" cy="2536193"/>
            <a:chOff x="3857825" y="4400025"/>
            <a:chExt cx="287500" cy="236650"/>
          </a:xfrm>
        </p:grpSpPr>
        <p:sp>
          <p:nvSpPr>
            <p:cNvPr id="9461" name="Google Shape;9461;p62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p62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p62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p62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p62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62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p62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p62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p62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62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71" name="Google Shape;9471;p62"/>
          <p:cNvGrpSpPr/>
          <p:nvPr/>
        </p:nvGrpSpPr>
        <p:grpSpPr>
          <a:xfrm>
            <a:off x="4077252" y="424430"/>
            <a:ext cx="842397" cy="854105"/>
            <a:chOff x="1611050" y="1662750"/>
            <a:chExt cx="102400" cy="103825"/>
          </a:xfrm>
        </p:grpSpPr>
        <p:sp>
          <p:nvSpPr>
            <p:cNvPr id="9472" name="Google Shape;9472;p62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62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74" name="Google Shape;9474;p62"/>
          <p:cNvSpPr txBox="1"/>
          <p:nvPr>
            <p:ph type="title"/>
          </p:nvPr>
        </p:nvSpPr>
        <p:spPr>
          <a:xfrm>
            <a:off x="1287916" y="2189800"/>
            <a:ext cx="39956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9475" name="Google Shape;9475;p62"/>
          <p:cNvSpPr txBox="1"/>
          <p:nvPr>
            <p:ph idx="1" type="subTitle"/>
          </p:nvPr>
        </p:nvSpPr>
        <p:spPr>
          <a:xfrm>
            <a:off x="1287916" y="2953400"/>
            <a:ext cx="3995600" cy="173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 and two columns 1">
    <p:spTree>
      <p:nvGrpSpPr>
        <p:cNvPr id="9476" name="Shape 9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7" name="Google Shape;9477;p63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8" name="Google Shape;9478;p63"/>
          <p:cNvSpPr/>
          <p:nvPr/>
        </p:nvSpPr>
        <p:spPr>
          <a:xfrm flipH="1" rot="-585416">
            <a:off x="469239" y="288548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79" name="Google Shape;9479;p63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9480" name="Google Shape;9480;p63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63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63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63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63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63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63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63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63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63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63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63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63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63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63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63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63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63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63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63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63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63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63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63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63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63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63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63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63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63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63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63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63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63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63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63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63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63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63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63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63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63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63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63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63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63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63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63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63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63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63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63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63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63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63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63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63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63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63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63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63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63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63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63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63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63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63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63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63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63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p63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63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63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63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63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63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63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63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63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63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63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63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p63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p63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63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63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63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63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63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63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63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63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63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p63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63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63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63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63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63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63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63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63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63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63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63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63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63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63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63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63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63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63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63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63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63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63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63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63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63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63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63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63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63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63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63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63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63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63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63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63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63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63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63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63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63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63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63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63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63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63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63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63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63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63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63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63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63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63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63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63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63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63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63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63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63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63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63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63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63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63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63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63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63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63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63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63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63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63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63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63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63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63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63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63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63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63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63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63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63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63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63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63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63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63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63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63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63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63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63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63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63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63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63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63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63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63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63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63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63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63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63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63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63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63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63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63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63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63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63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63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63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63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63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63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63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63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63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63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63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63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63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63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63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63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63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63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63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63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63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63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63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63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63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63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63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63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63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63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63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63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63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63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63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63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63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63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63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63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63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63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63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63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63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63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63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63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63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63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63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63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63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63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63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63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63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63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63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63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63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63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63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63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63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63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63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63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63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63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63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63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63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63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63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63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63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63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63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63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63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63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63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63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63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63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63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63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63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63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63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63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63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63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63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63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63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63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63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63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63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63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63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63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92" name="Google Shape;9792;p63"/>
          <p:cNvGrpSpPr/>
          <p:nvPr/>
        </p:nvGrpSpPr>
        <p:grpSpPr>
          <a:xfrm rot="-4790542">
            <a:off x="-959824" y="4329151"/>
            <a:ext cx="3081111" cy="2536181"/>
            <a:chOff x="3857825" y="4400025"/>
            <a:chExt cx="287500" cy="236650"/>
          </a:xfrm>
        </p:grpSpPr>
        <p:sp>
          <p:nvSpPr>
            <p:cNvPr id="9793" name="Google Shape;9793;p63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63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63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63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63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63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63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63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63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63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3" name="Google Shape;9803;p63"/>
          <p:cNvGrpSpPr/>
          <p:nvPr/>
        </p:nvGrpSpPr>
        <p:grpSpPr>
          <a:xfrm flipH="1" rot="1810263">
            <a:off x="9752621" y="4070751"/>
            <a:ext cx="2671164" cy="2569733"/>
            <a:chOff x="3795825" y="3576625"/>
            <a:chExt cx="273225" cy="262850"/>
          </a:xfrm>
        </p:grpSpPr>
        <p:sp>
          <p:nvSpPr>
            <p:cNvPr id="9804" name="Google Shape;9804;p63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63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63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63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63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63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63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63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63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63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14" name="Google Shape;9814;p63"/>
          <p:cNvGrpSpPr/>
          <p:nvPr/>
        </p:nvGrpSpPr>
        <p:grpSpPr>
          <a:xfrm flipH="1">
            <a:off x="10557132" y="1964078"/>
            <a:ext cx="1183976" cy="1041412"/>
            <a:chOff x="422550" y="971175"/>
            <a:chExt cx="192050" cy="168925"/>
          </a:xfrm>
        </p:grpSpPr>
        <p:sp>
          <p:nvSpPr>
            <p:cNvPr id="9815" name="Google Shape;9815;p63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63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63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63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63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63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63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63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63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63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63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26" name="Google Shape;9826;p63"/>
          <p:cNvSpPr/>
          <p:nvPr/>
        </p:nvSpPr>
        <p:spPr>
          <a:xfrm flipH="1" rot="373006">
            <a:off x="10237019" y="137738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27" name="Google Shape;9827;p63"/>
          <p:cNvGrpSpPr/>
          <p:nvPr/>
        </p:nvGrpSpPr>
        <p:grpSpPr>
          <a:xfrm rot="-245355">
            <a:off x="167337" y="1433963"/>
            <a:ext cx="1731396" cy="1233280"/>
            <a:chOff x="1174150" y="1093100"/>
            <a:chExt cx="360450" cy="256750"/>
          </a:xfrm>
        </p:grpSpPr>
        <p:sp>
          <p:nvSpPr>
            <p:cNvPr id="9828" name="Google Shape;9828;p63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63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63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63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63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3" name="Google Shape;9833;p63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9834" name="Google Shape;9834;p63"/>
          <p:cNvSpPr txBox="1"/>
          <p:nvPr>
            <p:ph idx="2" type="title"/>
          </p:nvPr>
        </p:nvSpPr>
        <p:spPr>
          <a:xfrm>
            <a:off x="2599191" y="2279800"/>
            <a:ext cx="6993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9835" name="Google Shape;9835;p63"/>
          <p:cNvSpPr txBox="1"/>
          <p:nvPr>
            <p:ph idx="1" type="subTitle"/>
          </p:nvPr>
        </p:nvSpPr>
        <p:spPr>
          <a:xfrm>
            <a:off x="2599191" y="2727400"/>
            <a:ext cx="6993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9836" name="Google Shape;9836;p63"/>
          <p:cNvSpPr txBox="1"/>
          <p:nvPr>
            <p:ph idx="3" type="title"/>
          </p:nvPr>
        </p:nvSpPr>
        <p:spPr>
          <a:xfrm>
            <a:off x="2599209" y="4308633"/>
            <a:ext cx="6993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9837" name="Google Shape;9837;p63"/>
          <p:cNvSpPr txBox="1"/>
          <p:nvPr>
            <p:ph idx="4" type="subTitle"/>
          </p:nvPr>
        </p:nvSpPr>
        <p:spPr>
          <a:xfrm>
            <a:off x="2599209" y="4756233"/>
            <a:ext cx="6993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 and two columns 2">
    <p:spTree>
      <p:nvGrpSpPr>
        <p:cNvPr id="9838" name="Shape 9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9" name="Google Shape;9839;p64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40" name="Google Shape;9840;p64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9841" name="Google Shape;9841;p64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64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64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64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64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64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64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64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64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64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64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64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64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64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64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64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64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64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64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64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64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64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64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64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64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64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64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64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64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64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64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64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64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64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64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64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64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64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64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64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64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64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64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64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64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64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64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64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64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64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64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64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64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64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64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64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64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64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64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64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64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64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64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64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64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64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64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64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64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64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64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64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64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64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64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64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64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64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64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64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64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64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64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64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64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64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64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64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64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64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64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64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64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64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64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64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64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64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64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64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64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64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64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64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64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64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64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64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64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64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64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64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64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64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64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64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64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64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64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64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64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64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64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64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64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64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64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64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64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64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64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64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64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64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64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64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64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64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64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64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64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64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64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64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64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64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64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64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64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64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64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64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64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64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64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64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64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64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64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64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64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64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64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64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64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64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64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64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64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64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64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64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64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64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64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64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64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64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64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64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64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64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64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64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64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64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64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64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64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64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64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64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64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64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64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64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64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64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64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64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64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64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64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64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64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64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64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64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64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64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64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64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64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64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p64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64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64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64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64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64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64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64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p64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64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p64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p64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64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64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64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64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64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64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64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64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64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64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64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64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64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64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64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64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64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64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64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64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64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64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p64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64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64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64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64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64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p64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64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64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64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64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64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64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64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53" name="Google Shape;10153;p64"/>
          <p:cNvSpPr txBox="1"/>
          <p:nvPr>
            <p:ph idx="1" type="body"/>
          </p:nvPr>
        </p:nvSpPr>
        <p:spPr>
          <a:xfrm>
            <a:off x="1693867" y="2612700"/>
            <a:ext cx="4515600" cy="322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67"/>
            </a:lvl1pPr>
            <a:lvl2pPr indent="-3048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indent="-304800" lvl="2" marL="1371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indent="-304800" lvl="3" marL="1828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indent="-304800" lvl="4" marL="22860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indent="-304800" lvl="5" marL="27432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indent="-304800" lvl="6" marL="32004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indent="-304800" lvl="7" marL="3657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indent="-304800" lvl="8" marL="41148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Char char="■"/>
              <a:defRPr/>
            </a:lvl9pPr>
          </a:lstStyle>
          <a:p/>
        </p:txBody>
      </p:sp>
      <p:sp>
        <p:nvSpPr>
          <p:cNvPr id="10154" name="Google Shape;10154;p64"/>
          <p:cNvSpPr txBox="1"/>
          <p:nvPr>
            <p:ph idx="2" type="body"/>
          </p:nvPr>
        </p:nvSpPr>
        <p:spPr>
          <a:xfrm>
            <a:off x="6096000" y="2612667"/>
            <a:ext cx="5145200" cy="322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Kalam"/>
              <a:buChar char="●"/>
              <a:defRPr b="1" sz="3333">
                <a:solidFill>
                  <a:schemeClr val="lt2"/>
                </a:solidFill>
                <a:latin typeface="Kalam"/>
                <a:ea typeface="Kalam"/>
                <a:cs typeface="Kalam"/>
                <a:sym typeface="Kalam"/>
              </a:defRPr>
            </a:lvl1pPr>
            <a:lvl2pPr indent="-3048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indent="-304800" lvl="2" marL="1371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indent="-304800" lvl="3" marL="1828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indent="-304800" lvl="4" marL="22860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indent="-304800" lvl="5" marL="27432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indent="-304800" lvl="6" marL="32004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indent="-304800" lvl="7" marL="3657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indent="-304800" lvl="8" marL="41148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Char char="■"/>
              <a:defRPr/>
            </a:lvl9pPr>
          </a:lstStyle>
          <a:p/>
        </p:txBody>
      </p:sp>
      <p:sp>
        <p:nvSpPr>
          <p:cNvPr id="10155" name="Google Shape;10155;p64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10156" name="Google Shape;10156;p64"/>
          <p:cNvGrpSpPr/>
          <p:nvPr/>
        </p:nvGrpSpPr>
        <p:grpSpPr>
          <a:xfrm rot="-243275">
            <a:off x="9993223" y="5130134"/>
            <a:ext cx="1733797" cy="1369853"/>
            <a:chOff x="1745100" y="1681650"/>
            <a:chExt cx="1300475" cy="1027490"/>
          </a:xfrm>
        </p:grpSpPr>
        <p:sp>
          <p:nvSpPr>
            <p:cNvPr id="10157" name="Google Shape;10157;p64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64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59" name="Google Shape;10159;p64"/>
          <p:cNvGrpSpPr/>
          <p:nvPr/>
        </p:nvGrpSpPr>
        <p:grpSpPr>
          <a:xfrm flipH="1" rot="-7130480">
            <a:off x="10420739" y="-433370"/>
            <a:ext cx="2671160" cy="2569729"/>
            <a:chOff x="3795825" y="3576625"/>
            <a:chExt cx="273225" cy="262850"/>
          </a:xfrm>
        </p:grpSpPr>
        <p:sp>
          <p:nvSpPr>
            <p:cNvPr id="10160" name="Google Shape;10160;p64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64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64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64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64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64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64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64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64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64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70" name="Google Shape;10170;p64"/>
          <p:cNvSpPr/>
          <p:nvPr/>
        </p:nvSpPr>
        <p:spPr>
          <a:xfrm>
            <a:off x="1028261" y="892293"/>
            <a:ext cx="31400" cy="5186275"/>
          </a:xfrm>
          <a:custGeom>
            <a:rect b="b" l="l" r="r" t="t"/>
            <a:pathLst>
              <a:path extrusionOk="0" h="21259" w="143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71" name="Google Shape;10171;p64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10172" name="Google Shape;10172;p64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64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64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64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64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64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64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64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64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64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64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64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64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64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64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64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64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64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64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p64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p64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64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64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64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64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64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64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64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64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64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64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64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64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64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64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64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64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64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64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64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64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64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64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64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64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64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64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64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64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64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64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64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64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64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64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p64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64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64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64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64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64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64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64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64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64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64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64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64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64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64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64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64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64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64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64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64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p64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p64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64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64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64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64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64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64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64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64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64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64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64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64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64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64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64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64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64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64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64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64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64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64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64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64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64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64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64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64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64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64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64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64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64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64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64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64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64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p64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64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64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64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64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64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64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64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64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64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64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64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64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64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64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64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p64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p64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64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64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64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64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64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64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64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64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64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64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64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64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64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p64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p64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64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64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p64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p64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p64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64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64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64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64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64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64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64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p64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p64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p64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64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64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64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64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64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64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64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64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64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64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64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64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47" name="Google Shape;10347;p64"/>
          <p:cNvGrpSpPr/>
          <p:nvPr/>
        </p:nvGrpSpPr>
        <p:grpSpPr>
          <a:xfrm rot="-5400000">
            <a:off x="-589759" y="5639345"/>
            <a:ext cx="3081119" cy="2536193"/>
            <a:chOff x="3857825" y="4400025"/>
            <a:chExt cx="287500" cy="236650"/>
          </a:xfrm>
        </p:grpSpPr>
        <p:sp>
          <p:nvSpPr>
            <p:cNvPr id="10348" name="Google Shape;10348;p64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64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64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64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64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64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64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p64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64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64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43"/>
          <p:cNvSpPr txBox="1"/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" name="Google Shape;46;p43"/>
          <p:cNvSpPr txBox="1"/>
          <p:nvPr>
            <p:ph idx="1" type="body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1" sz="2400"/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 sz="2000"/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7" name="Google Shape;47;p43"/>
          <p:cNvSpPr txBox="1"/>
          <p:nvPr>
            <p:ph idx="2" type="body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" name="Google Shape;48;p43"/>
          <p:cNvSpPr txBox="1"/>
          <p:nvPr>
            <p:ph idx="3" type="body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1" sz="2400"/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 sz="2000"/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9" name="Google Shape;49;p43"/>
          <p:cNvSpPr txBox="1"/>
          <p:nvPr>
            <p:ph idx="4" type="body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0" name="Google Shape;50;p43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" name="Google Shape;51;p43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" name="Google Shape;52;p43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Title and three columns">
    <p:spTree>
      <p:nvGrpSpPr>
        <p:cNvPr id="10358" name="Shape 10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9" name="Google Shape;10359;p65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0" name="Google Shape;10360;p65"/>
          <p:cNvSpPr/>
          <p:nvPr/>
        </p:nvSpPr>
        <p:spPr>
          <a:xfrm flipH="1" rot="-585416">
            <a:off x="364453" y="1354348"/>
            <a:ext cx="1956703" cy="22108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61" name="Google Shape;10361;p65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10362" name="Google Shape;10362;p65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65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65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65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65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65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65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65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65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65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65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65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65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65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65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65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65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65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65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65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65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65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65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65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65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65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65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65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65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65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65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65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65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65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65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65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65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65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65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65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65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74" name="Google Shape;10674;p65"/>
          <p:cNvSpPr/>
          <p:nvPr/>
        </p:nvSpPr>
        <p:spPr>
          <a:xfrm flipH="1" rot="691970">
            <a:off x="10692024" y="393703"/>
            <a:ext cx="1372029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5" name="Google Shape;10675;p65"/>
          <p:cNvSpPr/>
          <p:nvPr/>
        </p:nvSpPr>
        <p:spPr>
          <a:xfrm flipH="1" rot="691970">
            <a:off x="264791" y="5637070"/>
            <a:ext cx="1372029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76" name="Google Shape;10676;p65"/>
          <p:cNvGrpSpPr/>
          <p:nvPr/>
        </p:nvGrpSpPr>
        <p:grpSpPr>
          <a:xfrm rot="7130480">
            <a:off x="-774075" y="-433370"/>
            <a:ext cx="2671160" cy="2569729"/>
            <a:chOff x="3795825" y="3576625"/>
            <a:chExt cx="273225" cy="262850"/>
          </a:xfrm>
        </p:grpSpPr>
        <p:sp>
          <p:nvSpPr>
            <p:cNvPr id="10677" name="Google Shape;10677;p65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87" name="Google Shape;10687;p65"/>
          <p:cNvGrpSpPr/>
          <p:nvPr/>
        </p:nvGrpSpPr>
        <p:grpSpPr>
          <a:xfrm rot="-3842191">
            <a:off x="10143822" y="5164210"/>
            <a:ext cx="3081127" cy="2536197"/>
            <a:chOff x="3857825" y="4400025"/>
            <a:chExt cx="287500" cy="236650"/>
          </a:xfrm>
        </p:grpSpPr>
        <p:sp>
          <p:nvSpPr>
            <p:cNvPr id="10688" name="Google Shape;10688;p65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98" name="Google Shape;10698;p65"/>
          <p:cNvGrpSpPr/>
          <p:nvPr/>
        </p:nvGrpSpPr>
        <p:grpSpPr>
          <a:xfrm>
            <a:off x="126365" y="3586403"/>
            <a:ext cx="998361" cy="905668"/>
            <a:chOff x="351175" y="1462825"/>
            <a:chExt cx="861746" cy="781736"/>
          </a:xfrm>
        </p:grpSpPr>
        <p:sp>
          <p:nvSpPr>
            <p:cNvPr id="10699" name="Google Shape;10699;p65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2" name="Google Shape;10702;p65"/>
          <p:cNvSpPr/>
          <p:nvPr/>
        </p:nvSpPr>
        <p:spPr>
          <a:xfrm>
            <a:off x="5422251" y="309667"/>
            <a:ext cx="1347501" cy="324687"/>
          </a:xfrm>
          <a:custGeom>
            <a:rect b="b" l="l" r="r" t="t"/>
            <a:pathLst>
              <a:path extrusionOk="0" h="4149" w="17219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03" name="Google Shape;10703;p65"/>
          <p:cNvGrpSpPr/>
          <p:nvPr/>
        </p:nvGrpSpPr>
        <p:grpSpPr>
          <a:xfrm>
            <a:off x="5732119" y="5785948"/>
            <a:ext cx="842397" cy="854105"/>
            <a:chOff x="1611050" y="1662750"/>
            <a:chExt cx="102400" cy="103825"/>
          </a:xfrm>
        </p:grpSpPr>
        <p:sp>
          <p:nvSpPr>
            <p:cNvPr id="10704" name="Google Shape;10704;p65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6" name="Google Shape;10706;p65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0707" name="Google Shape;10707;p65"/>
          <p:cNvSpPr txBox="1"/>
          <p:nvPr>
            <p:ph idx="2" type="title"/>
          </p:nvPr>
        </p:nvSpPr>
        <p:spPr>
          <a:xfrm>
            <a:off x="1486800" y="3394167"/>
            <a:ext cx="27824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0708" name="Google Shape;10708;p65"/>
          <p:cNvSpPr txBox="1"/>
          <p:nvPr>
            <p:ph idx="1" type="subTitle"/>
          </p:nvPr>
        </p:nvSpPr>
        <p:spPr>
          <a:xfrm>
            <a:off x="1486800" y="3938467"/>
            <a:ext cx="2782400" cy="10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0709" name="Google Shape;10709;p65"/>
          <p:cNvSpPr txBox="1"/>
          <p:nvPr>
            <p:ph idx="3" type="title"/>
          </p:nvPr>
        </p:nvSpPr>
        <p:spPr>
          <a:xfrm>
            <a:off x="4704800" y="3394067"/>
            <a:ext cx="27824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0710" name="Google Shape;10710;p65"/>
          <p:cNvSpPr txBox="1"/>
          <p:nvPr>
            <p:ph idx="4" type="subTitle"/>
          </p:nvPr>
        </p:nvSpPr>
        <p:spPr>
          <a:xfrm>
            <a:off x="4704795" y="3938467"/>
            <a:ext cx="2782400" cy="10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0711" name="Google Shape;10711;p65"/>
          <p:cNvSpPr txBox="1"/>
          <p:nvPr>
            <p:ph idx="5" type="title"/>
          </p:nvPr>
        </p:nvSpPr>
        <p:spPr>
          <a:xfrm>
            <a:off x="7922799" y="3394067"/>
            <a:ext cx="27824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0712" name="Google Shape;10712;p65"/>
          <p:cNvSpPr txBox="1"/>
          <p:nvPr>
            <p:ph idx="6" type="subTitle"/>
          </p:nvPr>
        </p:nvSpPr>
        <p:spPr>
          <a:xfrm>
            <a:off x="7922799" y="3938467"/>
            <a:ext cx="2782400" cy="10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713" name="Google Shape;10713;p65"/>
          <p:cNvGrpSpPr/>
          <p:nvPr/>
        </p:nvGrpSpPr>
        <p:grpSpPr>
          <a:xfrm rot="-626345">
            <a:off x="10579810" y="1988602"/>
            <a:ext cx="1322783" cy="942257"/>
            <a:chOff x="1174150" y="1093100"/>
            <a:chExt cx="360450" cy="256750"/>
          </a:xfrm>
        </p:grpSpPr>
        <p:sp>
          <p:nvSpPr>
            <p:cNvPr id="10714" name="Google Shape;10714;p65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Title and three columns 1">
    <p:spTree>
      <p:nvGrpSpPr>
        <p:cNvPr id="10719" name="Shape 10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0" name="Google Shape;10720;p66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1" name="Google Shape;10721;p66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0722" name="Google Shape;10722;p66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66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66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66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66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66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66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66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66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66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66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66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66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66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66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66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66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66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66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66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66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66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66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66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66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66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66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66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66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66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66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66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66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66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66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66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66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66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66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66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66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66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66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66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66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66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66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66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66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66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66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66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66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66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66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66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66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66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66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66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66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66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66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66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66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66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66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66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66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66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66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66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66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66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66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66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66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66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66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66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66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66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66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66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66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66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8" name="Google Shape;10808;p66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9" name="Google Shape;10809;p66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66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66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66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66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66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66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6" name="Google Shape;10816;p66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7" name="Google Shape;10817;p66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66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66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66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66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66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66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66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66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66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66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66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66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66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66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2" name="Google Shape;10832;p66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66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66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66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66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66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66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66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66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66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66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66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66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66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66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66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66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66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66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66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66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66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66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66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66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66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66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66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66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66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66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66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66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66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66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66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66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66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66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66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66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66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66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66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66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66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66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66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66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66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66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66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66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66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66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66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66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66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66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66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66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66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66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66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66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66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66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66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66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66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66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66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66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66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66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66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66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66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66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66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66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66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66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66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66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66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66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66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66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66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66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66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66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66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66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66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66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66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66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66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66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66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66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66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66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66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66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66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66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66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66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66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66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66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66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66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66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66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66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66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66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66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66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66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66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66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66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66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66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66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66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66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66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66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66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66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66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66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66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66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66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66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66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66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66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66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66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66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66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66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66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66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66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66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66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66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66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66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66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66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66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66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66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66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66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66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66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66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66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66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66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66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66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66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66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66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66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66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66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66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66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66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66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66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66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66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66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66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66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66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66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66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66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66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66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66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66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66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66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66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2" name="Google Shape;11032;p66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66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66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p66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36" name="Google Shape;11036;p66"/>
          <p:cNvSpPr/>
          <p:nvPr/>
        </p:nvSpPr>
        <p:spPr>
          <a:xfrm>
            <a:off x="1028261" y="892293"/>
            <a:ext cx="31400" cy="5186275"/>
          </a:xfrm>
          <a:custGeom>
            <a:rect b="b" l="l" r="r" t="t"/>
            <a:pathLst>
              <a:path extrusionOk="0" h="21259" w="143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37" name="Google Shape;11037;p66"/>
          <p:cNvGrpSpPr/>
          <p:nvPr/>
        </p:nvGrpSpPr>
        <p:grpSpPr>
          <a:xfrm rot="-4014088">
            <a:off x="10374252" y="813195"/>
            <a:ext cx="1733907" cy="1369940"/>
            <a:chOff x="1745100" y="1681650"/>
            <a:chExt cx="1300475" cy="1027490"/>
          </a:xfrm>
        </p:grpSpPr>
        <p:sp>
          <p:nvSpPr>
            <p:cNvPr id="11038" name="Google Shape;11038;p66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66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40" name="Google Shape;11040;p66"/>
          <p:cNvGrpSpPr/>
          <p:nvPr/>
        </p:nvGrpSpPr>
        <p:grpSpPr>
          <a:xfrm flipH="1" rot="-2976661">
            <a:off x="-668379" y="-370368"/>
            <a:ext cx="3081109" cy="2536199"/>
            <a:chOff x="3857825" y="4400025"/>
            <a:chExt cx="287500" cy="236650"/>
          </a:xfrm>
        </p:grpSpPr>
        <p:sp>
          <p:nvSpPr>
            <p:cNvPr id="11041" name="Google Shape;11041;p66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p66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66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66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5" name="Google Shape;11045;p66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6" name="Google Shape;11046;p66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66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p66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66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66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51" name="Google Shape;11051;p66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1052" name="Google Shape;11052;p66"/>
          <p:cNvSpPr txBox="1"/>
          <p:nvPr>
            <p:ph idx="2" type="title"/>
          </p:nvPr>
        </p:nvSpPr>
        <p:spPr>
          <a:xfrm>
            <a:off x="1693873" y="1679667"/>
            <a:ext cx="43712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053" name="Google Shape;11053;p66"/>
          <p:cNvSpPr txBox="1"/>
          <p:nvPr>
            <p:ph idx="1" type="subTitle"/>
          </p:nvPr>
        </p:nvSpPr>
        <p:spPr>
          <a:xfrm>
            <a:off x="1693867" y="2223967"/>
            <a:ext cx="43712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054" name="Google Shape;11054;p66"/>
          <p:cNvSpPr txBox="1"/>
          <p:nvPr>
            <p:ph idx="3" type="title"/>
          </p:nvPr>
        </p:nvSpPr>
        <p:spPr>
          <a:xfrm>
            <a:off x="1693873" y="3069684"/>
            <a:ext cx="43712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055" name="Google Shape;11055;p66"/>
          <p:cNvSpPr txBox="1"/>
          <p:nvPr>
            <p:ph idx="4" type="subTitle"/>
          </p:nvPr>
        </p:nvSpPr>
        <p:spPr>
          <a:xfrm>
            <a:off x="1693867" y="3614084"/>
            <a:ext cx="43712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056" name="Google Shape;11056;p66"/>
          <p:cNvSpPr txBox="1"/>
          <p:nvPr>
            <p:ph idx="5" type="title"/>
          </p:nvPr>
        </p:nvSpPr>
        <p:spPr>
          <a:xfrm>
            <a:off x="1693868" y="4459800"/>
            <a:ext cx="43712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057" name="Google Shape;11057;p66"/>
          <p:cNvSpPr txBox="1"/>
          <p:nvPr>
            <p:ph idx="6" type="subTitle"/>
          </p:nvPr>
        </p:nvSpPr>
        <p:spPr>
          <a:xfrm>
            <a:off x="1693867" y="5004200"/>
            <a:ext cx="43712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058" name="Google Shape;11058;p66"/>
          <p:cNvSpPr/>
          <p:nvPr>
            <p:ph idx="7" type="pic"/>
          </p:nvPr>
        </p:nvSpPr>
        <p:spPr>
          <a:xfrm rot="212818">
            <a:off x="6881705" y="2091370"/>
            <a:ext cx="3601299" cy="3811289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Title and four columns">
    <p:spTree>
      <p:nvGrpSpPr>
        <p:cNvPr id="11059" name="Shape 1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0" name="Google Shape;11060;p67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1" name="Google Shape;11061;p67"/>
          <p:cNvSpPr/>
          <p:nvPr/>
        </p:nvSpPr>
        <p:spPr>
          <a:xfrm rot="585416">
            <a:off x="7438586" y="4366797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62" name="Google Shape;11062;p67"/>
          <p:cNvGrpSpPr/>
          <p:nvPr/>
        </p:nvGrpSpPr>
        <p:grpSpPr>
          <a:xfrm>
            <a:off x="582017" y="495303"/>
            <a:ext cx="11027969" cy="5866843"/>
            <a:chOff x="1096650" y="3738975"/>
            <a:chExt cx="2771775" cy="1474575"/>
          </a:xfrm>
        </p:grpSpPr>
        <p:sp>
          <p:nvSpPr>
            <p:cNvPr id="11063" name="Google Shape;11063;p67"/>
            <p:cNvSpPr/>
            <p:nvPr/>
          </p:nvSpPr>
          <p:spPr>
            <a:xfrm>
              <a:off x="1096650" y="3738975"/>
              <a:ext cx="2771775" cy="1474575"/>
            </a:xfrm>
            <a:custGeom>
              <a:rect b="b" l="l" r="r" t="t"/>
              <a:pathLst>
                <a:path extrusionOk="0" h="58983" w="110871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4" name="Google Shape;11064;p67"/>
            <p:cNvSpPr/>
            <p:nvPr/>
          </p:nvSpPr>
          <p:spPr>
            <a:xfrm>
              <a:off x="1201050" y="3750650"/>
              <a:ext cx="4800" cy="118400"/>
            </a:xfrm>
            <a:custGeom>
              <a:rect b="b" l="l" r="r" t="t"/>
              <a:pathLst>
                <a:path extrusionOk="0" h="4736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5" name="Google Shape;11065;p67"/>
            <p:cNvSpPr/>
            <p:nvPr/>
          </p:nvSpPr>
          <p:spPr>
            <a:xfrm>
              <a:off x="120105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67"/>
            <p:cNvSpPr/>
            <p:nvPr/>
          </p:nvSpPr>
          <p:spPr>
            <a:xfrm>
              <a:off x="1201050" y="5094575"/>
              <a:ext cx="4800" cy="46775"/>
            </a:xfrm>
            <a:custGeom>
              <a:rect b="b" l="l" r="r" t="t"/>
              <a:pathLst>
                <a:path extrusionOk="0" h="1871" w="192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67"/>
            <p:cNvSpPr/>
            <p:nvPr/>
          </p:nvSpPr>
          <p:spPr>
            <a:xfrm>
              <a:off x="120105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67"/>
            <p:cNvSpPr/>
            <p:nvPr/>
          </p:nvSpPr>
          <p:spPr>
            <a:xfrm>
              <a:off x="120105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67"/>
            <p:cNvSpPr/>
            <p:nvPr/>
          </p:nvSpPr>
          <p:spPr>
            <a:xfrm>
              <a:off x="120105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p67"/>
            <p:cNvSpPr/>
            <p:nvPr/>
          </p:nvSpPr>
          <p:spPr>
            <a:xfrm>
              <a:off x="120105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67"/>
            <p:cNvSpPr/>
            <p:nvPr/>
          </p:nvSpPr>
          <p:spPr>
            <a:xfrm>
              <a:off x="120105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67"/>
            <p:cNvSpPr/>
            <p:nvPr/>
          </p:nvSpPr>
          <p:spPr>
            <a:xfrm>
              <a:off x="120105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67"/>
            <p:cNvSpPr/>
            <p:nvPr/>
          </p:nvSpPr>
          <p:spPr>
            <a:xfrm>
              <a:off x="120105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67"/>
            <p:cNvSpPr/>
            <p:nvPr/>
          </p:nvSpPr>
          <p:spPr>
            <a:xfrm>
              <a:off x="120105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67"/>
            <p:cNvSpPr/>
            <p:nvPr/>
          </p:nvSpPr>
          <p:spPr>
            <a:xfrm>
              <a:off x="120105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p67"/>
            <p:cNvSpPr/>
            <p:nvPr/>
          </p:nvSpPr>
          <p:spPr>
            <a:xfrm>
              <a:off x="1307900" y="5094575"/>
              <a:ext cx="4625" cy="62475"/>
            </a:xfrm>
            <a:custGeom>
              <a:rect b="b" l="l" r="r" t="t"/>
              <a:pathLst>
                <a:path extrusionOk="0" h="2499" w="185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67"/>
            <p:cNvSpPr/>
            <p:nvPr/>
          </p:nvSpPr>
          <p:spPr>
            <a:xfrm>
              <a:off x="130772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67"/>
            <p:cNvSpPr/>
            <p:nvPr/>
          </p:nvSpPr>
          <p:spPr>
            <a:xfrm>
              <a:off x="1307725" y="3750650"/>
              <a:ext cx="4800" cy="118400"/>
            </a:xfrm>
            <a:custGeom>
              <a:rect b="b" l="l" r="r" t="t"/>
              <a:pathLst>
                <a:path extrusionOk="0" h="4736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67"/>
            <p:cNvSpPr/>
            <p:nvPr/>
          </p:nvSpPr>
          <p:spPr>
            <a:xfrm>
              <a:off x="130772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67"/>
            <p:cNvSpPr/>
            <p:nvPr/>
          </p:nvSpPr>
          <p:spPr>
            <a:xfrm>
              <a:off x="130772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67"/>
            <p:cNvSpPr/>
            <p:nvPr/>
          </p:nvSpPr>
          <p:spPr>
            <a:xfrm>
              <a:off x="130772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p67"/>
            <p:cNvSpPr/>
            <p:nvPr/>
          </p:nvSpPr>
          <p:spPr>
            <a:xfrm>
              <a:off x="130772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p67"/>
            <p:cNvSpPr/>
            <p:nvPr/>
          </p:nvSpPr>
          <p:spPr>
            <a:xfrm>
              <a:off x="130772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67"/>
            <p:cNvSpPr/>
            <p:nvPr/>
          </p:nvSpPr>
          <p:spPr>
            <a:xfrm>
              <a:off x="130772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67"/>
            <p:cNvSpPr/>
            <p:nvPr/>
          </p:nvSpPr>
          <p:spPr>
            <a:xfrm>
              <a:off x="130772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67"/>
            <p:cNvSpPr/>
            <p:nvPr/>
          </p:nvSpPr>
          <p:spPr>
            <a:xfrm>
              <a:off x="130772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p67"/>
            <p:cNvSpPr/>
            <p:nvPr/>
          </p:nvSpPr>
          <p:spPr>
            <a:xfrm>
              <a:off x="130772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p67"/>
            <p:cNvSpPr/>
            <p:nvPr/>
          </p:nvSpPr>
          <p:spPr>
            <a:xfrm>
              <a:off x="14140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p67"/>
            <p:cNvSpPr/>
            <p:nvPr/>
          </p:nvSpPr>
          <p:spPr>
            <a:xfrm>
              <a:off x="14140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67"/>
            <p:cNvSpPr/>
            <p:nvPr/>
          </p:nvSpPr>
          <p:spPr>
            <a:xfrm>
              <a:off x="14140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67"/>
            <p:cNvSpPr/>
            <p:nvPr/>
          </p:nvSpPr>
          <p:spPr>
            <a:xfrm>
              <a:off x="14140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67"/>
            <p:cNvSpPr/>
            <p:nvPr/>
          </p:nvSpPr>
          <p:spPr>
            <a:xfrm>
              <a:off x="14140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p67"/>
            <p:cNvSpPr/>
            <p:nvPr/>
          </p:nvSpPr>
          <p:spPr>
            <a:xfrm>
              <a:off x="14140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67"/>
            <p:cNvSpPr/>
            <p:nvPr/>
          </p:nvSpPr>
          <p:spPr>
            <a:xfrm>
              <a:off x="1414025" y="5094575"/>
              <a:ext cx="5375" cy="66875"/>
            </a:xfrm>
            <a:custGeom>
              <a:rect b="b" l="l" r="r" t="t"/>
              <a:pathLst>
                <a:path extrusionOk="0" h="2675" w="215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67"/>
            <p:cNvSpPr/>
            <p:nvPr/>
          </p:nvSpPr>
          <p:spPr>
            <a:xfrm>
              <a:off x="1414025" y="3750075"/>
              <a:ext cx="5375" cy="118975"/>
            </a:xfrm>
            <a:custGeom>
              <a:rect b="b" l="l" r="r" t="t"/>
              <a:pathLst>
                <a:path extrusionOk="0" h="4759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67"/>
            <p:cNvSpPr/>
            <p:nvPr/>
          </p:nvSpPr>
          <p:spPr>
            <a:xfrm>
              <a:off x="14140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67"/>
            <p:cNvSpPr/>
            <p:nvPr/>
          </p:nvSpPr>
          <p:spPr>
            <a:xfrm>
              <a:off x="14140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67"/>
            <p:cNvSpPr/>
            <p:nvPr/>
          </p:nvSpPr>
          <p:spPr>
            <a:xfrm>
              <a:off x="14140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67"/>
            <p:cNvSpPr/>
            <p:nvPr/>
          </p:nvSpPr>
          <p:spPr>
            <a:xfrm>
              <a:off x="14140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67"/>
            <p:cNvSpPr/>
            <p:nvPr/>
          </p:nvSpPr>
          <p:spPr>
            <a:xfrm>
              <a:off x="152070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67"/>
            <p:cNvSpPr/>
            <p:nvPr/>
          </p:nvSpPr>
          <p:spPr>
            <a:xfrm>
              <a:off x="152070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67"/>
            <p:cNvSpPr/>
            <p:nvPr/>
          </p:nvSpPr>
          <p:spPr>
            <a:xfrm>
              <a:off x="152070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67"/>
            <p:cNvSpPr/>
            <p:nvPr/>
          </p:nvSpPr>
          <p:spPr>
            <a:xfrm>
              <a:off x="152070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p67"/>
            <p:cNvSpPr/>
            <p:nvPr/>
          </p:nvSpPr>
          <p:spPr>
            <a:xfrm>
              <a:off x="152070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67"/>
            <p:cNvSpPr/>
            <p:nvPr/>
          </p:nvSpPr>
          <p:spPr>
            <a:xfrm>
              <a:off x="1520700" y="3749500"/>
              <a:ext cx="4800" cy="119550"/>
            </a:xfrm>
            <a:custGeom>
              <a:rect b="b" l="l" r="r" t="t"/>
              <a:pathLst>
                <a:path extrusionOk="0" h="4782" w="192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67"/>
            <p:cNvSpPr/>
            <p:nvPr/>
          </p:nvSpPr>
          <p:spPr>
            <a:xfrm>
              <a:off x="152070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p67"/>
            <p:cNvSpPr/>
            <p:nvPr/>
          </p:nvSpPr>
          <p:spPr>
            <a:xfrm>
              <a:off x="152070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p67"/>
            <p:cNvSpPr/>
            <p:nvPr/>
          </p:nvSpPr>
          <p:spPr>
            <a:xfrm>
              <a:off x="1520700" y="5094575"/>
              <a:ext cx="4800" cy="75875"/>
            </a:xfrm>
            <a:custGeom>
              <a:rect b="b" l="l" r="r" t="t"/>
              <a:pathLst>
                <a:path extrusionOk="0" h="3035" w="192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67"/>
            <p:cNvSpPr/>
            <p:nvPr/>
          </p:nvSpPr>
          <p:spPr>
            <a:xfrm>
              <a:off x="152070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0" name="Google Shape;11110;p67"/>
            <p:cNvSpPr/>
            <p:nvPr/>
          </p:nvSpPr>
          <p:spPr>
            <a:xfrm>
              <a:off x="152070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1" name="Google Shape;11111;p67"/>
            <p:cNvSpPr/>
            <p:nvPr/>
          </p:nvSpPr>
          <p:spPr>
            <a:xfrm>
              <a:off x="152070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67"/>
            <p:cNvSpPr/>
            <p:nvPr/>
          </p:nvSpPr>
          <p:spPr>
            <a:xfrm>
              <a:off x="1627575" y="3749500"/>
              <a:ext cx="4600" cy="119550"/>
            </a:xfrm>
            <a:custGeom>
              <a:rect b="b" l="l" r="r" t="t"/>
              <a:pathLst>
                <a:path extrusionOk="0" h="4782" w="184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67"/>
            <p:cNvSpPr/>
            <p:nvPr/>
          </p:nvSpPr>
          <p:spPr>
            <a:xfrm>
              <a:off x="1627575" y="43622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67"/>
            <p:cNvSpPr/>
            <p:nvPr/>
          </p:nvSpPr>
          <p:spPr>
            <a:xfrm>
              <a:off x="1627575" y="44843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67"/>
            <p:cNvSpPr/>
            <p:nvPr/>
          </p:nvSpPr>
          <p:spPr>
            <a:xfrm>
              <a:off x="1627575" y="38742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67"/>
            <p:cNvSpPr/>
            <p:nvPr/>
          </p:nvSpPr>
          <p:spPr>
            <a:xfrm>
              <a:off x="1627575" y="41185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67"/>
            <p:cNvSpPr/>
            <p:nvPr/>
          </p:nvSpPr>
          <p:spPr>
            <a:xfrm>
              <a:off x="1627575" y="497315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67"/>
            <p:cNvSpPr/>
            <p:nvPr/>
          </p:nvSpPr>
          <p:spPr>
            <a:xfrm>
              <a:off x="1627575" y="4728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67"/>
            <p:cNvSpPr/>
            <p:nvPr/>
          </p:nvSpPr>
          <p:spPr>
            <a:xfrm>
              <a:off x="1627575" y="39963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67"/>
            <p:cNvSpPr/>
            <p:nvPr/>
          </p:nvSpPr>
          <p:spPr>
            <a:xfrm>
              <a:off x="1627575" y="485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67"/>
            <p:cNvSpPr/>
            <p:nvPr/>
          </p:nvSpPr>
          <p:spPr>
            <a:xfrm>
              <a:off x="1627575" y="5094575"/>
              <a:ext cx="4600" cy="80100"/>
            </a:xfrm>
            <a:custGeom>
              <a:rect b="b" l="l" r="r" t="t"/>
              <a:pathLst>
                <a:path extrusionOk="0" h="3204" w="184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67"/>
            <p:cNvSpPr/>
            <p:nvPr/>
          </p:nvSpPr>
          <p:spPr>
            <a:xfrm>
              <a:off x="1627575" y="4240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67"/>
            <p:cNvSpPr/>
            <p:nvPr/>
          </p:nvSpPr>
          <p:spPr>
            <a:xfrm>
              <a:off x="1627575" y="46065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67"/>
            <p:cNvSpPr/>
            <p:nvPr/>
          </p:nvSpPr>
          <p:spPr>
            <a:xfrm>
              <a:off x="173425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67"/>
            <p:cNvSpPr/>
            <p:nvPr/>
          </p:nvSpPr>
          <p:spPr>
            <a:xfrm>
              <a:off x="173425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p67"/>
            <p:cNvSpPr/>
            <p:nvPr/>
          </p:nvSpPr>
          <p:spPr>
            <a:xfrm>
              <a:off x="173425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67"/>
            <p:cNvSpPr/>
            <p:nvPr/>
          </p:nvSpPr>
          <p:spPr>
            <a:xfrm>
              <a:off x="173425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67"/>
            <p:cNvSpPr/>
            <p:nvPr/>
          </p:nvSpPr>
          <p:spPr>
            <a:xfrm>
              <a:off x="173425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67"/>
            <p:cNvSpPr/>
            <p:nvPr/>
          </p:nvSpPr>
          <p:spPr>
            <a:xfrm>
              <a:off x="173425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p67"/>
            <p:cNvSpPr/>
            <p:nvPr/>
          </p:nvSpPr>
          <p:spPr>
            <a:xfrm>
              <a:off x="173425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p67"/>
            <p:cNvSpPr/>
            <p:nvPr/>
          </p:nvSpPr>
          <p:spPr>
            <a:xfrm>
              <a:off x="173425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67"/>
            <p:cNvSpPr/>
            <p:nvPr/>
          </p:nvSpPr>
          <p:spPr>
            <a:xfrm>
              <a:off x="173425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67"/>
            <p:cNvSpPr/>
            <p:nvPr/>
          </p:nvSpPr>
          <p:spPr>
            <a:xfrm>
              <a:off x="1734250" y="5094575"/>
              <a:ext cx="4800" cy="90250"/>
            </a:xfrm>
            <a:custGeom>
              <a:rect b="b" l="l" r="r" t="t"/>
              <a:pathLst>
                <a:path extrusionOk="0" h="3610" w="192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67"/>
            <p:cNvSpPr/>
            <p:nvPr/>
          </p:nvSpPr>
          <p:spPr>
            <a:xfrm>
              <a:off x="1734250" y="3748750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67"/>
            <p:cNvSpPr/>
            <p:nvPr/>
          </p:nvSpPr>
          <p:spPr>
            <a:xfrm>
              <a:off x="173425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67"/>
            <p:cNvSpPr/>
            <p:nvPr/>
          </p:nvSpPr>
          <p:spPr>
            <a:xfrm>
              <a:off x="1840350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67"/>
            <p:cNvSpPr/>
            <p:nvPr/>
          </p:nvSpPr>
          <p:spPr>
            <a:xfrm>
              <a:off x="1840350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67"/>
            <p:cNvSpPr/>
            <p:nvPr/>
          </p:nvSpPr>
          <p:spPr>
            <a:xfrm>
              <a:off x="1840350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67"/>
            <p:cNvSpPr/>
            <p:nvPr/>
          </p:nvSpPr>
          <p:spPr>
            <a:xfrm>
              <a:off x="1840350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67"/>
            <p:cNvSpPr/>
            <p:nvPr/>
          </p:nvSpPr>
          <p:spPr>
            <a:xfrm>
              <a:off x="1840350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67"/>
            <p:cNvSpPr/>
            <p:nvPr/>
          </p:nvSpPr>
          <p:spPr>
            <a:xfrm>
              <a:off x="1840350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67"/>
            <p:cNvSpPr/>
            <p:nvPr/>
          </p:nvSpPr>
          <p:spPr>
            <a:xfrm>
              <a:off x="1840350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67"/>
            <p:cNvSpPr/>
            <p:nvPr/>
          </p:nvSpPr>
          <p:spPr>
            <a:xfrm>
              <a:off x="1840350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p67"/>
            <p:cNvSpPr/>
            <p:nvPr/>
          </p:nvSpPr>
          <p:spPr>
            <a:xfrm>
              <a:off x="1840350" y="3748175"/>
              <a:ext cx="5375" cy="120875"/>
            </a:xfrm>
            <a:custGeom>
              <a:rect b="b" l="l" r="r" t="t"/>
              <a:pathLst>
                <a:path extrusionOk="0" h="4835" w="215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67"/>
            <p:cNvSpPr/>
            <p:nvPr/>
          </p:nvSpPr>
          <p:spPr>
            <a:xfrm>
              <a:off x="1840350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67"/>
            <p:cNvSpPr/>
            <p:nvPr/>
          </p:nvSpPr>
          <p:spPr>
            <a:xfrm>
              <a:off x="1840350" y="5094575"/>
              <a:ext cx="5375" cy="99425"/>
            </a:xfrm>
            <a:custGeom>
              <a:rect b="b" l="l" r="r" t="t"/>
              <a:pathLst>
                <a:path extrusionOk="0" h="3977" w="215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67"/>
            <p:cNvSpPr/>
            <p:nvPr/>
          </p:nvSpPr>
          <p:spPr>
            <a:xfrm>
              <a:off x="1840350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67"/>
            <p:cNvSpPr/>
            <p:nvPr/>
          </p:nvSpPr>
          <p:spPr>
            <a:xfrm>
              <a:off x="19470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p67"/>
            <p:cNvSpPr/>
            <p:nvPr/>
          </p:nvSpPr>
          <p:spPr>
            <a:xfrm>
              <a:off x="19470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67"/>
            <p:cNvSpPr/>
            <p:nvPr/>
          </p:nvSpPr>
          <p:spPr>
            <a:xfrm>
              <a:off x="19470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67"/>
            <p:cNvSpPr/>
            <p:nvPr/>
          </p:nvSpPr>
          <p:spPr>
            <a:xfrm>
              <a:off x="19470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67"/>
            <p:cNvSpPr/>
            <p:nvPr/>
          </p:nvSpPr>
          <p:spPr>
            <a:xfrm>
              <a:off x="19470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67"/>
            <p:cNvSpPr/>
            <p:nvPr/>
          </p:nvSpPr>
          <p:spPr>
            <a:xfrm>
              <a:off x="1947025" y="3747400"/>
              <a:ext cx="5375" cy="121650"/>
            </a:xfrm>
            <a:custGeom>
              <a:rect b="b" l="l" r="r" t="t"/>
              <a:pathLst>
                <a:path extrusionOk="0" h="4866" w="215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67"/>
            <p:cNvSpPr/>
            <p:nvPr/>
          </p:nvSpPr>
          <p:spPr>
            <a:xfrm>
              <a:off x="1947025" y="5094575"/>
              <a:ext cx="5375" cy="102500"/>
            </a:xfrm>
            <a:custGeom>
              <a:rect b="b" l="l" r="r" t="t"/>
              <a:pathLst>
                <a:path extrusionOk="0" h="4100" w="215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67"/>
            <p:cNvSpPr/>
            <p:nvPr/>
          </p:nvSpPr>
          <p:spPr>
            <a:xfrm>
              <a:off x="19470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67"/>
            <p:cNvSpPr/>
            <p:nvPr/>
          </p:nvSpPr>
          <p:spPr>
            <a:xfrm>
              <a:off x="19470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p67"/>
            <p:cNvSpPr/>
            <p:nvPr/>
          </p:nvSpPr>
          <p:spPr>
            <a:xfrm>
              <a:off x="19470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67"/>
            <p:cNvSpPr/>
            <p:nvPr/>
          </p:nvSpPr>
          <p:spPr>
            <a:xfrm>
              <a:off x="19470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67"/>
            <p:cNvSpPr/>
            <p:nvPr/>
          </p:nvSpPr>
          <p:spPr>
            <a:xfrm>
              <a:off x="19470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67"/>
            <p:cNvSpPr/>
            <p:nvPr/>
          </p:nvSpPr>
          <p:spPr>
            <a:xfrm>
              <a:off x="2053900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67"/>
            <p:cNvSpPr/>
            <p:nvPr/>
          </p:nvSpPr>
          <p:spPr>
            <a:xfrm>
              <a:off x="2053900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p67"/>
            <p:cNvSpPr/>
            <p:nvPr/>
          </p:nvSpPr>
          <p:spPr>
            <a:xfrm>
              <a:off x="2053900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p67"/>
            <p:cNvSpPr/>
            <p:nvPr/>
          </p:nvSpPr>
          <p:spPr>
            <a:xfrm>
              <a:off x="2053900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67"/>
            <p:cNvSpPr/>
            <p:nvPr/>
          </p:nvSpPr>
          <p:spPr>
            <a:xfrm>
              <a:off x="2053900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67"/>
            <p:cNvSpPr/>
            <p:nvPr/>
          </p:nvSpPr>
          <p:spPr>
            <a:xfrm>
              <a:off x="2053900" y="509457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67"/>
            <p:cNvSpPr/>
            <p:nvPr/>
          </p:nvSpPr>
          <p:spPr>
            <a:xfrm>
              <a:off x="2053900" y="3747400"/>
              <a:ext cx="4625" cy="121650"/>
            </a:xfrm>
            <a:custGeom>
              <a:rect b="b" l="l" r="r" t="t"/>
              <a:pathLst>
                <a:path extrusionOk="0" h="4866" w="185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67"/>
            <p:cNvSpPr/>
            <p:nvPr/>
          </p:nvSpPr>
          <p:spPr>
            <a:xfrm>
              <a:off x="2053900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67"/>
            <p:cNvSpPr/>
            <p:nvPr/>
          </p:nvSpPr>
          <p:spPr>
            <a:xfrm>
              <a:off x="2053900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p67"/>
            <p:cNvSpPr/>
            <p:nvPr/>
          </p:nvSpPr>
          <p:spPr>
            <a:xfrm>
              <a:off x="2053900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p67"/>
            <p:cNvSpPr/>
            <p:nvPr/>
          </p:nvSpPr>
          <p:spPr>
            <a:xfrm>
              <a:off x="2053900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67"/>
            <p:cNvSpPr/>
            <p:nvPr/>
          </p:nvSpPr>
          <p:spPr>
            <a:xfrm>
              <a:off x="2053900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p67"/>
            <p:cNvSpPr/>
            <p:nvPr/>
          </p:nvSpPr>
          <p:spPr>
            <a:xfrm>
              <a:off x="216057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p67"/>
            <p:cNvSpPr/>
            <p:nvPr/>
          </p:nvSpPr>
          <p:spPr>
            <a:xfrm>
              <a:off x="216057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67"/>
            <p:cNvSpPr/>
            <p:nvPr/>
          </p:nvSpPr>
          <p:spPr>
            <a:xfrm>
              <a:off x="216057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67"/>
            <p:cNvSpPr/>
            <p:nvPr/>
          </p:nvSpPr>
          <p:spPr>
            <a:xfrm>
              <a:off x="216057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67"/>
            <p:cNvSpPr/>
            <p:nvPr/>
          </p:nvSpPr>
          <p:spPr>
            <a:xfrm>
              <a:off x="2160575" y="5094575"/>
              <a:ext cx="4800" cy="104600"/>
            </a:xfrm>
            <a:custGeom>
              <a:rect b="b" l="l" r="r" t="t"/>
              <a:pathLst>
                <a:path extrusionOk="0" h="4184" w="192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p67"/>
            <p:cNvSpPr/>
            <p:nvPr/>
          </p:nvSpPr>
          <p:spPr>
            <a:xfrm>
              <a:off x="216057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67"/>
            <p:cNvSpPr/>
            <p:nvPr/>
          </p:nvSpPr>
          <p:spPr>
            <a:xfrm>
              <a:off x="216057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67"/>
            <p:cNvSpPr/>
            <p:nvPr/>
          </p:nvSpPr>
          <p:spPr>
            <a:xfrm>
              <a:off x="216057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p67"/>
            <p:cNvSpPr/>
            <p:nvPr/>
          </p:nvSpPr>
          <p:spPr>
            <a:xfrm>
              <a:off x="216057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67"/>
            <p:cNvSpPr/>
            <p:nvPr/>
          </p:nvSpPr>
          <p:spPr>
            <a:xfrm>
              <a:off x="2160575" y="3746825"/>
              <a:ext cx="4800" cy="122225"/>
            </a:xfrm>
            <a:custGeom>
              <a:rect b="b" l="l" r="r" t="t"/>
              <a:pathLst>
                <a:path extrusionOk="0" h="4889" w="192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67"/>
            <p:cNvSpPr/>
            <p:nvPr/>
          </p:nvSpPr>
          <p:spPr>
            <a:xfrm>
              <a:off x="216057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67"/>
            <p:cNvSpPr/>
            <p:nvPr/>
          </p:nvSpPr>
          <p:spPr>
            <a:xfrm>
              <a:off x="216057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67"/>
            <p:cNvSpPr/>
            <p:nvPr/>
          </p:nvSpPr>
          <p:spPr>
            <a:xfrm>
              <a:off x="226725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p67"/>
            <p:cNvSpPr/>
            <p:nvPr/>
          </p:nvSpPr>
          <p:spPr>
            <a:xfrm>
              <a:off x="226725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6" name="Google Shape;11186;p67"/>
            <p:cNvSpPr/>
            <p:nvPr/>
          </p:nvSpPr>
          <p:spPr>
            <a:xfrm>
              <a:off x="2267250" y="3746250"/>
              <a:ext cx="4825" cy="122800"/>
            </a:xfrm>
            <a:custGeom>
              <a:rect b="b" l="l" r="r" t="t"/>
              <a:pathLst>
                <a:path extrusionOk="0" h="4912" w="193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67"/>
            <p:cNvSpPr/>
            <p:nvPr/>
          </p:nvSpPr>
          <p:spPr>
            <a:xfrm>
              <a:off x="226725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67"/>
            <p:cNvSpPr/>
            <p:nvPr/>
          </p:nvSpPr>
          <p:spPr>
            <a:xfrm>
              <a:off x="226725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67"/>
            <p:cNvSpPr/>
            <p:nvPr/>
          </p:nvSpPr>
          <p:spPr>
            <a:xfrm>
              <a:off x="226725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67"/>
            <p:cNvSpPr/>
            <p:nvPr/>
          </p:nvSpPr>
          <p:spPr>
            <a:xfrm>
              <a:off x="2267250" y="5094575"/>
              <a:ext cx="4825" cy="105950"/>
            </a:xfrm>
            <a:custGeom>
              <a:rect b="b" l="l" r="r" t="t"/>
              <a:pathLst>
                <a:path extrusionOk="0" h="4238" w="193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67"/>
            <p:cNvSpPr/>
            <p:nvPr/>
          </p:nvSpPr>
          <p:spPr>
            <a:xfrm>
              <a:off x="226725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67"/>
            <p:cNvSpPr/>
            <p:nvPr/>
          </p:nvSpPr>
          <p:spPr>
            <a:xfrm>
              <a:off x="226725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67"/>
            <p:cNvSpPr/>
            <p:nvPr/>
          </p:nvSpPr>
          <p:spPr>
            <a:xfrm>
              <a:off x="226725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67"/>
            <p:cNvSpPr/>
            <p:nvPr/>
          </p:nvSpPr>
          <p:spPr>
            <a:xfrm>
              <a:off x="226725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67"/>
            <p:cNvSpPr/>
            <p:nvPr/>
          </p:nvSpPr>
          <p:spPr>
            <a:xfrm>
              <a:off x="226725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67"/>
            <p:cNvSpPr/>
            <p:nvPr/>
          </p:nvSpPr>
          <p:spPr>
            <a:xfrm>
              <a:off x="2373350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p67"/>
            <p:cNvSpPr/>
            <p:nvPr/>
          </p:nvSpPr>
          <p:spPr>
            <a:xfrm>
              <a:off x="2373350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67"/>
            <p:cNvSpPr/>
            <p:nvPr/>
          </p:nvSpPr>
          <p:spPr>
            <a:xfrm>
              <a:off x="2373350" y="3746250"/>
              <a:ext cx="5400" cy="122800"/>
            </a:xfrm>
            <a:custGeom>
              <a:rect b="b" l="l" r="r" t="t"/>
              <a:pathLst>
                <a:path extrusionOk="0" h="4912" w="216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67"/>
            <p:cNvSpPr/>
            <p:nvPr/>
          </p:nvSpPr>
          <p:spPr>
            <a:xfrm>
              <a:off x="2373350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67"/>
            <p:cNvSpPr/>
            <p:nvPr/>
          </p:nvSpPr>
          <p:spPr>
            <a:xfrm>
              <a:off x="2373350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67"/>
            <p:cNvSpPr/>
            <p:nvPr/>
          </p:nvSpPr>
          <p:spPr>
            <a:xfrm>
              <a:off x="2373350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p67"/>
            <p:cNvSpPr/>
            <p:nvPr/>
          </p:nvSpPr>
          <p:spPr>
            <a:xfrm>
              <a:off x="2373350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67"/>
            <p:cNvSpPr/>
            <p:nvPr/>
          </p:nvSpPr>
          <p:spPr>
            <a:xfrm>
              <a:off x="2373350" y="5094575"/>
              <a:ext cx="5400" cy="106525"/>
            </a:xfrm>
            <a:custGeom>
              <a:rect b="b" l="l" r="r" t="t"/>
              <a:pathLst>
                <a:path extrusionOk="0" h="4261" w="216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67"/>
            <p:cNvSpPr/>
            <p:nvPr/>
          </p:nvSpPr>
          <p:spPr>
            <a:xfrm>
              <a:off x="2373350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67"/>
            <p:cNvSpPr/>
            <p:nvPr/>
          </p:nvSpPr>
          <p:spPr>
            <a:xfrm>
              <a:off x="2373350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p67"/>
            <p:cNvSpPr/>
            <p:nvPr/>
          </p:nvSpPr>
          <p:spPr>
            <a:xfrm>
              <a:off x="2373350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67"/>
            <p:cNvSpPr/>
            <p:nvPr/>
          </p:nvSpPr>
          <p:spPr>
            <a:xfrm>
              <a:off x="2373350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8" name="Google Shape;11208;p67"/>
            <p:cNvSpPr/>
            <p:nvPr/>
          </p:nvSpPr>
          <p:spPr>
            <a:xfrm>
              <a:off x="2480225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67"/>
            <p:cNvSpPr/>
            <p:nvPr/>
          </p:nvSpPr>
          <p:spPr>
            <a:xfrm>
              <a:off x="2480225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67"/>
            <p:cNvSpPr/>
            <p:nvPr/>
          </p:nvSpPr>
          <p:spPr>
            <a:xfrm>
              <a:off x="2480225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67"/>
            <p:cNvSpPr/>
            <p:nvPr/>
          </p:nvSpPr>
          <p:spPr>
            <a:xfrm>
              <a:off x="2480225" y="5094575"/>
              <a:ext cx="4625" cy="107100"/>
            </a:xfrm>
            <a:custGeom>
              <a:rect b="b" l="l" r="r" t="t"/>
              <a:pathLst>
                <a:path extrusionOk="0" h="4284" w="185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67"/>
            <p:cNvSpPr/>
            <p:nvPr/>
          </p:nvSpPr>
          <p:spPr>
            <a:xfrm>
              <a:off x="2480225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67"/>
            <p:cNvSpPr/>
            <p:nvPr/>
          </p:nvSpPr>
          <p:spPr>
            <a:xfrm>
              <a:off x="2480225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67"/>
            <p:cNvSpPr/>
            <p:nvPr/>
          </p:nvSpPr>
          <p:spPr>
            <a:xfrm>
              <a:off x="2480225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67"/>
            <p:cNvSpPr/>
            <p:nvPr/>
          </p:nvSpPr>
          <p:spPr>
            <a:xfrm>
              <a:off x="2480225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67"/>
            <p:cNvSpPr/>
            <p:nvPr/>
          </p:nvSpPr>
          <p:spPr>
            <a:xfrm>
              <a:off x="2480225" y="3745500"/>
              <a:ext cx="4625" cy="123550"/>
            </a:xfrm>
            <a:custGeom>
              <a:rect b="b" l="l" r="r" t="t"/>
              <a:pathLst>
                <a:path extrusionOk="0" h="4942" w="185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67"/>
            <p:cNvSpPr/>
            <p:nvPr/>
          </p:nvSpPr>
          <p:spPr>
            <a:xfrm>
              <a:off x="2480225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67"/>
            <p:cNvSpPr/>
            <p:nvPr/>
          </p:nvSpPr>
          <p:spPr>
            <a:xfrm>
              <a:off x="2480225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67"/>
            <p:cNvSpPr/>
            <p:nvPr/>
          </p:nvSpPr>
          <p:spPr>
            <a:xfrm>
              <a:off x="2480225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67"/>
            <p:cNvSpPr/>
            <p:nvPr/>
          </p:nvSpPr>
          <p:spPr>
            <a:xfrm>
              <a:off x="258690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67"/>
            <p:cNvSpPr/>
            <p:nvPr/>
          </p:nvSpPr>
          <p:spPr>
            <a:xfrm>
              <a:off x="2586900" y="5094575"/>
              <a:ext cx="4825" cy="108425"/>
            </a:xfrm>
            <a:custGeom>
              <a:rect b="b" l="l" r="r" t="t"/>
              <a:pathLst>
                <a:path extrusionOk="0" h="4337" w="193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67"/>
            <p:cNvSpPr/>
            <p:nvPr/>
          </p:nvSpPr>
          <p:spPr>
            <a:xfrm>
              <a:off x="258690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67"/>
            <p:cNvSpPr/>
            <p:nvPr/>
          </p:nvSpPr>
          <p:spPr>
            <a:xfrm>
              <a:off x="2586900" y="3744925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p67"/>
            <p:cNvSpPr/>
            <p:nvPr/>
          </p:nvSpPr>
          <p:spPr>
            <a:xfrm>
              <a:off x="258690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p67"/>
            <p:cNvSpPr/>
            <p:nvPr/>
          </p:nvSpPr>
          <p:spPr>
            <a:xfrm>
              <a:off x="258690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67"/>
            <p:cNvSpPr/>
            <p:nvPr/>
          </p:nvSpPr>
          <p:spPr>
            <a:xfrm>
              <a:off x="258690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67"/>
            <p:cNvSpPr/>
            <p:nvPr/>
          </p:nvSpPr>
          <p:spPr>
            <a:xfrm>
              <a:off x="258690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67"/>
            <p:cNvSpPr/>
            <p:nvPr/>
          </p:nvSpPr>
          <p:spPr>
            <a:xfrm>
              <a:off x="258690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67"/>
            <p:cNvSpPr/>
            <p:nvPr/>
          </p:nvSpPr>
          <p:spPr>
            <a:xfrm>
              <a:off x="258690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67"/>
            <p:cNvSpPr/>
            <p:nvPr/>
          </p:nvSpPr>
          <p:spPr>
            <a:xfrm>
              <a:off x="258690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67"/>
            <p:cNvSpPr/>
            <p:nvPr/>
          </p:nvSpPr>
          <p:spPr>
            <a:xfrm>
              <a:off x="258690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67"/>
            <p:cNvSpPr/>
            <p:nvPr/>
          </p:nvSpPr>
          <p:spPr>
            <a:xfrm>
              <a:off x="2693775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67"/>
            <p:cNvSpPr/>
            <p:nvPr/>
          </p:nvSpPr>
          <p:spPr>
            <a:xfrm>
              <a:off x="2693775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67"/>
            <p:cNvSpPr/>
            <p:nvPr/>
          </p:nvSpPr>
          <p:spPr>
            <a:xfrm>
              <a:off x="2693775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67"/>
            <p:cNvSpPr/>
            <p:nvPr/>
          </p:nvSpPr>
          <p:spPr>
            <a:xfrm>
              <a:off x="2693775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p67"/>
            <p:cNvSpPr/>
            <p:nvPr/>
          </p:nvSpPr>
          <p:spPr>
            <a:xfrm>
              <a:off x="2693775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p67"/>
            <p:cNvSpPr/>
            <p:nvPr/>
          </p:nvSpPr>
          <p:spPr>
            <a:xfrm>
              <a:off x="2693775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67"/>
            <p:cNvSpPr/>
            <p:nvPr/>
          </p:nvSpPr>
          <p:spPr>
            <a:xfrm>
              <a:off x="2693775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67"/>
            <p:cNvSpPr/>
            <p:nvPr/>
          </p:nvSpPr>
          <p:spPr>
            <a:xfrm>
              <a:off x="2693775" y="5094575"/>
              <a:ext cx="4625" cy="105550"/>
            </a:xfrm>
            <a:custGeom>
              <a:rect b="b" l="l" r="r" t="t"/>
              <a:pathLst>
                <a:path extrusionOk="0" h="4222" w="185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p67"/>
            <p:cNvSpPr/>
            <p:nvPr/>
          </p:nvSpPr>
          <p:spPr>
            <a:xfrm>
              <a:off x="2693775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p67"/>
            <p:cNvSpPr/>
            <p:nvPr/>
          </p:nvSpPr>
          <p:spPr>
            <a:xfrm>
              <a:off x="2693775" y="3744150"/>
              <a:ext cx="4625" cy="124900"/>
            </a:xfrm>
            <a:custGeom>
              <a:rect b="b" l="l" r="r" t="t"/>
              <a:pathLst>
                <a:path extrusionOk="0" h="4996" w="185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67"/>
            <p:cNvSpPr/>
            <p:nvPr/>
          </p:nvSpPr>
          <p:spPr>
            <a:xfrm>
              <a:off x="2693775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67"/>
            <p:cNvSpPr/>
            <p:nvPr/>
          </p:nvSpPr>
          <p:spPr>
            <a:xfrm>
              <a:off x="2693775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67"/>
            <p:cNvSpPr/>
            <p:nvPr/>
          </p:nvSpPr>
          <p:spPr>
            <a:xfrm>
              <a:off x="2799875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p67"/>
            <p:cNvSpPr/>
            <p:nvPr/>
          </p:nvSpPr>
          <p:spPr>
            <a:xfrm>
              <a:off x="2799875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p67"/>
            <p:cNvSpPr/>
            <p:nvPr/>
          </p:nvSpPr>
          <p:spPr>
            <a:xfrm>
              <a:off x="2799875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p67"/>
            <p:cNvSpPr/>
            <p:nvPr/>
          </p:nvSpPr>
          <p:spPr>
            <a:xfrm>
              <a:off x="2799875" y="5094575"/>
              <a:ext cx="5400" cy="90625"/>
            </a:xfrm>
            <a:custGeom>
              <a:rect b="b" l="l" r="r" t="t"/>
              <a:pathLst>
                <a:path extrusionOk="0" h="3625" w="216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p67"/>
            <p:cNvSpPr/>
            <p:nvPr/>
          </p:nvSpPr>
          <p:spPr>
            <a:xfrm>
              <a:off x="2799875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9" name="Google Shape;11249;p67"/>
            <p:cNvSpPr/>
            <p:nvPr/>
          </p:nvSpPr>
          <p:spPr>
            <a:xfrm>
              <a:off x="2799875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p67"/>
            <p:cNvSpPr/>
            <p:nvPr/>
          </p:nvSpPr>
          <p:spPr>
            <a:xfrm>
              <a:off x="2799875" y="3744150"/>
              <a:ext cx="5400" cy="124900"/>
            </a:xfrm>
            <a:custGeom>
              <a:rect b="b" l="l" r="r" t="t"/>
              <a:pathLst>
                <a:path extrusionOk="0" h="4996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67"/>
            <p:cNvSpPr/>
            <p:nvPr/>
          </p:nvSpPr>
          <p:spPr>
            <a:xfrm>
              <a:off x="2799875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67"/>
            <p:cNvSpPr/>
            <p:nvPr/>
          </p:nvSpPr>
          <p:spPr>
            <a:xfrm>
              <a:off x="2799875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67"/>
            <p:cNvSpPr/>
            <p:nvPr/>
          </p:nvSpPr>
          <p:spPr>
            <a:xfrm>
              <a:off x="2799875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p67"/>
            <p:cNvSpPr/>
            <p:nvPr/>
          </p:nvSpPr>
          <p:spPr>
            <a:xfrm>
              <a:off x="2799875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p67"/>
            <p:cNvSpPr/>
            <p:nvPr/>
          </p:nvSpPr>
          <p:spPr>
            <a:xfrm>
              <a:off x="2799875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p67"/>
            <p:cNvSpPr/>
            <p:nvPr/>
          </p:nvSpPr>
          <p:spPr>
            <a:xfrm>
              <a:off x="2906550" y="5094575"/>
              <a:ext cx="5400" cy="81050"/>
            </a:xfrm>
            <a:custGeom>
              <a:rect b="b" l="l" r="r" t="t"/>
              <a:pathLst>
                <a:path extrusionOk="0" h="3242" w="216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p67"/>
            <p:cNvSpPr/>
            <p:nvPr/>
          </p:nvSpPr>
          <p:spPr>
            <a:xfrm>
              <a:off x="290655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p67"/>
            <p:cNvSpPr/>
            <p:nvPr/>
          </p:nvSpPr>
          <p:spPr>
            <a:xfrm>
              <a:off x="290655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67"/>
            <p:cNvSpPr/>
            <p:nvPr/>
          </p:nvSpPr>
          <p:spPr>
            <a:xfrm>
              <a:off x="290655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67"/>
            <p:cNvSpPr/>
            <p:nvPr/>
          </p:nvSpPr>
          <p:spPr>
            <a:xfrm>
              <a:off x="290655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67"/>
            <p:cNvSpPr/>
            <p:nvPr/>
          </p:nvSpPr>
          <p:spPr>
            <a:xfrm>
              <a:off x="290655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p67"/>
            <p:cNvSpPr/>
            <p:nvPr/>
          </p:nvSpPr>
          <p:spPr>
            <a:xfrm>
              <a:off x="290655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3" name="Google Shape;11263;p67"/>
            <p:cNvSpPr/>
            <p:nvPr/>
          </p:nvSpPr>
          <p:spPr>
            <a:xfrm>
              <a:off x="290655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p67"/>
            <p:cNvSpPr/>
            <p:nvPr/>
          </p:nvSpPr>
          <p:spPr>
            <a:xfrm>
              <a:off x="290655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67"/>
            <p:cNvSpPr/>
            <p:nvPr/>
          </p:nvSpPr>
          <p:spPr>
            <a:xfrm>
              <a:off x="2906550" y="3743575"/>
              <a:ext cx="5400" cy="125475"/>
            </a:xfrm>
            <a:custGeom>
              <a:rect b="b" l="l" r="r" t="t"/>
              <a:pathLst>
                <a:path extrusionOk="0" h="5019" w="216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67"/>
            <p:cNvSpPr/>
            <p:nvPr/>
          </p:nvSpPr>
          <p:spPr>
            <a:xfrm>
              <a:off x="290655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p67"/>
            <p:cNvSpPr/>
            <p:nvPr/>
          </p:nvSpPr>
          <p:spPr>
            <a:xfrm>
              <a:off x="290655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p67"/>
            <p:cNvSpPr/>
            <p:nvPr/>
          </p:nvSpPr>
          <p:spPr>
            <a:xfrm>
              <a:off x="3013225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p67"/>
            <p:cNvSpPr/>
            <p:nvPr/>
          </p:nvSpPr>
          <p:spPr>
            <a:xfrm>
              <a:off x="3013225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p67"/>
            <p:cNvSpPr/>
            <p:nvPr/>
          </p:nvSpPr>
          <p:spPr>
            <a:xfrm>
              <a:off x="3013225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67"/>
            <p:cNvSpPr/>
            <p:nvPr/>
          </p:nvSpPr>
          <p:spPr>
            <a:xfrm>
              <a:off x="3013225" y="3742800"/>
              <a:ext cx="4825" cy="126250"/>
            </a:xfrm>
            <a:custGeom>
              <a:rect b="b" l="l" r="r" t="t"/>
              <a:pathLst>
                <a:path extrusionOk="0" h="5050" w="193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p67"/>
            <p:cNvSpPr/>
            <p:nvPr/>
          </p:nvSpPr>
          <p:spPr>
            <a:xfrm>
              <a:off x="3013225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3" name="Google Shape;11273;p67"/>
            <p:cNvSpPr/>
            <p:nvPr/>
          </p:nvSpPr>
          <p:spPr>
            <a:xfrm>
              <a:off x="3013225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p67"/>
            <p:cNvSpPr/>
            <p:nvPr/>
          </p:nvSpPr>
          <p:spPr>
            <a:xfrm>
              <a:off x="3013225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67"/>
            <p:cNvSpPr/>
            <p:nvPr/>
          </p:nvSpPr>
          <p:spPr>
            <a:xfrm>
              <a:off x="3013225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67"/>
            <p:cNvSpPr/>
            <p:nvPr/>
          </p:nvSpPr>
          <p:spPr>
            <a:xfrm>
              <a:off x="3013225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67"/>
            <p:cNvSpPr/>
            <p:nvPr/>
          </p:nvSpPr>
          <p:spPr>
            <a:xfrm>
              <a:off x="3013225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p67"/>
            <p:cNvSpPr/>
            <p:nvPr/>
          </p:nvSpPr>
          <p:spPr>
            <a:xfrm>
              <a:off x="3013225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p67"/>
            <p:cNvSpPr/>
            <p:nvPr/>
          </p:nvSpPr>
          <p:spPr>
            <a:xfrm>
              <a:off x="3013225" y="5094575"/>
              <a:ext cx="4825" cy="74925"/>
            </a:xfrm>
            <a:custGeom>
              <a:rect b="b" l="l" r="r" t="t"/>
              <a:pathLst>
                <a:path extrusionOk="0" h="2997" w="193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p67"/>
            <p:cNvSpPr/>
            <p:nvPr/>
          </p:nvSpPr>
          <p:spPr>
            <a:xfrm>
              <a:off x="3120100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67"/>
            <p:cNvSpPr/>
            <p:nvPr/>
          </p:nvSpPr>
          <p:spPr>
            <a:xfrm>
              <a:off x="3120100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67"/>
            <p:cNvSpPr/>
            <p:nvPr/>
          </p:nvSpPr>
          <p:spPr>
            <a:xfrm>
              <a:off x="3120100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67"/>
            <p:cNvSpPr/>
            <p:nvPr/>
          </p:nvSpPr>
          <p:spPr>
            <a:xfrm>
              <a:off x="3120100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67"/>
            <p:cNvSpPr/>
            <p:nvPr/>
          </p:nvSpPr>
          <p:spPr>
            <a:xfrm>
              <a:off x="3120100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67"/>
            <p:cNvSpPr/>
            <p:nvPr/>
          </p:nvSpPr>
          <p:spPr>
            <a:xfrm>
              <a:off x="3120100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67"/>
            <p:cNvSpPr/>
            <p:nvPr/>
          </p:nvSpPr>
          <p:spPr>
            <a:xfrm>
              <a:off x="3120100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67"/>
            <p:cNvSpPr/>
            <p:nvPr/>
          </p:nvSpPr>
          <p:spPr>
            <a:xfrm>
              <a:off x="3120100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67"/>
            <p:cNvSpPr/>
            <p:nvPr/>
          </p:nvSpPr>
          <p:spPr>
            <a:xfrm>
              <a:off x="3120100" y="5094575"/>
              <a:ext cx="4625" cy="77600"/>
            </a:xfrm>
            <a:custGeom>
              <a:rect b="b" l="l" r="r" t="t"/>
              <a:pathLst>
                <a:path extrusionOk="0" h="3104" w="185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67"/>
            <p:cNvSpPr/>
            <p:nvPr/>
          </p:nvSpPr>
          <p:spPr>
            <a:xfrm>
              <a:off x="3120100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67"/>
            <p:cNvSpPr/>
            <p:nvPr/>
          </p:nvSpPr>
          <p:spPr>
            <a:xfrm>
              <a:off x="3120100" y="3742800"/>
              <a:ext cx="4625" cy="126250"/>
            </a:xfrm>
            <a:custGeom>
              <a:rect b="b" l="l" r="r" t="t"/>
              <a:pathLst>
                <a:path extrusionOk="0" h="5050" w="185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67"/>
            <p:cNvSpPr/>
            <p:nvPr/>
          </p:nvSpPr>
          <p:spPr>
            <a:xfrm>
              <a:off x="3120100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67"/>
            <p:cNvSpPr/>
            <p:nvPr/>
          </p:nvSpPr>
          <p:spPr>
            <a:xfrm>
              <a:off x="3226200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67"/>
            <p:cNvSpPr/>
            <p:nvPr/>
          </p:nvSpPr>
          <p:spPr>
            <a:xfrm>
              <a:off x="3226200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p67"/>
            <p:cNvSpPr/>
            <p:nvPr/>
          </p:nvSpPr>
          <p:spPr>
            <a:xfrm>
              <a:off x="3226775" y="5094575"/>
              <a:ext cx="4825" cy="69350"/>
            </a:xfrm>
            <a:custGeom>
              <a:rect b="b" l="l" r="r" t="t"/>
              <a:pathLst>
                <a:path extrusionOk="0" h="2774" w="193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p67"/>
            <p:cNvSpPr/>
            <p:nvPr/>
          </p:nvSpPr>
          <p:spPr>
            <a:xfrm>
              <a:off x="3226200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67"/>
            <p:cNvSpPr/>
            <p:nvPr/>
          </p:nvSpPr>
          <p:spPr>
            <a:xfrm>
              <a:off x="3226200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67"/>
            <p:cNvSpPr/>
            <p:nvPr/>
          </p:nvSpPr>
          <p:spPr>
            <a:xfrm>
              <a:off x="3226200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67"/>
            <p:cNvSpPr/>
            <p:nvPr/>
          </p:nvSpPr>
          <p:spPr>
            <a:xfrm>
              <a:off x="3226200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67"/>
            <p:cNvSpPr/>
            <p:nvPr/>
          </p:nvSpPr>
          <p:spPr>
            <a:xfrm>
              <a:off x="3226200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67"/>
            <p:cNvSpPr/>
            <p:nvPr/>
          </p:nvSpPr>
          <p:spPr>
            <a:xfrm>
              <a:off x="3226200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67"/>
            <p:cNvSpPr/>
            <p:nvPr/>
          </p:nvSpPr>
          <p:spPr>
            <a:xfrm>
              <a:off x="3226775" y="3742225"/>
              <a:ext cx="4825" cy="126825"/>
            </a:xfrm>
            <a:custGeom>
              <a:rect b="b" l="l" r="r" t="t"/>
              <a:pathLst>
                <a:path extrusionOk="0" h="5073" w="193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67"/>
            <p:cNvSpPr/>
            <p:nvPr/>
          </p:nvSpPr>
          <p:spPr>
            <a:xfrm>
              <a:off x="3226200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p67"/>
            <p:cNvSpPr/>
            <p:nvPr/>
          </p:nvSpPr>
          <p:spPr>
            <a:xfrm>
              <a:off x="3226200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67"/>
            <p:cNvSpPr/>
            <p:nvPr/>
          </p:nvSpPr>
          <p:spPr>
            <a:xfrm>
              <a:off x="3332900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67"/>
            <p:cNvSpPr/>
            <p:nvPr/>
          </p:nvSpPr>
          <p:spPr>
            <a:xfrm>
              <a:off x="3332900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67"/>
            <p:cNvSpPr/>
            <p:nvPr/>
          </p:nvSpPr>
          <p:spPr>
            <a:xfrm>
              <a:off x="3332900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p67"/>
            <p:cNvSpPr/>
            <p:nvPr/>
          </p:nvSpPr>
          <p:spPr>
            <a:xfrm>
              <a:off x="3332900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p67"/>
            <p:cNvSpPr/>
            <p:nvPr/>
          </p:nvSpPr>
          <p:spPr>
            <a:xfrm>
              <a:off x="3332900" y="3741475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67"/>
            <p:cNvSpPr/>
            <p:nvPr/>
          </p:nvSpPr>
          <p:spPr>
            <a:xfrm>
              <a:off x="3332900" y="5094575"/>
              <a:ext cx="5375" cy="59025"/>
            </a:xfrm>
            <a:custGeom>
              <a:rect b="b" l="l" r="r" t="t"/>
              <a:pathLst>
                <a:path extrusionOk="0" h="2361" w="215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67"/>
            <p:cNvSpPr/>
            <p:nvPr/>
          </p:nvSpPr>
          <p:spPr>
            <a:xfrm>
              <a:off x="3332900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p67"/>
            <p:cNvSpPr/>
            <p:nvPr/>
          </p:nvSpPr>
          <p:spPr>
            <a:xfrm>
              <a:off x="3332900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67"/>
            <p:cNvSpPr/>
            <p:nvPr/>
          </p:nvSpPr>
          <p:spPr>
            <a:xfrm>
              <a:off x="3332900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67"/>
            <p:cNvSpPr/>
            <p:nvPr/>
          </p:nvSpPr>
          <p:spPr>
            <a:xfrm>
              <a:off x="3332900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67"/>
            <p:cNvSpPr/>
            <p:nvPr/>
          </p:nvSpPr>
          <p:spPr>
            <a:xfrm>
              <a:off x="3332900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67"/>
            <p:cNvSpPr/>
            <p:nvPr/>
          </p:nvSpPr>
          <p:spPr>
            <a:xfrm>
              <a:off x="3332900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p67"/>
            <p:cNvSpPr/>
            <p:nvPr/>
          </p:nvSpPr>
          <p:spPr>
            <a:xfrm>
              <a:off x="343957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p67"/>
            <p:cNvSpPr/>
            <p:nvPr/>
          </p:nvSpPr>
          <p:spPr>
            <a:xfrm>
              <a:off x="343957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67"/>
            <p:cNvSpPr/>
            <p:nvPr/>
          </p:nvSpPr>
          <p:spPr>
            <a:xfrm>
              <a:off x="343957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67"/>
            <p:cNvSpPr/>
            <p:nvPr/>
          </p:nvSpPr>
          <p:spPr>
            <a:xfrm>
              <a:off x="343957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67"/>
            <p:cNvSpPr/>
            <p:nvPr/>
          </p:nvSpPr>
          <p:spPr>
            <a:xfrm>
              <a:off x="343957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67"/>
            <p:cNvSpPr/>
            <p:nvPr/>
          </p:nvSpPr>
          <p:spPr>
            <a:xfrm>
              <a:off x="343957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67"/>
            <p:cNvSpPr/>
            <p:nvPr/>
          </p:nvSpPr>
          <p:spPr>
            <a:xfrm>
              <a:off x="3439575" y="3740900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67"/>
            <p:cNvSpPr/>
            <p:nvPr/>
          </p:nvSpPr>
          <p:spPr>
            <a:xfrm>
              <a:off x="343957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67"/>
            <p:cNvSpPr/>
            <p:nvPr/>
          </p:nvSpPr>
          <p:spPr>
            <a:xfrm>
              <a:off x="343957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67"/>
            <p:cNvSpPr/>
            <p:nvPr/>
          </p:nvSpPr>
          <p:spPr>
            <a:xfrm>
              <a:off x="343957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67"/>
            <p:cNvSpPr/>
            <p:nvPr/>
          </p:nvSpPr>
          <p:spPr>
            <a:xfrm>
              <a:off x="343957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67"/>
            <p:cNvSpPr/>
            <p:nvPr/>
          </p:nvSpPr>
          <p:spPr>
            <a:xfrm>
              <a:off x="3439575" y="5094575"/>
              <a:ext cx="4800" cy="54225"/>
            </a:xfrm>
            <a:custGeom>
              <a:rect b="b" l="l" r="r" t="t"/>
              <a:pathLst>
                <a:path extrusionOk="0" h="2169" w="192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67"/>
            <p:cNvSpPr/>
            <p:nvPr/>
          </p:nvSpPr>
          <p:spPr>
            <a:xfrm>
              <a:off x="3546450" y="46065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67"/>
            <p:cNvSpPr/>
            <p:nvPr/>
          </p:nvSpPr>
          <p:spPr>
            <a:xfrm>
              <a:off x="3546450" y="4728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67"/>
            <p:cNvSpPr/>
            <p:nvPr/>
          </p:nvSpPr>
          <p:spPr>
            <a:xfrm>
              <a:off x="3546450" y="41185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67"/>
            <p:cNvSpPr/>
            <p:nvPr/>
          </p:nvSpPr>
          <p:spPr>
            <a:xfrm>
              <a:off x="3546450" y="44843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67"/>
            <p:cNvSpPr/>
            <p:nvPr/>
          </p:nvSpPr>
          <p:spPr>
            <a:xfrm>
              <a:off x="3546450" y="497315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67"/>
            <p:cNvSpPr/>
            <p:nvPr/>
          </p:nvSpPr>
          <p:spPr>
            <a:xfrm>
              <a:off x="3546450" y="4240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67"/>
            <p:cNvSpPr/>
            <p:nvPr/>
          </p:nvSpPr>
          <p:spPr>
            <a:xfrm>
              <a:off x="3546450" y="38742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67"/>
            <p:cNvSpPr/>
            <p:nvPr/>
          </p:nvSpPr>
          <p:spPr>
            <a:xfrm>
              <a:off x="3546450" y="485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67"/>
            <p:cNvSpPr/>
            <p:nvPr/>
          </p:nvSpPr>
          <p:spPr>
            <a:xfrm>
              <a:off x="3546450" y="3740900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67"/>
            <p:cNvSpPr/>
            <p:nvPr/>
          </p:nvSpPr>
          <p:spPr>
            <a:xfrm>
              <a:off x="3546450" y="5094575"/>
              <a:ext cx="4600" cy="53650"/>
            </a:xfrm>
            <a:custGeom>
              <a:rect b="b" l="l" r="r" t="t"/>
              <a:pathLst>
                <a:path extrusionOk="0" h="2146" w="184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67"/>
            <p:cNvSpPr/>
            <p:nvPr/>
          </p:nvSpPr>
          <p:spPr>
            <a:xfrm>
              <a:off x="3546450" y="39963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67"/>
            <p:cNvSpPr/>
            <p:nvPr/>
          </p:nvSpPr>
          <p:spPr>
            <a:xfrm>
              <a:off x="3546450" y="43622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67"/>
            <p:cNvSpPr/>
            <p:nvPr/>
          </p:nvSpPr>
          <p:spPr>
            <a:xfrm>
              <a:off x="3653125" y="5094575"/>
              <a:ext cx="4800" cy="50025"/>
            </a:xfrm>
            <a:custGeom>
              <a:rect b="b" l="l" r="r" t="t"/>
              <a:pathLst>
                <a:path extrusionOk="0" h="2001" w="192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67"/>
            <p:cNvSpPr/>
            <p:nvPr/>
          </p:nvSpPr>
          <p:spPr>
            <a:xfrm>
              <a:off x="365312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67"/>
            <p:cNvSpPr/>
            <p:nvPr/>
          </p:nvSpPr>
          <p:spPr>
            <a:xfrm>
              <a:off x="365312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67"/>
            <p:cNvSpPr/>
            <p:nvPr/>
          </p:nvSpPr>
          <p:spPr>
            <a:xfrm>
              <a:off x="365312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67"/>
            <p:cNvSpPr/>
            <p:nvPr/>
          </p:nvSpPr>
          <p:spPr>
            <a:xfrm>
              <a:off x="365312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67"/>
            <p:cNvSpPr/>
            <p:nvPr/>
          </p:nvSpPr>
          <p:spPr>
            <a:xfrm>
              <a:off x="365312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67"/>
            <p:cNvSpPr/>
            <p:nvPr/>
          </p:nvSpPr>
          <p:spPr>
            <a:xfrm>
              <a:off x="365312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7" name="Google Shape;11347;p67"/>
            <p:cNvSpPr/>
            <p:nvPr/>
          </p:nvSpPr>
          <p:spPr>
            <a:xfrm>
              <a:off x="3653125" y="3740125"/>
              <a:ext cx="4800" cy="128925"/>
            </a:xfrm>
            <a:custGeom>
              <a:rect b="b" l="l" r="r" t="t"/>
              <a:pathLst>
                <a:path extrusionOk="0" h="5157" w="192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67"/>
            <p:cNvSpPr/>
            <p:nvPr/>
          </p:nvSpPr>
          <p:spPr>
            <a:xfrm>
              <a:off x="365312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67"/>
            <p:cNvSpPr/>
            <p:nvPr/>
          </p:nvSpPr>
          <p:spPr>
            <a:xfrm>
              <a:off x="365312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67"/>
            <p:cNvSpPr/>
            <p:nvPr/>
          </p:nvSpPr>
          <p:spPr>
            <a:xfrm>
              <a:off x="365312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67"/>
            <p:cNvSpPr/>
            <p:nvPr/>
          </p:nvSpPr>
          <p:spPr>
            <a:xfrm>
              <a:off x="365312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67"/>
            <p:cNvSpPr/>
            <p:nvPr/>
          </p:nvSpPr>
          <p:spPr>
            <a:xfrm>
              <a:off x="3759225" y="3739550"/>
              <a:ext cx="5375" cy="129500"/>
            </a:xfrm>
            <a:custGeom>
              <a:rect b="b" l="l" r="r" t="t"/>
              <a:pathLst>
                <a:path extrusionOk="0" h="5180" w="215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67"/>
            <p:cNvSpPr/>
            <p:nvPr/>
          </p:nvSpPr>
          <p:spPr>
            <a:xfrm>
              <a:off x="3759225" y="5094575"/>
              <a:ext cx="5375" cy="41400"/>
            </a:xfrm>
            <a:custGeom>
              <a:rect b="b" l="l" r="r" t="t"/>
              <a:pathLst>
                <a:path extrusionOk="0" h="1656" w="215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67"/>
            <p:cNvSpPr/>
            <p:nvPr/>
          </p:nvSpPr>
          <p:spPr>
            <a:xfrm>
              <a:off x="37592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67"/>
            <p:cNvSpPr/>
            <p:nvPr/>
          </p:nvSpPr>
          <p:spPr>
            <a:xfrm>
              <a:off x="37592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67"/>
            <p:cNvSpPr/>
            <p:nvPr/>
          </p:nvSpPr>
          <p:spPr>
            <a:xfrm>
              <a:off x="37592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67"/>
            <p:cNvSpPr/>
            <p:nvPr/>
          </p:nvSpPr>
          <p:spPr>
            <a:xfrm>
              <a:off x="37592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67"/>
            <p:cNvSpPr/>
            <p:nvPr/>
          </p:nvSpPr>
          <p:spPr>
            <a:xfrm>
              <a:off x="37592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67"/>
            <p:cNvSpPr/>
            <p:nvPr/>
          </p:nvSpPr>
          <p:spPr>
            <a:xfrm>
              <a:off x="37592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p67"/>
            <p:cNvSpPr/>
            <p:nvPr/>
          </p:nvSpPr>
          <p:spPr>
            <a:xfrm>
              <a:off x="37592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67"/>
            <p:cNvSpPr/>
            <p:nvPr/>
          </p:nvSpPr>
          <p:spPr>
            <a:xfrm>
              <a:off x="37592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67"/>
            <p:cNvSpPr/>
            <p:nvPr/>
          </p:nvSpPr>
          <p:spPr>
            <a:xfrm>
              <a:off x="37592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67"/>
            <p:cNvSpPr/>
            <p:nvPr/>
          </p:nvSpPr>
          <p:spPr>
            <a:xfrm>
              <a:off x="37592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p67"/>
            <p:cNvSpPr/>
            <p:nvPr/>
          </p:nvSpPr>
          <p:spPr>
            <a:xfrm>
              <a:off x="1097225" y="5089400"/>
              <a:ext cx="2770625" cy="5200"/>
            </a:xfrm>
            <a:custGeom>
              <a:rect b="b" l="l" r="r" t="t"/>
              <a:pathLst>
                <a:path extrusionOk="0" h="208" w="110825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p67"/>
            <p:cNvSpPr/>
            <p:nvPr/>
          </p:nvSpPr>
          <p:spPr>
            <a:xfrm>
              <a:off x="1098575" y="4967225"/>
              <a:ext cx="2768125" cy="5950"/>
            </a:xfrm>
            <a:custGeom>
              <a:rect b="b" l="l" r="r" t="t"/>
              <a:pathLst>
                <a:path extrusionOk="0" h="238" w="110725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67"/>
            <p:cNvSpPr/>
            <p:nvPr/>
          </p:nvSpPr>
          <p:spPr>
            <a:xfrm>
              <a:off x="1099150" y="4845025"/>
              <a:ext cx="2766975" cy="5975"/>
            </a:xfrm>
            <a:custGeom>
              <a:rect b="b" l="l" r="r" t="t"/>
              <a:pathLst>
                <a:path extrusionOk="0" h="239" w="110679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67"/>
            <p:cNvSpPr/>
            <p:nvPr/>
          </p:nvSpPr>
          <p:spPr>
            <a:xfrm>
              <a:off x="1100300" y="4723600"/>
              <a:ext cx="2764675" cy="5200"/>
            </a:xfrm>
            <a:custGeom>
              <a:rect b="b" l="l" r="r" t="t"/>
              <a:pathLst>
                <a:path extrusionOk="0" h="208" w="110587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67"/>
            <p:cNvSpPr/>
            <p:nvPr/>
          </p:nvSpPr>
          <p:spPr>
            <a:xfrm>
              <a:off x="1100875" y="4601400"/>
              <a:ext cx="2763325" cy="5200"/>
            </a:xfrm>
            <a:custGeom>
              <a:rect b="b" l="l" r="r" t="t"/>
              <a:pathLst>
                <a:path extrusionOk="0" h="208" w="110533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67"/>
            <p:cNvSpPr/>
            <p:nvPr/>
          </p:nvSpPr>
          <p:spPr>
            <a:xfrm>
              <a:off x="1102025" y="4479225"/>
              <a:ext cx="2761025" cy="5175"/>
            </a:xfrm>
            <a:custGeom>
              <a:rect b="b" l="l" r="r" t="t"/>
              <a:pathLst>
                <a:path extrusionOk="0" h="207" w="110441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p67"/>
            <p:cNvSpPr/>
            <p:nvPr/>
          </p:nvSpPr>
          <p:spPr>
            <a:xfrm>
              <a:off x="1102600" y="4357025"/>
              <a:ext cx="2759875" cy="5200"/>
            </a:xfrm>
            <a:custGeom>
              <a:rect b="b" l="l" r="r" t="t"/>
              <a:pathLst>
                <a:path extrusionOk="0" h="208" w="110395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67"/>
            <p:cNvSpPr/>
            <p:nvPr/>
          </p:nvSpPr>
          <p:spPr>
            <a:xfrm>
              <a:off x="1103750" y="4234825"/>
              <a:ext cx="2758150" cy="5975"/>
            </a:xfrm>
            <a:custGeom>
              <a:rect b="b" l="l" r="r" t="t"/>
              <a:pathLst>
                <a:path extrusionOk="0" h="239" w="110326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67"/>
            <p:cNvSpPr/>
            <p:nvPr/>
          </p:nvSpPr>
          <p:spPr>
            <a:xfrm>
              <a:off x="1104325" y="4112650"/>
              <a:ext cx="2756425" cy="5950"/>
            </a:xfrm>
            <a:custGeom>
              <a:rect b="b" l="l" r="r" t="t"/>
              <a:pathLst>
                <a:path extrusionOk="0" h="238" w="110257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67"/>
            <p:cNvSpPr/>
            <p:nvPr/>
          </p:nvSpPr>
          <p:spPr>
            <a:xfrm>
              <a:off x="1105650" y="3991225"/>
              <a:ext cx="2754350" cy="5175"/>
            </a:xfrm>
            <a:custGeom>
              <a:rect b="b" l="l" r="r" t="t"/>
              <a:pathLst>
                <a:path extrusionOk="0" h="207" w="110174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67"/>
            <p:cNvSpPr/>
            <p:nvPr/>
          </p:nvSpPr>
          <p:spPr>
            <a:xfrm>
              <a:off x="1106225" y="3869025"/>
              <a:ext cx="2752625" cy="5200"/>
            </a:xfrm>
            <a:custGeom>
              <a:rect b="b" l="l" r="r" t="t"/>
              <a:pathLst>
                <a:path extrusionOk="0" h="208" w="110105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67"/>
            <p:cNvSpPr/>
            <p:nvPr/>
          </p:nvSpPr>
          <p:spPr>
            <a:xfrm>
              <a:off x="1296800" y="5079650"/>
              <a:ext cx="400" cy="400"/>
            </a:xfrm>
            <a:custGeom>
              <a:rect b="b" l="l" r="r" t="t"/>
              <a:pathLst>
                <a:path extrusionOk="0" h="16" w="16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76" name="Google Shape;11376;p67"/>
          <p:cNvGrpSpPr/>
          <p:nvPr/>
        </p:nvGrpSpPr>
        <p:grpSpPr>
          <a:xfrm rot="-1810263">
            <a:off x="-169123" y="4187318"/>
            <a:ext cx="2671164" cy="2569733"/>
            <a:chOff x="3795825" y="3576625"/>
            <a:chExt cx="273225" cy="262850"/>
          </a:xfrm>
        </p:grpSpPr>
        <p:sp>
          <p:nvSpPr>
            <p:cNvPr id="11377" name="Google Shape;11377;p67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67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67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67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p67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67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67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67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67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p67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87" name="Google Shape;11387;p67"/>
          <p:cNvGrpSpPr/>
          <p:nvPr/>
        </p:nvGrpSpPr>
        <p:grpSpPr>
          <a:xfrm flipH="1" rot="-6009458">
            <a:off x="10177810" y="-358983"/>
            <a:ext cx="3081111" cy="2536181"/>
            <a:chOff x="3857825" y="4400025"/>
            <a:chExt cx="287500" cy="236650"/>
          </a:xfrm>
        </p:grpSpPr>
        <p:sp>
          <p:nvSpPr>
            <p:cNvPr id="11388" name="Google Shape;11388;p67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p67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p67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67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p67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3" name="Google Shape;11393;p67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p67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67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67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67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98" name="Google Shape;11398;p67"/>
          <p:cNvSpPr/>
          <p:nvPr/>
        </p:nvSpPr>
        <p:spPr>
          <a:xfrm rot="-373006">
            <a:off x="10124011" y="5095055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9" name="Google Shape;11399;p67"/>
          <p:cNvSpPr/>
          <p:nvPr/>
        </p:nvSpPr>
        <p:spPr>
          <a:xfrm>
            <a:off x="328530" y="353921"/>
            <a:ext cx="1824191" cy="116292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1764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00" name="Google Shape;11400;p67"/>
          <p:cNvGrpSpPr/>
          <p:nvPr/>
        </p:nvGrpSpPr>
        <p:grpSpPr>
          <a:xfrm>
            <a:off x="438485" y="2292678"/>
            <a:ext cx="1183976" cy="1041412"/>
            <a:chOff x="422550" y="971175"/>
            <a:chExt cx="192050" cy="168925"/>
          </a:xfrm>
        </p:grpSpPr>
        <p:sp>
          <p:nvSpPr>
            <p:cNvPr id="11401" name="Google Shape;11401;p67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67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p67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67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67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67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67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p67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67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0" name="Google Shape;11410;p67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p67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12" name="Google Shape;11412;p67"/>
          <p:cNvGrpSpPr/>
          <p:nvPr/>
        </p:nvGrpSpPr>
        <p:grpSpPr>
          <a:xfrm rot="193993">
            <a:off x="10374223" y="3240248"/>
            <a:ext cx="1733952" cy="1369976"/>
            <a:chOff x="1745100" y="1681650"/>
            <a:chExt cx="1300475" cy="1027490"/>
          </a:xfrm>
        </p:grpSpPr>
        <p:sp>
          <p:nvSpPr>
            <p:cNvPr id="11413" name="Google Shape;11413;p67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4" name="Google Shape;11414;p67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15" name="Google Shape;11415;p67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1416" name="Google Shape;11416;p67"/>
          <p:cNvSpPr txBox="1"/>
          <p:nvPr>
            <p:ph idx="2" type="title"/>
          </p:nvPr>
        </p:nvSpPr>
        <p:spPr>
          <a:xfrm>
            <a:off x="3233133" y="22889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417" name="Google Shape;11417;p67"/>
          <p:cNvSpPr txBox="1"/>
          <p:nvPr>
            <p:ph idx="1" type="subTitle"/>
          </p:nvPr>
        </p:nvSpPr>
        <p:spPr>
          <a:xfrm>
            <a:off x="3233133" y="27365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418" name="Google Shape;11418;p67"/>
          <p:cNvSpPr txBox="1"/>
          <p:nvPr>
            <p:ph idx="3" type="title"/>
          </p:nvPr>
        </p:nvSpPr>
        <p:spPr>
          <a:xfrm>
            <a:off x="6321272" y="22889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419" name="Google Shape;11419;p67"/>
          <p:cNvSpPr txBox="1"/>
          <p:nvPr>
            <p:ph idx="4" type="subTitle"/>
          </p:nvPr>
        </p:nvSpPr>
        <p:spPr>
          <a:xfrm>
            <a:off x="6321269" y="27365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420" name="Google Shape;11420;p67"/>
          <p:cNvSpPr txBox="1"/>
          <p:nvPr>
            <p:ph idx="5" type="title"/>
          </p:nvPr>
        </p:nvSpPr>
        <p:spPr>
          <a:xfrm>
            <a:off x="3233133" y="42001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421" name="Google Shape;11421;p67"/>
          <p:cNvSpPr txBox="1"/>
          <p:nvPr>
            <p:ph idx="6" type="subTitle"/>
          </p:nvPr>
        </p:nvSpPr>
        <p:spPr>
          <a:xfrm>
            <a:off x="3233133" y="46477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422" name="Google Shape;11422;p67"/>
          <p:cNvSpPr txBox="1"/>
          <p:nvPr>
            <p:ph idx="7" type="title"/>
          </p:nvPr>
        </p:nvSpPr>
        <p:spPr>
          <a:xfrm>
            <a:off x="6321272" y="42001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423" name="Google Shape;11423;p67"/>
          <p:cNvSpPr txBox="1"/>
          <p:nvPr>
            <p:ph idx="8" type="subTitle"/>
          </p:nvPr>
        </p:nvSpPr>
        <p:spPr>
          <a:xfrm>
            <a:off x="6321268" y="46477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Title and six columns">
    <p:spTree>
      <p:nvGrpSpPr>
        <p:cNvPr id="11424" name="Shape 11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5" name="Google Shape;11425;p68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6" name="Google Shape;11426;p68"/>
          <p:cNvSpPr/>
          <p:nvPr/>
        </p:nvSpPr>
        <p:spPr>
          <a:xfrm rot="-484427">
            <a:off x="4652217" y="171753"/>
            <a:ext cx="1956593" cy="2210700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27" name="Google Shape;11427;p68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11428" name="Google Shape;11428;p68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68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p68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68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68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3" name="Google Shape;11433;p68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p68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68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68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7" name="Google Shape;11437;p68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8" name="Google Shape;11438;p68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68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68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p68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2" name="Google Shape;11442;p68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p68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p68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5" name="Google Shape;11445;p68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6" name="Google Shape;11446;p68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p68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p68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9" name="Google Shape;11449;p68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p68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1" name="Google Shape;11451;p68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2" name="Google Shape;11452;p68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p68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p68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68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68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p68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68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68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68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68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p68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68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68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68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p68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p68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p68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68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68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p68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68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68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68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68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68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68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p68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p68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p68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1" name="Google Shape;11481;p68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2" name="Google Shape;11482;p68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68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p68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p68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p68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p68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68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68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p68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p68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68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p68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p68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5" name="Google Shape;11495;p68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6" name="Google Shape;11496;p68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p68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8" name="Google Shape;11498;p68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9" name="Google Shape;11499;p68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p68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1" name="Google Shape;11501;p68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p68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3" name="Google Shape;11503;p68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p68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p68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6" name="Google Shape;11506;p68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7" name="Google Shape;11507;p68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8" name="Google Shape;11508;p68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p68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68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1" name="Google Shape;11511;p68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p68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3" name="Google Shape;11513;p68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4" name="Google Shape;11514;p68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68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68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p68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68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p68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p68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p68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2" name="Google Shape;11522;p68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p68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68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68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p68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p68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p68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p68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68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1" name="Google Shape;11531;p68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2" name="Google Shape;11532;p68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68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68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68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p68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p68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68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p68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p68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68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2" name="Google Shape;11542;p68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3" name="Google Shape;11543;p68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p68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5" name="Google Shape;11545;p68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p68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p68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p68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68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p68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p68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2" name="Google Shape;11552;p68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3" name="Google Shape;11553;p68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4" name="Google Shape;11554;p68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68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68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p68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p68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p68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0" name="Google Shape;11560;p68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1" name="Google Shape;11561;p68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2" name="Google Shape;11562;p68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3" name="Google Shape;11563;p68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p68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p68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68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7" name="Google Shape;11567;p68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8" name="Google Shape;11568;p68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9" name="Google Shape;11569;p68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68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68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2" name="Google Shape;11572;p68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3" name="Google Shape;11573;p68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68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68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p68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7" name="Google Shape;11577;p68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8" name="Google Shape;11578;p68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9" name="Google Shape;11579;p68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0" name="Google Shape;11580;p68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1" name="Google Shape;11581;p68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68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p68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4" name="Google Shape;11584;p68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5" name="Google Shape;11585;p68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68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p68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8" name="Google Shape;11588;p68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9" name="Google Shape;11589;p68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0" name="Google Shape;11590;p68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68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p68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p68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68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5" name="Google Shape;11595;p68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6" name="Google Shape;11596;p68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p68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8" name="Google Shape;11598;p68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9" name="Google Shape;11599;p68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68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68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2" name="Google Shape;11602;p68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3" name="Google Shape;11603;p68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p68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p68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p68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68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8" name="Google Shape;11608;p68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9" name="Google Shape;11609;p68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p68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p68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2" name="Google Shape;11612;p68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3" name="Google Shape;11613;p68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p68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5" name="Google Shape;11615;p68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p68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68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8" name="Google Shape;11618;p68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9" name="Google Shape;11619;p68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0" name="Google Shape;11620;p68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p68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68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3" name="Google Shape;11623;p68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4" name="Google Shape;11624;p68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68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6" name="Google Shape;11626;p68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p68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8" name="Google Shape;11628;p68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9" name="Google Shape;11629;p68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68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68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2" name="Google Shape;11632;p68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3" name="Google Shape;11633;p68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p68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5" name="Google Shape;11635;p68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6" name="Google Shape;11636;p68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7" name="Google Shape;11637;p68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p68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68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p68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1" name="Google Shape;11641;p68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p68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p68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4" name="Google Shape;11644;p68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5" name="Google Shape;11645;p68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6" name="Google Shape;11646;p68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7" name="Google Shape;11647;p68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p68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68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p68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1" name="Google Shape;11651;p68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2" name="Google Shape;11652;p68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3" name="Google Shape;11653;p68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4" name="Google Shape;11654;p68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p68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p68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7" name="Google Shape;11657;p68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8" name="Google Shape;11658;p68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p68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68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68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p68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p68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68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68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68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7" name="Google Shape;11667;p68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8" name="Google Shape;11668;p68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68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68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68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2" name="Google Shape;11672;p68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3" name="Google Shape;11673;p68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p68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68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68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p68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68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68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68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68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p68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68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68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68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68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68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68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68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68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68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68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68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68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68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68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68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68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68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68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68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68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68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68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68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68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68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68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68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p68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p68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68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68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68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68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68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68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68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68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p68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68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68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p68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p68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p68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p68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68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68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68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68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1" name="Google Shape;11731;p68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68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p68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p68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p68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p68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p68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p68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p68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40" name="Google Shape;11740;p68"/>
          <p:cNvSpPr txBox="1"/>
          <p:nvPr>
            <p:ph idx="1" type="subTitle"/>
          </p:nvPr>
        </p:nvSpPr>
        <p:spPr>
          <a:xfrm>
            <a:off x="8075633" y="47570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1741" name="Google Shape;11741;p68"/>
          <p:cNvGrpSpPr/>
          <p:nvPr/>
        </p:nvGrpSpPr>
        <p:grpSpPr>
          <a:xfrm>
            <a:off x="10798417" y="-18"/>
            <a:ext cx="1148995" cy="1042315"/>
            <a:chOff x="351175" y="1462825"/>
            <a:chExt cx="861746" cy="781736"/>
          </a:xfrm>
        </p:grpSpPr>
        <p:sp>
          <p:nvSpPr>
            <p:cNvPr id="11742" name="Google Shape;11742;p68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p68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4" name="Google Shape;11744;p68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45" name="Google Shape;11745;p68"/>
          <p:cNvGrpSpPr/>
          <p:nvPr/>
        </p:nvGrpSpPr>
        <p:grpSpPr>
          <a:xfrm>
            <a:off x="11105019" y="2770548"/>
            <a:ext cx="842397" cy="854105"/>
            <a:chOff x="1611050" y="1662750"/>
            <a:chExt cx="102400" cy="103825"/>
          </a:xfrm>
        </p:grpSpPr>
        <p:sp>
          <p:nvSpPr>
            <p:cNvPr id="11746" name="Google Shape;11746;p68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p68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48" name="Google Shape;11748;p68"/>
          <p:cNvGrpSpPr/>
          <p:nvPr/>
        </p:nvGrpSpPr>
        <p:grpSpPr>
          <a:xfrm flipH="1" rot="-7130480">
            <a:off x="-563579" y="-565670"/>
            <a:ext cx="2671160" cy="2569729"/>
            <a:chOff x="3795825" y="3576625"/>
            <a:chExt cx="273225" cy="262850"/>
          </a:xfrm>
        </p:grpSpPr>
        <p:sp>
          <p:nvSpPr>
            <p:cNvPr id="11749" name="Google Shape;11749;p68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p68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1" name="Google Shape;11751;p68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2" name="Google Shape;11752;p68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3" name="Google Shape;11753;p68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4" name="Google Shape;11754;p68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5" name="Google Shape;11755;p68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p68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p68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p68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59" name="Google Shape;11759;p68"/>
          <p:cNvSpPr/>
          <p:nvPr/>
        </p:nvSpPr>
        <p:spPr>
          <a:xfrm rot="3030316">
            <a:off x="264795" y="5770497"/>
            <a:ext cx="1372020" cy="874671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60" name="Google Shape;11760;p68"/>
          <p:cNvGrpSpPr/>
          <p:nvPr/>
        </p:nvGrpSpPr>
        <p:grpSpPr>
          <a:xfrm rot="-3669520">
            <a:off x="10570021" y="4698546"/>
            <a:ext cx="2671160" cy="2569729"/>
            <a:chOff x="3795825" y="3576625"/>
            <a:chExt cx="273225" cy="262850"/>
          </a:xfrm>
        </p:grpSpPr>
        <p:sp>
          <p:nvSpPr>
            <p:cNvPr id="11761" name="Google Shape;11761;p68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2" name="Google Shape;11762;p68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68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68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p68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6" name="Google Shape;11766;p68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68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p68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p68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68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71" name="Google Shape;11771;p68"/>
          <p:cNvGrpSpPr/>
          <p:nvPr/>
        </p:nvGrpSpPr>
        <p:grpSpPr>
          <a:xfrm>
            <a:off x="3784019" y="5917581"/>
            <a:ext cx="842397" cy="854105"/>
            <a:chOff x="1611050" y="1662750"/>
            <a:chExt cx="102400" cy="103825"/>
          </a:xfrm>
        </p:grpSpPr>
        <p:sp>
          <p:nvSpPr>
            <p:cNvPr id="11772" name="Google Shape;11772;p68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68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74" name="Google Shape;11774;p68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1775" name="Google Shape;11775;p68"/>
          <p:cNvSpPr txBox="1"/>
          <p:nvPr>
            <p:ph idx="2" type="title"/>
          </p:nvPr>
        </p:nvSpPr>
        <p:spPr>
          <a:xfrm>
            <a:off x="1468233" y="2398200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776" name="Google Shape;11776;p68"/>
          <p:cNvSpPr txBox="1"/>
          <p:nvPr>
            <p:ph idx="3" type="subTitle"/>
          </p:nvPr>
        </p:nvSpPr>
        <p:spPr>
          <a:xfrm>
            <a:off x="1468233" y="28458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777" name="Google Shape;11777;p68"/>
          <p:cNvSpPr txBox="1"/>
          <p:nvPr>
            <p:ph idx="4" type="title"/>
          </p:nvPr>
        </p:nvSpPr>
        <p:spPr>
          <a:xfrm>
            <a:off x="4771929" y="2398200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778" name="Google Shape;11778;p68"/>
          <p:cNvSpPr txBox="1"/>
          <p:nvPr>
            <p:ph idx="5" type="subTitle"/>
          </p:nvPr>
        </p:nvSpPr>
        <p:spPr>
          <a:xfrm>
            <a:off x="4772000" y="28458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779" name="Google Shape;11779;p68"/>
          <p:cNvSpPr txBox="1"/>
          <p:nvPr>
            <p:ph idx="6" type="title"/>
          </p:nvPr>
        </p:nvSpPr>
        <p:spPr>
          <a:xfrm>
            <a:off x="1468233" y="4309433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780" name="Google Shape;11780;p68"/>
          <p:cNvSpPr txBox="1"/>
          <p:nvPr>
            <p:ph idx="7" type="subTitle"/>
          </p:nvPr>
        </p:nvSpPr>
        <p:spPr>
          <a:xfrm>
            <a:off x="1468233" y="47570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781" name="Google Shape;11781;p68"/>
          <p:cNvSpPr txBox="1"/>
          <p:nvPr>
            <p:ph idx="8" type="title"/>
          </p:nvPr>
        </p:nvSpPr>
        <p:spPr>
          <a:xfrm>
            <a:off x="4771929" y="4309433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782" name="Google Shape;11782;p68"/>
          <p:cNvSpPr txBox="1"/>
          <p:nvPr>
            <p:ph idx="9" type="subTitle"/>
          </p:nvPr>
        </p:nvSpPr>
        <p:spPr>
          <a:xfrm>
            <a:off x="4771929" y="47570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783" name="Google Shape;11783;p68"/>
          <p:cNvSpPr txBox="1"/>
          <p:nvPr>
            <p:ph idx="13" type="title"/>
          </p:nvPr>
        </p:nvSpPr>
        <p:spPr>
          <a:xfrm>
            <a:off x="8075633" y="2398200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11784" name="Google Shape;11784;p68"/>
          <p:cNvSpPr txBox="1"/>
          <p:nvPr>
            <p:ph idx="14" type="subTitle"/>
          </p:nvPr>
        </p:nvSpPr>
        <p:spPr>
          <a:xfrm>
            <a:off x="8075633" y="28458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1785" name="Google Shape;11785;p68"/>
          <p:cNvSpPr txBox="1"/>
          <p:nvPr>
            <p:ph idx="15" type="title"/>
          </p:nvPr>
        </p:nvSpPr>
        <p:spPr>
          <a:xfrm>
            <a:off x="8075633" y="4309433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Numbers and text">
    <p:spTree>
      <p:nvGrpSpPr>
        <p:cNvPr id="11786" name="Shape 1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7" name="Google Shape;11787;p69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88" name="Google Shape;11788;p69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1789" name="Google Shape;11789;p69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69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69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p69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p69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69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p69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p69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7" name="Google Shape;11797;p69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69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69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69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1" name="Google Shape;11801;p69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p69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69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69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69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p69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69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69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69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0" name="Google Shape;11810;p69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1" name="Google Shape;11811;p69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p69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69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p69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p69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69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p69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p69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69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p69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1" name="Google Shape;11821;p69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69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69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4" name="Google Shape;11824;p69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5" name="Google Shape;11825;p69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69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69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8" name="Google Shape;11828;p69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p69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69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p69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69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69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69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69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p69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p69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p69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9" name="Google Shape;11839;p69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0" name="Google Shape;11840;p69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p69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69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69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p69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5" name="Google Shape;11845;p69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p69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p69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p69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69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69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69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69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69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4" name="Google Shape;11854;p69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5" name="Google Shape;11855;p69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p69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69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8" name="Google Shape;11858;p69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9" name="Google Shape;11859;p69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0" name="Google Shape;11860;p69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1" name="Google Shape;11861;p69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2" name="Google Shape;11862;p69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3" name="Google Shape;11863;p69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p69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p69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6" name="Google Shape;11866;p69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7" name="Google Shape;11867;p69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p69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p69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0" name="Google Shape;11870;p69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1" name="Google Shape;11871;p69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2" name="Google Shape;11872;p69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3" name="Google Shape;11873;p69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p69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5" name="Google Shape;11875;p69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6" name="Google Shape;11876;p69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p69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8" name="Google Shape;11878;p69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9" name="Google Shape;11879;p69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p69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69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p69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3" name="Google Shape;11883;p69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4" name="Google Shape;11884;p69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p69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p69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p69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69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p69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0" name="Google Shape;11890;p69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1" name="Google Shape;11891;p69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69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3" name="Google Shape;11893;p69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4" name="Google Shape;11894;p69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5" name="Google Shape;11895;p69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p69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7" name="Google Shape;11897;p69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8" name="Google Shape;11898;p69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9" name="Google Shape;11899;p69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0" name="Google Shape;11900;p69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p69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69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69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p69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5" name="Google Shape;11905;p69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p69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p69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69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p69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p69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p69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2" name="Google Shape;11912;p69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p69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p69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69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6" name="Google Shape;11916;p69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7" name="Google Shape;11917;p69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8" name="Google Shape;11918;p69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9" name="Google Shape;11919;p69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0" name="Google Shape;11920;p69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1" name="Google Shape;11921;p69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2" name="Google Shape;11922;p69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69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4" name="Google Shape;11924;p69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5" name="Google Shape;11925;p69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69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p69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8" name="Google Shape;11928;p69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p69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0" name="Google Shape;11930;p69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1" name="Google Shape;11931;p69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2" name="Google Shape;11932;p69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3" name="Google Shape;11933;p69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4" name="Google Shape;11934;p69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5" name="Google Shape;11935;p69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6" name="Google Shape;11936;p69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7" name="Google Shape;11937;p69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8" name="Google Shape;11938;p69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9" name="Google Shape;11939;p69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0" name="Google Shape;11940;p69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1" name="Google Shape;11941;p69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2" name="Google Shape;11942;p69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3" name="Google Shape;11943;p69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4" name="Google Shape;11944;p69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5" name="Google Shape;11945;p69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p69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7" name="Google Shape;11947;p69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8" name="Google Shape;11948;p69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69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69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p69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69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3" name="Google Shape;11953;p69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69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69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69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69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p69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9" name="Google Shape;11959;p69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69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p69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p69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p69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p69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69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6" name="Google Shape;11966;p69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7" name="Google Shape;11967;p69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8" name="Google Shape;11968;p69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p69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0" name="Google Shape;11970;p69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1" name="Google Shape;11971;p69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p69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3" name="Google Shape;11973;p69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4" name="Google Shape;11974;p69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5" name="Google Shape;11975;p69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6" name="Google Shape;11976;p69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7" name="Google Shape;11977;p69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8" name="Google Shape;11978;p69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9" name="Google Shape;11979;p69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0" name="Google Shape;11980;p69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p69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p69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3" name="Google Shape;11983;p69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4" name="Google Shape;11984;p69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p69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6" name="Google Shape;11986;p69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7" name="Google Shape;11987;p69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8" name="Google Shape;11988;p69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9" name="Google Shape;11989;p69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0" name="Google Shape;11990;p69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1" name="Google Shape;11991;p69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2" name="Google Shape;11992;p69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3" name="Google Shape;11993;p69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4" name="Google Shape;11994;p69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5" name="Google Shape;11995;p69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6" name="Google Shape;11996;p69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7" name="Google Shape;11997;p69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8" name="Google Shape;11998;p69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9" name="Google Shape;11999;p69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0" name="Google Shape;12000;p69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1" name="Google Shape;12001;p69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2" name="Google Shape;12002;p69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3" name="Google Shape;12003;p69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4" name="Google Shape;12004;p69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5" name="Google Shape;12005;p69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6" name="Google Shape;12006;p69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7" name="Google Shape;12007;p69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8" name="Google Shape;12008;p69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9" name="Google Shape;12009;p69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p69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1" name="Google Shape;12011;p69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2" name="Google Shape;12012;p69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3" name="Google Shape;12013;p69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4" name="Google Shape;12014;p69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5" name="Google Shape;12015;p69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6" name="Google Shape;12016;p69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7" name="Google Shape;12017;p69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8" name="Google Shape;12018;p69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9" name="Google Shape;12019;p69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p69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1" name="Google Shape;12021;p69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2" name="Google Shape;12022;p69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3" name="Google Shape;12023;p69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p69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p69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6" name="Google Shape;12026;p69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7" name="Google Shape;12027;p69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p69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9" name="Google Shape;12029;p69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0" name="Google Shape;12030;p69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p69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p69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3" name="Google Shape;12033;p69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4" name="Google Shape;12034;p69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5" name="Google Shape;12035;p69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6" name="Google Shape;12036;p69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7" name="Google Shape;12037;p69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8" name="Google Shape;12038;p69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9" name="Google Shape;12039;p69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0" name="Google Shape;12040;p69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1" name="Google Shape;12041;p69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2" name="Google Shape;12042;p69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3" name="Google Shape;12043;p69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p69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p69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69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p69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p69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9" name="Google Shape;12049;p69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0" name="Google Shape;12050;p69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p69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2" name="Google Shape;12052;p69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3" name="Google Shape;12053;p69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p69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p69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p69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7" name="Google Shape;12057;p69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8" name="Google Shape;12058;p69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69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p69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1" name="Google Shape;12061;p69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2" name="Google Shape;12062;p69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p69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p69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p69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6" name="Google Shape;12066;p69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7" name="Google Shape;12067;p69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p69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9" name="Google Shape;12069;p69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0" name="Google Shape;12070;p69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p69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p69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p69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p69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69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69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69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8" name="Google Shape;12078;p69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9" name="Google Shape;12079;p69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69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69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2" name="Google Shape;12082;p69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3" name="Google Shape;12083;p69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4" name="Google Shape;12084;p69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5" name="Google Shape;12085;p69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6" name="Google Shape;12086;p69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7" name="Google Shape;12087;p69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p69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69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0" name="Google Shape;12090;p69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1" name="Google Shape;12091;p69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2" name="Google Shape;12092;p69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p69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69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69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69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p69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p69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9" name="Google Shape;12099;p69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0" name="Google Shape;12100;p69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p69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69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03" name="Google Shape;12103;p69"/>
          <p:cNvSpPr/>
          <p:nvPr/>
        </p:nvSpPr>
        <p:spPr>
          <a:xfrm flipH="1">
            <a:off x="10159263" y="316271"/>
            <a:ext cx="1824191" cy="116292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04" name="Google Shape;12104;p69"/>
          <p:cNvGrpSpPr/>
          <p:nvPr/>
        </p:nvGrpSpPr>
        <p:grpSpPr>
          <a:xfrm>
            <a:off x="4383323" y="5411036"/>
            <a:ext cx="3425707" cy="1505408"/>
            <a:chOff x="3276400" y="3594675"/>
            <a:chExt cx="414400" cy="182100"/>
          </a:xfrm>
        </p:grpSpPr>
        <p:sp>
          <p:nvSpPr>
            <p:cNvPr id="12105" name="Google Shape;12105;p69"/>
            <p:cNvSpPr/>
            <p:nvPr/>
          </p:nvSpPr>
          <p:spPr>
            <a:xfrm>
              <a:off x="3581500" y="3610075"/>
              <a:ext cx="109300" cy="104225"/>
            </a:xfrm>
            <a:custGeom>
              <a:rect b="b" l="l" r="r" t="t"/>
              <a:pathLst>
                <a:path extrusionOk="0" h="4169" w="4372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69"/>
            <p:cNvSpPr/>
            <p:nvPr/>
          </p:nvSpPr>
          <p:spPr>
            <a:xfrm>
              <a:off x="3616950" y="3610300"/>
              <a:ext cx="73850" cy="103950"/>
            </a:xfrm>
            <a:custGeom>
              <a:rect b="b" l="l" r="r" t="t"/>
              <a:pathLst>
                <a:path extrusionOk="0" h="4158" w="2954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p69"/>
            <p:cNvSpPr/>
            <p:nvPr/>
          </p:nvSpPr>
          <p:spPr>
            <a:xfrm>
              <a:off x="3276400" y="3594675"/>
              <a:ext cx="97250" cy="107075"/>
            </a:xfrm>
            <a:custGeom>
              <a:rect b="b" l="l" r="r" t="t"/>
              <a:pathLst>
                <a:path extrusionOk="0" h="4283" w="389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p69"/>
            <p:cNvSpPr/>
            <p:nvPr/>
          </p:nvSpPr>
          <p:spPr>
            <a:xfrm>
              <a:off x="3278625" y="3594900"/>
              <a:ext cx="72950" cy="106850"/>
            </a:xfrm>
            <a:custGeom>
              <a:rect b="b" l="l" r="r" t="t"/>
              <a:pathLst>
                <a:path extrusionOk="0" h="4274" w="2918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p69"/>
            <p:cNvSpPr/>
            <p:nvPr/>
          </p:nvSpPr>
          <p:spPr>
            <a:xfrm>
              <a:off x="3370525" y="3621450"/>
              <a:ext cx="85200" cy="92800"/>
            </a:xfrm>
            <a:custGeom>
              <a:rect b="b" l="l" r="r" t="t"/>
              <a:pathLst>
                <a:path extrusionOk="0" h="3712" w="3408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0" name="Google Shape;12110;p69"/>
            <p:cNvSpPr/>
            <p:nvPr/>
          </p:nvSpPr>
          <p:spPr>
            <a:xfrm>
              <a:off x="3371175" y="3621900"/>
              <a:ext cx="84550" cy="92350"/>
            </a:xfrm>
            <a:custGeom>
              <a:rect b="b" l="l" r="r" t="t"/>
              <a:pathLst>
                <a:path extrusionOk="0" h="3694" w="3382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p69"/>
            <p:cNvSpPr/>
            <p:nvPr/>
          </p:nvSpPr>
          <p:spPr>
            <a:xfrm>
              <a:off x="3370525" y="3621450"/>
              <a:ext cx="225" cy="250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69"/>
            <p:cNvSpPr/>
            <p:nvPr/>
          </p:nvSpPr>
          <p:spPr>
            <a:xfrm>
              <a:off x="3450800" y="3605825"/>
              <a:ext cx="102225" cy="100975"/>
            </a:xfrm>
            <a:custGeom>
              <a:rect b="b" l="l" r="r" t="t"/>
              <a:pathLst>
                <a:path extrusionOk="0" h="4039" w="4089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p69"/>
            <p:cNvSpPr/>
            <p:nvPr/>
          </p:nvSpPr>
          <p:spPr>
            <a:xfrm>
              <a:off x="3490950" y="3606950"/>
              <a:ext cx="61750" cy="99875"/>
            </a:xfrm>
            <a:custGeom>
              <a:rect b="b" l="l" r="r" t="t"/>
              <a:pathLst>
                <a:path extrusionOk="0" h="3995" w="247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4" name="Google Shape;12114;p69"/>
            <p:cNvSpPr/>
            <p:nvPr/>
          </p:nvSpPr>
          <p:spPr>
            <a:xfrm>
              <a:off x="3424275" y="3695925"/>
              <a:ext cx="38600" cy="77275"/>
            </a:xfrm>
            <a:custGeom>
              <a:rect b="b" l="l" r="r" t="t"/>
              <a:pathLst>
                <a:path extrusionOk="0" h="3091" w="1544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p69"/>
            <p:cNvSpPr/>
            <p:nvPr/>
          </p:nvSpPr>
          <p:spPr>
            <a:xfrm>
              <a:off x="3340400" y="3683225"/>
              <a:ext cx="122475" cy="89525"/>
            </a:xfrm>
            <a:custGeom>
              <a:rect b="b" l="l" r="r" t="t"/>
              <a:pathLst>
                <a:path extrusionOk="0" h="3581" w="4899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p69"/>
            <p:cNvSpPr/>
            <p:nvPr/>
          </p:nvSpPr>
          <p:spPr>
            <a:xfrm>
              <a:off x="3448575" y="3683225"/>
              <a:ext cx="51550" cy="93550"/>
            </a:xfrm>
            <a:custGeom>
              <a:rect b="b" l="l" r="r" t="t"/>
              <a:pathLst>
                <a:path extrusionOk="0" h="3742" w="2062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69"/>
            <p:cNvSpPr/>
            <p:nvPr/>
          </p:nvSpPr>
          <p:spPr>
            <a:xfrm>
              <a:off x="3453250" y="3680775"/>
              <a:ext cx="181125" cy="86900"/>
            </a:xfrm>
            <a:custGeom>
              <a:rect b="b" l="l" r="r" t="t"/>
              <a:pathLst>
                <a:path extrusionOk="0" h="3476" w="7245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18" name="Google Shape;12118;p69"/>
          <p:cNvGrpSpPr/>
          <p:nvPr/>
        </p:nvGrpSpPr>
        <p:grpSpPr>
          <a:xfrm flipH="1" rot="-2976661">
            <a:off x="-668379" y="-370368"/>
            <a:ext cx="3081109" cy="2536199"/>
            <a:chOff x="3857825" y="4400025"/>
            <a:chExt cx="287500" cy="236650"/>
          </a:xfrm>
        </p:grpSpPr>
        <p:sp>
          <p:nvSpPr>
            <p:cNvPr id="12119" name="Google Shape;12119;p69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0" name="Google Shape;12120;p69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1" name="Google Shape;12121;p69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2" name="Google Shape;12122;p69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p69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4" name="Google Shape;12124;p69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5" name="Google Shape;12125;p69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p69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7" name="Google Shape;12127;p69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p69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29" name="Google Shape;12129;p69"/>
          <p:cNvGrpSpPr/>
          <p:nvPr/>
        </p:nvGrpSpPr>
        <p:grpSpPr>
          <a:xfrm flipH="1">
            <a:off x="10649216" y="5007478"/>
            <a:ext cx="1183976" cy="1041412"/>
            <a:chOff x="422550" y="971175"/>
            <a:chExt cx="192050" cy="168925"/>
          </a:xfrm>
        </p:grpSpPr>
        <p:sp>
          <p:nvSpPr>
            <p:cNvPr id="12130" name="Google Shape;12130;p69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1" name="Google Shape;12131;p69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2" name="Google Shape;12132;p69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3" name="Google Shape;12133;p69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4" name="Google Shape;12134;p69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p69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p69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p69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p69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p69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p69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41" name="Google Shape;12141;p69"/>
          <p:cNvGrpSpPr/>
          <p:nvPr/>
        </p:nvGrpSpPr>
        <p:grpSpPr>
          <a:xfrm flipH="1">
            <a:off x="5" y="5428680"/>
            <a:ext cx="2031649" cy="1420232"/>
            <a:chOff x="551250" y="1010950"/>
            <a:chExt cx="438700" cy="306675"/>
          </a:xfrm>
        </p:grpSpPr>
        <p:sp>
          <p:nvSpPr>
            <p:cNvPr id="12142" name="Google Shape;12142;p69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p69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4" name="Google Shape;12144;p69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5" name="Google Shape;12145;p69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69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p69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p69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p69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p69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1" name="Google Shape;12151;p69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2" name="Google Shape;12152;p69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3" name="Google Shape;12153;p69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4" name="Google Shape;12154;p69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p69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p69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p69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p69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p69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p69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p69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p69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p69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p69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p69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p69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p69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p69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p69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0" name="Google Shape;12170;p69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1" name="Google Shape;12171;p69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p69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p69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p69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p69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6" name="Google Shape;12176;p69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7" name="Google Shape;12177;p69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8" name="Google Shape;12178;p69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p69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p69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1" name="Google Shape;12181;p69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p69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p69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p69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p69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6" name="Google Shape;12186;p69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7" name="Google Shape;12187;p69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p69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p69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p69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p69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2" name="Google Shape;12192;p69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3" name="Google Shape;12193;p69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4" name="Google Shape;12194;p69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5" name="Google Shape;12195;p69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6" name="Google Shape;12196;p69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p69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8" name="Google Shape;12198;p69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9" name="Google Shape;12199;p69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0" name="Google Shape;12200;p69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1" name="Google Shape;12201;p69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2" name="Google Shape;12202;p69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p69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4" name="Google Shape;12204;p69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5" name="Google Shape;12205;p69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6" name="Google Shape;12206;p69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p69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p69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9" name="Google Shape;12209;p69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69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69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69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69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69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69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69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69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69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69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69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69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69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p69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p69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69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69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69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69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69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69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69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p69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69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69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69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69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69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69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69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69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69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69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69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69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69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69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69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p69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p69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69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69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69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69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p69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5" name="Google Shape;12255;p69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69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69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69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69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69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69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69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69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69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69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69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69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69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69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69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69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69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69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69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69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69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69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69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69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69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69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69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69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69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69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69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69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69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69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69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69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69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69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69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69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69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69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69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69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69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69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69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69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p69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69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69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69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69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69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69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69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69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69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69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69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69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17" name="Google Shape;12317;p69"/>
          <p:cNvSpPr txBox="1"/>
          <p:nvPr>
            <p:ph type="title"/>
          </p:nvPr>
        </p:nvSpPr>
        <p:spPr>
          <a:xfrm>
            <a:off x="7198384" y="2427267"/>
            <a:ext cx="3260400" cy="122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sp>
        <p:nvSpPr>
          <p:cNvPr id="12318" name="Google Shape;12318;p69"/>
          <p:cNvSpPr txBox="1"/>
          <p:nvPr>
            <p:ph idx="1" type="subTitle"/>
          </p:nvPr>
        </p:nvSpPr>
        <p:spPr>
          <a:xfrm>
            <a:off x="7198400" y="3652659"/>
            <a:ext cx="3260400" cy="84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333333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2319" name="Google Shape;12319;p69"/>
          <p:cNvSpPr txBox="1"/>
          <p:nvPr>
            <p:ph idx="2" type="title"/>
          </p:nvPr>
        </p:nvSpPr>
        <p:spPr>
          <a:xfrm>
            <a:off x="1802667" y="2427275"/>
            <a:ext cx="3260400" cy="122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sp>
        <p:nvSpPr>
          <p:cNvPr id="12320" name="Google Shape;12320;p69"/>
          <p:cNvSpPr txBox="1"/>
          <p:nvPr>
            <p:ph idx="3" type="subTitle"/>
          </p:nvPr>
        </p:nvSpPr>
        <p:spPr>
          <a:xfrm>
            <a:off x="1802684" y="3652367"/>
            <a:ext cx="3260400" cy="84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 only 1">
    <p:spTree>
      <p:nvGrpSpPr>
        <p:cNvPr id="12321" name="Shape 12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2" name="Google Shape;12322;p70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23" name="Google Shape;12323;p70"/>
          <p:cNvSpPr/>
          <p:nvPr/>
        </p:nvSpPr>
        <p:spPr>
          <a:xfrm rot="-715672">
            <a:off x="5418026" y="4253212"/>
            <a:ext cx="1956647" cy="2210905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24" name="Google Shape;12324;p70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12325" name="Google Shape;12325;p70"/>
            <p:cNvSpPr/>
            <p:nvPr/>
          </p:nvSpPr>
          <p:spPr>
            <a:xfrm>
              <a:off x="1256775" y="1479175"/>
              <a:ext cx="2771750" cy="1474575"/>
            </a:xfrm>
            <a:custGeom>
              <a:rect b="b" l="l" r="r" t="t"/>
              <a:pathLst>
                <a:path extrusionOk="0" h="58983" w="11087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70"/>
            <p:cNvSpPr/>
            <p:nvPr/>
          </p:nvSpPr>
          <p:spPr>
            <a:xfrm>
              <a:off x="1361150" y="1491050"/>
              <a:ext cx="4825" cy="118200"/>
            </a:xfrm>
            <a:custGeom>
              <a:rect b="b" l="l" r="r" t="t"/>
              <a:pathLst>
                <a:path extrusionOk="0" h="4728" w="193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70"/>
            <p:cNvSpPr/>
            <p:nvPr/>
          </p:nvSpPr>
          <p:spPr>
            <a:xfrm>
              <a:off x="13611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70"/>
            <p:cNvSpPr/>
            <p:nvPr/>
          </p:nvSpPr>
          <p:spPr>
            <a:xfrm>
              <a:off x="1361150" y="2834800"/>
              <a:ext cx="4825" cy="56125"/>
            </a:xfrm>
            <a:custGeom>
              <a:rect b="b" l="l" r="r" t="t"/>
              <a:pathLst>
                <a:path extrusionOk="0" h="2245" w="193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70"/>
            <p:cNvSpPr/>
            <p:nvPr/>
          </p:nvSpPr>
          <p:spPr>
            <a:xfrm>
              <a:off x="13611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70"/>
            <p:cNvSpPr/>
            <p:nvPr/>
          </p:nvSpPr>
          <p:spPr>
            <a:xfrm>
              <a:off x="13611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70"/>
            <p:cNvSpPr/>
            <p:nvPr/>
          </p:nvSpPr>
          <p:spPr>
            <a:xfrm>
              <a:off x="13611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70"/>
            <p:cNvSpPr/>
            <p:nvPr/>
          </p:nvSpPr>
          <p:spPr>
            <a:xfrm>
              <a:off x="13611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70"/>
            <p:cNvSpPr/>
            <p:nvPr/>
          </p:nvSpPr>
          <p:spPr>
            <a:xfrm>
              <a:off x="13611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70"/>
            <p:cNvSpPr/>
            <p:nvPr/>
          </p:nvSpPr>
          <p:spPr>
            <a:xfrm>
              <a:off x="13611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70"/>
            <p:cNvSpPr/>
            <p:nvPr/>
          </p:nvSpPr>
          <p:spPr>
            <a:xfrm>
              <a:off x="13611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70"/>
            <p:cNvSpPr/>
            <p:nvPr/>
          </p:nvSpPr>
          <p:spPr>
            <a:xfrm>
              <a:off x="13611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70"/>
            <p:cNvSpPr/>
            <p:nvPr/>
          </p:nvSpPr>
          <p:spPr>
            <a:xfrm>
              <a:off x="13611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70"/>
            <p:cNvSpPr/>
            <p:nvPr/>
          </p:nvSpPr>
          <p:spPr>
            <a:xfrm>
              <a:off x="1468025" y="2892050"/>
              <a:ext cx="4800" cy="23975"/>
            </a:xfrm>
            <a:custGeom>
              <a:rect b="b" l="l" r="r" t="t"/>
              <a:pathLst>
                <a:path extrusionOk="0" h="959" w="192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70"/>
            <p:cNvSpPr/>
            <p:nvPr/>
          </p:nvSpPr>
          <p:spPr>
            <a:xfrm>
              <a:off x="1468025" y="2834800"/>
              <a:ext cx="4800" cy="57475"/>
            </a:xfrm>
            <a:custGeom>
              <a:rect b="b" l="l" r="r" t="t"/>
              <a:pathLst>
                <a:path extrusionOk="0" h="2299" w="192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70"/>
            <p:cNvSpPr/>
            <p:nvPr/>
          </p:nvSpPr>
          <p:spPr>
            <a:xfrm>
              <a:off x="1468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70"/>
            <p:cNvSpPr/>
            <p:nvPr/>
          </p:nvSpPr>
          <p:spPr>
            <a:xfrm>
              <a:off x="1468025" y="1491050"/>
              <a:ext cx="4800" cy="118200"/>
            </a:xfrm>
            <a:custGeom>
              <a:rect b="b" l="l" r="r" t="t"/>
              <a:pathLst>
                <a:path extrusionOk="0" h="4728" w="192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p70"/>
            <p:cNvSpPr/>
            <p:nvPr/>
          </p:nvSpPr>
          <p:spPr>
            <a:xfrm>
              <a:off x="1468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70"/>
            <p:cNvSpPr/>
            <p:nvPr/>
          </p:nvSpPr>
          <p:spPr>
            <a:xfrm>
              <a:off x="1468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70"/>
            <p:cNvSpPr/>
            <p:nvPr/>
          </p:nvSpPr>
          <p:spPr>
            <a:xfrm>
              <a:off x="1468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70"/>
            <p:cNvSpPr/>
            <p:nvPr/>
          </p:nvSpPr>
          <p:spPr>
            <a:xfrm>
              <a:off x="1468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70"/>
            <p:cNvSpPr/>
            <p:nvPr/>
          </p:nvSpPr>
          <p:spPr>
            <a:xfrm>
              <a:off x="1468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70"/>
            <p:cNvSpPr/>
            <p:nvPr/>
          </p:nvSpPr>
          <p:spPr>
            <a:xfrm>
              <a:off x="1468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70"/>
            <p:cNvSpPr/>
            <p:nvPr/>
          </p:nvSpPr>
          <p:spPr>
            <a:xfrm>
              <a:off x="1468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70"/>
            <p:cNvSpPr/>
            <p:nvPr/>
          </p:nvSpPr>
          <p:spPr>
            <a:xfrm>
              <a:off x="1468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70"/>
            <p:cNvSpPr/>
            <p:nvPr/>
          </p:nvSpPr>
          <p:spPr>
            <a:xfrm>
              <a:off x="1468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70"/>
            <p:cNvSpPr/>
            <p:nvPr/>
          </p:nvSpPr>
          <p:spPr>
            <a:xfrm>
              <a:off x="15741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70"/>
            <p:cNvSpPr/>
            <p:nvPr/>
          </p:nvSpPr>
          <p:spPr>
            <a:xfrm>
              <a:off x="15741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70"/>
            <p:cNvSpPr/>
            <p:nvPr/>
          </p:nvSpPr>
          <p:spPr>
            <a:xfrm>
              <a:off x="15741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70"/>
            <p:cNvSpPr/>
            <p:nvPr/>
          </p:nvSpPr>
          <p:spPr>
            <a:xfrm>
              <a:off x="15741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70"/>
            <p:cNvSpPr/>
            <p:nvPr/>
          </p:nvSpPr>
          <p:spPr>
            <a:xfrm>
              <a:off x="15741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70"/>
            <p:cNvSpPr/>
            <p:nvPr/>
          </p:nvSpPr>
          <p:spPr>
            <a:xfrm>
              <a:off x="15741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70"/>
            <p:cNvSpPr/>
            <p:nvPr/>
          </p:nvSpPr>
          <p:spPr>
            <a:xfrm>
              <a:off x="1574125" y="2834800"/>
              <a:ext cx="5400" cy="84475"/>
            </a:xfrm>
            <a:custGeom>
              <a:rect b="b" l="l" r="r" t="t"/>
              <a:pathLst>
                <a:path extrusionOk="0" h="3379" w="216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70"/>
            <p:cNvSpPr/>
            <p:nvPr/>
          </p:nvSpPr>
          <p:spPr>
            <a:xfrm>
              <a:off x="1574125" y="1490300"/>
              <a:ext cx="5400" cy="118950"/>
            </a:xfrm>
            <a:custGeom>
              <a:rect b="b" l="l" r="r" t="t"/>
              <a:pathLst>
                <a:path extrusionOk="0" h="4758" w="216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70"/>
            <p:cNvSpPr/>
            <p:nvPr/>
          </p:nvSpPr>
          <p:spPr>
            <a:xfrm>
              <a:off x="15741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70"/>
            <p:cNvSpPr/>
            <p:nvPr/>
          </p:nvSpPr>
          <p:spPr>
            <a:xfrm>
              <a:off x="15741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70"/>
            <p:cNvSpPr/>
            <p:nvPr/>
          </p:nvSpPr>
          <p:spPr>
            <a:xfrm>
              <a:off x="15741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70"/>
            <p:cNvSpPr/>
            <p:nvPr/>
          </p:nvSpPr>
          <p:spPr>
            <a:xfrm>
              <a:off x="15741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70"/>
            <p:cNvSpPr/>
            <p:nvPr/>
          </p:nvSpPr>
          <p:spPr>
            <a:xfrm>
              <a:off x="168080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70"/>
            <p:cNvSpPr/>
            <p:nvPr/>
          </p:nvSpPr>
          <p:spPr>
            <a:xfrm>
              <a:off x="168080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70"/>
            <p:cNvSpPr/>
            <p:nvPr/>
          </p:nvSpPr>
          <p:spPr>
            <a:xfrm>
              <a:off x="168080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70"/>
            <p:cNvSpPr/>
            <p:nvPr/>
          </p:nvSpPr>
          <p:spPr>
            <a:xfrm>
              <a:off x="168080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70"/>
            <p:cNvSpPr/>
            <p:nvPr/>
          </p:nvSpPr>
          <p:spPr>
            <a:xfrm>
              <a:off x="168080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70"/>
            <p:cNvSpPr/>
            <p:nvPr/>
          </p:nvSpPr>
          <p:spPr>
            <a:xfrm>
              <a:off x="1680800" y="1489725"/>
              <a:ext cx="4825" cy="119525"/>
            </a:xfrm>
            <a:custGeom>
              <a:rect b="b" l="l" r="r" t="t"/>
              <a:pathLst>
                <a:path extrusionOk="0" h="4781" w="193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70"/>
            <p:cNvSpPr/>
            <p:nvPr/>
          </p:nvSpPr>
          <p:spPr>
            <a:xfrm>
              <a:off x="168080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70"/>
            <p:cNvSpPr/>
            <p:nvPr/>
          </p:nvSpPr>
          <p:spPr>
            <a:xfrm>
              <a:off x="168080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70"/>
            <p:cNvSpPr/>
            <p:nvPr/>
          </p:nvSpPr>
          <p:spPr>
            <a:xfrm>
              <a:off x="1680800" y="2834800"/>
              <a:ext cx="4825" cy="99225"/>
            </a:xfrm>
            <a:custGeom>
              <a:rect b="b" l="l" r="r" t="t"/>
              <a:pathLst>
                <a:path extrusionOk="0" h="3969" w="193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70"/>
            <p:cNvSpPr/>
            <p:nvPr/>
          </p:nvSpPr>
          <p:spPr>
            <a:xfrm>
              <a:off x="168080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70"/>
            <p:cNvSpPr/>
            <p:nvPr/>
          </p:nvSpPr>
          <p:spPr>
            <a:xfrm>
              <a:off x="168080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70"/>
            <p:cNvSpPr/>
            <p:nvPr/>
          </p:nvSpPr>
          <p:spPr>
            <a:xfrm>
              <a:off x="168080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p70"/>
            <p:cNvSpPr/>
            <p:nvPr/>
          </p:nvSpPr>
          <p:spPr>
            <a:xfrm>
              <a:off x="1787675" y="1489725"/>
              <a:ext cx="4625" cy="119525"/>
            </a:xfrm>
            <a:custGeom>
              <a:rect b="b" l="l" r="r" t="t"/>
              <a:pathLst>
                <a:path extrusionOk="0" h="4781" w="185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70"/>
            <p:cNvSpPr/>
            <p:nvPr/>
          </p:nvSpPr>
          <p:spPr>
            <a:xfrm>
              <a:off x="178767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70"/>
            <p:cNvSpPr/>
            <p:nvPr/>
          </p:nvSpPr>
          <p:spPr>
            <a:xfrm>
              <a:off x="178767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p70"/>
            <p:cNvSpPr/>
            <p:nvPr/>
          </p:nvSpPr>
          <p:spPr>
            <a:xfrm>
              <a:off x="178767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70"/>
            <p:cNvSpPr/>
            <p:nvPr/>
          </p:nvSpPr>
          <p:spPr>
            <a:xfrm>
              <a:off x="178767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70"/>
            <p:cNvSpPr/>
            <p:nvPr/>
          </p:nvSpPr>
          <p:spPr>
            <a:xfrm>
              <a:off x="178767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70"/>
            <p:cNvSpPr/>
            <p:nvPr/>
          </p:nvSpPr>
          <p:spPr>
            <a:xfrm>
              <a:off x="178767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70"/>
            <p:cNvSpPr/>
            <p:nvPr/>
          </p:nvSpPr>
          <p:spPr>
            <a:xfrm>
              <a:off x="178767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70"/>
            <p:cNvSpPr/>
            <p:nvPr/>
          </p:nvSpPr>
          <p:spPr>
            <a:xfrm>
              <a:off x="178767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70"/>
            <p:cNvSpPr/>
            <p:nvPr/>
          </p:nvSpPr>
          <p:spPr>
            <a:xfrm>
              <a:off x="1787675" y="2834800"/>
              <a:ext cx="4625" cy="100000"/>
            </a:xfrm>
            <a:custGeom>
              <a:rect b="b" l="l" r="r" t="t"/>
              <a:pathLst>
                <a:path extrusionOk="0" h="4000" w="185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70"/>
            <p:cNvSpPr/>
            <p:nvPr/>
          </p:nvSpPr>
          <p:spPr>
            <a:xfrm>
              <a:off x="178767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70"/>
            <p:cNvSpPr/>
            <p:nvPr/>
          </p:nvSpPr>
          <p:spPr>
            <a:xfrm>
              <a:off x="178767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70"/>
            <p:cNvSpPr/>
            <p:nvPr/>
          </p:nvSpPr>
          <p:spPr>
            <a:xfrm>
              <a:off x="1894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p70"/>
            <p:cNvSpPr/>
            <p:nvPr/>
          </p:nvSpPr>
          <p:spPr>
            <a:xfrm>
              <a:off x="1894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p70"/>
            <p:cNvSpPr/>
            <p:nvPr/>
          </p:nvSpPr>
          <p:spPr>
            <a:xfrm>
              <a:off x="1894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70"/>
            <p:cNvSpPr/>
            <p:nvPr/>
          </p:nvSpPr>
          <p:spPr>
            <a:xfrm>
              <a:off x="1894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70"/>
            <p:cNvSpPr/>
            <p:nvPr/>
          </p:nvSpPr>
          <p:spPr>
            <a:xfrm>
              <a:off x="1894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70"/>
            <p:cNvSpPr/>
            <p:nvPr/>
          </p:nvSpPr>
          <p:spPr>
            <a:xfrm>
              <a:off x="1894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70"/>
            <p:cNvSpPr/>
            <p:nvPr/>
          </p:nvSpPr>
          <p:spPr>
            <a:xfrm>
              <a:off x="1894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70"/>
            <p:cNvSpPr/>
            <p:nvPr/>
          </p:nvSpPr>
          <p:spPr>
            <a:xfrm>
              <a:off x="1894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70"/>
            <p:cNvSpPr/>
            <p:nvPr/>
          </p:nvSpPr>
          <p:spPr>
            <a:xfrm>
              <a:off x="1894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p70"/>
            <p:cNvSpPr/>
            <p:nvPr/>
          </p:nvSpPr>
          <p:spPr>
            <a:xfrm>
              <a:off x="1894350" y="2834800"/>
              <a:ext cx="4825" cy="100575"/>
            </a:xfrm>
            <a:custGeom>
              <a:rect b="b" l="l" r="r" t="t"/>
              <a:pathLst>
                <a:path extrusionOk="0" h="4023" w="193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p70"/>
            <p:cNvSpPr/>
            <p:nvPr/>
          </p:nvSpPr>
          <p:spPr>
            <a:xfrm>
              <a:off x="1894350" y="1488950"/>
              <a:ext cx="4825" cy="120300"/>
            </a:xfrm>
            <a:custGeom>
              <a:rect b="b" l="l" r="r" t="t"/>
              <a:pathLst>
                <a:path extrusionOk="0" h="4812" w="193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70"/>
            <p:cNvSpPr/>
            <p:nvPr/>
          </p:nvSpPr>
          <p:spPr>
            <a:xfrm>
              <a:off x="1894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70"/>
            <p:cNvSpPr/>
            <p:nvPr/>
          </p:nvSpPr>
          <p:spPr>
            <a:xfrm>
              <a:off x="200045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70"/>
            <p:cNvSpPr/>
            <p:nvPr/>
          </p:nvSpPr>
          <p:spPr>
            <a:xfrm>
              <a:off x="200045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70"/>
            <p:cNvSpPr/>
            <p:nvPr/>
          </p:nvSpPr>
          <p:spPr>
            <a:xfrm>
              <a:off x="200045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70"/>
            <p:cNvSpPr/>
            <p:nvPr/>
          </p:nvSpPr>
          <p:spPr>
            <a:xfrm>
              <a:off x="200045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70"/>
            <p:cNvSpPr/>
            <p:nvPr/>
          </p:nvSpPr>
          <p:spPr>
            <a:xfrm>
              <a:off x="200045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70"/>
            <p:cNvSpPr/>
            <p:nvPr/>
          </p:nvSpPr>
          <p:spPr>
            <a:xfrm>
              <a:off x="200045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70"/>
            <p:cNvSpPr/>
            <p:nvPr/>
          </p:nvSpPr>
          <p:spPr>
            <a:xfrm>
              <a:off x="200045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70"/>
            <p:cNvSpPr/>
            <p:nvPr/>
          </p:nvSpPr>
          <p:spPr>
            <a:xfrm>
              <a:off x="200045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70"/>
            <p:cNvSpPr/>
            <p:nvPr/>
          </p:nvSpPr>
          <p:spPr>
            <a:xfrm>
              <a:off x="2000450" y="1488375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70"/>
            <p:cNvSpPr/>
            <p:nvPr/>
          </p:nvSpPr>
          <p:spPr>
            <a:xfrm>
              <a:off x="200045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70"/>
            <p:cNvSpPr/>
            <p:nvPr/>
          </p:nvSpPr>
          <p:spPr>
            <a:xfrm>
              <a:off x="2000450" y="2834800"/>
              <a:ext cx="5400" cy="101900"/>
            </a:xfrm>
            <a:custGeom>
              <a:rect b="b" l="l" r="r" t="t"/>
              <a:pathLst>
                <a:path extrusionOk="0" h="4076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70"/>
            <p:cNvSpPr/>
            <p:nvPr/>
          </p:nvSpPr>
          <p:spPr>
            <a:xfrm>
              <a:off x="200045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70"/>
            <p:cNvSpPr/>
            <p:nvPr/>
          </p:nvSpPr>
          <p:spPr>
            <a:xfrm>
              <a:off x="210715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70"/>
            <p:cNvSpPr/>
            <p:nvPr/>
          </p:nvSpPr>
          <p:spPr>
            <a:xfrm>
              <a:off x="210715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70"/>
            <p:cNvSpPr/>
            <p:nvPr/>
          </p:nvSpPr>
          <p:spPr>
            <a:xfrm>
              <a:off x="210715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70"/>
            <p:cNvSpPr/>
            <p:nvPr/>
          </p:nvSpPr>
          <p:spPr>
            <a:xfrm>
              <a:off x="210715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70"/>
            <p:cNvSpPr/>
            <p:nvPr/>
          </p:nvSpPr>
          <p:spPr>
            <a:xfrm>
              <a:off x="210715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70"/>
            <p:cNvSpPr/>
            <p:nvPr/>
          </p:nvSpPr>
          <p:spPr>
            <a:xfrm>
              <a:off x="2107150" y="1487625"/>
              <a:ext cx="5375" cy="121625"/>
            </a:xfrm>
            <a:custGeom>
              <a:rect b="b" l="l" r="r" t="t"/>
              <a:pathLst>
                <a:path extrusionOk="0" h="4865" w="215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70"/>
            <p:cNvSpPr/>
            <p:nvPr/>
          </p:nvSpPr>
          <p:spPr>
            <a:xfrm>
              <a:off x="2107150" y="2834800"/>
              <a:ext cx="5375" cy="91375"/>
            </a:xfrm>
            <a:custGeom>
              <a:rect b="b" l="l" r="r" t="t"/>
              <a:pathLst>
                <a:path extrusionOk="0" h="3655" w="215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70"/>
            <p:cNvSpPr/>
            <p:nvPr/>
          </p:nvSpPr>
          <p:spPr>
            <a:xfrm>
              <a:off x="210715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70"/>
            <p:cNvSpPr/>
            <p:nvPr/>
          </p:nvSpPr>
          <p:spPr>
            <a:xfrm>
              <a:off x="210715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70"/>
            <p:cNvSpPr/>
            <p:nvPr/>
          </p:nvSpPr>
          <p:spPr>
            <a:xfrm>
              <a:off x="210715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70"/>
            <p:cNvSpPr/>
            <p:nvPr/>
          </p:nvSpPr>
          <p:spPr>
            <a:xfrm>
              <a:off x="210715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70"/>
            <p:cNvSpPr/>
            <p:nvPr/>
          </p:nvSpPr>
          <p:spPr>
            <a:xfrm>
              <a:off x="210715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70"/>
            <p:cNvSpPr/>
            <p:nvPr/>
          </p:nvSpPr>
          <p:spPr>
            <a:xfrm>
              <a:off x="221400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70"/>
            <p:cNvSpPr/>
            <p:nvPr/>
          </p:nvSpPr>
          <p:spPr>
            <a:xfrm>
              <a:off x="221400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70"/>
            <p:cNvSpPr/>
            <p:nvPr/>
          </p:nvSpPr>
          <p:spPr>
            <a:xfrm>
              <a:off x="221400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70"/>
            <p:cNvSpPr/>
            <p:nvPr/>
          </p:nvSpPr>
          <p:spPr>
            <a:xfrm>
              <a:off x="221400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70"/>
            <p:cNvSpPr/>
            <p:nvPr/>
          </p:nvSpPr>
          <p:spPr>
            <a:xfrm>
              <a:off x="221400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70"/>
            <p:cNvSpPr/>
            <p:nvPr/>
          </p:nvSpPr>
          <p:spPr>
            <a:xfrm>
              <a:off x="2214000" y="2834800"/>
              <a:ext cx="4625" cy="97125"/>
            </a:xfrm>
            <a:custGeom>
              <a:rect b="b" l="l" r="r" t="t"/>
              <a:pathLst>
                <a:path extrusionOk="0" h="3885" w="185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70"/>
            <p:cNvSpPr/>
            <p:nvPr/>
          </p:nvSpPr>
          <p:spPr>
            <a:xfrm>
              <a:off x="2214000" y="1487625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70"/>
            <p:cNvSpPr/>
            <p:nvPr/>
          </p:nvSpPr>
          <p:spPr>
            <a:xfrm>
              <a:off x="221400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70"/>
            <p:cNvSpPr/>
            <p:nvPr/>
          </p:nvSpPr>
          <p:spPr>
            <a:xfrm>
              <a:off x="221400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70"/>
            <p:cNvSpPr/>
            <p:nvPr/>
          </p:nvSpPr>
          <p:spPr>
            <a:xfrm>
              <a:off x="221400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70"/>
            <p:cNvSpPr/>
            <p:nvPr/>
          </p:nvSpPr>
          <p:spPr>
            <a:xfrm>
              <a:off x="221400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70"/>
            <p:cNvSpPr/>
            <p:nvPr/>
          </p:nvSpPr>
          <p:spPr>
            <a:xfrm>
              <a:off x="221400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70"/>
            <p:cNvSpPr/>
            <p:nvPr/>
          </p:nvSpPr>
          <p:spPr>
            <a:xfrm>
              <a:off x="2320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70"/>
            <p:cNvSpPr/>
            <p:nvPr/>
          </p:nvSpPr>
          <p:spPr>
            <a:xfrm>
              <a:off x="2320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70"/>
            <p:cNvSpPr/>
            <p:nvPr/>
          </p:nvSpPr>
          <p:spPr>
            <a:xfrm>
              <a:off x="2320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70"/>
            <p:cNvSpPr/>
            <p:nvPr/>
          </p:nvSpPr>
          <p:spPr>
            <a:xfrm>
              <a:off x="2320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70"/>
            <p:cNvSpPr/>
            <p:nvPr/>
          </p:nvSpPr>
          <p:spPr>
            <a:xfrm>
              <a:off x="2320675" y="2834800"/>
              <a:ext cx="4825" cy="84475"/>
            </a:xfrm>
            <a:custGeom>
              <a:rect b="b" l="l" r="r" t="t"/>
              <a:pathLst>
                <a:path extrusionOk="0" h="3379" w="193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70"/>
            <p:cNvSpPr/>
            <p:nvPr/>
          </p:nvSpPr>
          <p:spPr>
            <a:xfrm>
              <a:off x="2320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70"/>
            <p:cNvSpPr/>
            <p:nvPr/>
          </p:nvSpPr>
          <p:spPr>
            <a:xfrm>
              <a:off x="2320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70"/>
            <p:cNvSpPr/>
            <p:nvPr/>
          </p:nvSpPr>
          <p:spPr>
            <a:xfrm>
              <a:off x="2320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70"/>
            <p:cNvSpPr/>
            <p:nvPr/>
          </p:nvSpPr>
          <p:spPr>
            <a:xfrm>
              <a:off x="2320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70"/>
            <p:cNvSpPr/>
            <p:nvPr/>
          </p:nvSpPr>
          <p:spPr>
            <a:xfrm>
              <a:off x="2320675" y="1487050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70"/>
            <p:cNvSpPr/>
            <p:nvPr/>
          </p:nvSpPr>
          <p:spPr>
            <a:xfrm>
              <a:off x="2320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70"/>
            <p:cNvSpPr/>
            <p:nvPr/>
          </p:nvSpPr>
          <p:spPr>
            <a:xfrm>
              <a:off x="2320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p70"/>
            <p:cNvSpPr/>
            <p:nvPr/>
          </p:nvSpPr>
          <p:spPr>
            <a:xfrm>
              <a:off x="24273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70"/>
            <p:cNvSpPr/>
            <p:nvPr/>
          </p:nvSpPr>
          <p:spPr>
            <a:xfrm>
              <a:off x="24273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70"/>
            <p:cNvSpPr/>
            <p:nvPr/>
          </p:nvSpPr>
          <p:spPr>
            <a:xfrm>
              <a:off x="2427375" y="1486475"/>
              <a:ext cx="4800" cy="122775"/>
            </a:xfrm>
            <a:custGeom>
              <a:rect b="b" l="l" r="r" t="t"/>
              <a:pathLst>
                <a:path extrusionOk="0" h="4911" w="192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70"/>
            <p:cNvSpPr/>
            <p:nvPr/>
          </p:nvSpPr>
          <p:spPr>
            <a:xfrm>
              <a:off x="24273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70"/>
            <p:cNvSpPr/>
            <p:nvPr/>
          </p:nvSpPr>
          <p:spPr>
            <a:xfrm>
              <a:off x="24273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70"/>
            <p:cNvSpPr/>
            <p:nvPr/>
          </p:nvSpPr>
          <p:spPr>
            <a:xfrm>
              <a:off x="24273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70"/>
            <p:cNvSpPr/>
            <p:nvPr/>
          </p:nvSpPr>
          <p:spPr>
            <a:xfrm>
              <a:off x="2427375" y="2834800"/>
              <a:ext cx="4800" cy="75275"/>
            </a:xfrm>
            <a:custGeom>
              <a:rect b="b" l="l" r="r" t="t"/>
              <a:pathLst>
                <a:path extrusionOk="0" h="3011" w="192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70"/>
            <p:cNvSpPr/>
            <p:nvPr/>
          </p:nvSpPr>
          <p:spPr>
            <a:xfrm>
              <a:off x="24273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70"/>
            <p:cNvSpPr/>
            <p:nvPr/>
          </p:nvSpPr>
          <p:spPr>
            <a:xfrm>
              <a:off x="24273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70"/>
            <p:cNvSpPr/>
            <p:nvPr/>
          </p:nvSpPr>
          <p:spPr>
            <a:xfrm>
              <a:off x="24273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70"/>
            <p:cNvSpPr/>
            <p:nvPr/>
          </p:nvSpPr>
          <p:spPr>
            <a:xfrm>
              <a:off x="24273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70"/>
            <p:cNvSpPr/>
            <p:nvPr/>
          </p:nvSpPr>
          <p:spPr>
            <a:xfrm>
              <a:off x="24273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70"/>
            <p:cNvSpPr/>
            <p:nvPr/>
          </p:nvSpPr>
          <p:spPr>
            <a:xfrm>
              <a:off x="2533475" y="1980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70"/>
            <p:cNvSpPr/>
            <p:nvPr/>
          </p:nvSpPr>
          <p:spPr>
            <a:xfrm>
              <a:off x="2533475" y="2468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70"/>
            <p:cNvSpPr/>
            <p:nvPr/>
          </p:nvSpPr>
          <p:spPr>
            <a:xfrm>
              <a:off x="2533475" y="1486475"/>
              <a:ext cx="5575" cy="122775"/>
            </a:xfrm>
            <a:custGeom>
              <a:rect b="b" l="l" r="r" t="t"/>
              <a:pathLst>
                <a:path extrusionOk="0" h="4911" w="223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70"/>
            <p:cNvSpPr/>
            <p:nvPr/>
          </p:nvSpPr>
          <p:spPr>
            <a:xfrm>
              <a:off x="2533475" y="1614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70"/>
            <p:cNvSpPr/>
            <p:nvPr/>
          </p:nvSpPr>
          <p:spPr>
            <a:xfrm>
              <a:off x="2533475" y="2224800"/>
              <a:ext cx="5575" cy="116850"/>
            </a:xfrm>
            <a:custGeom>
              <a:rect b="b" l="l" r="r" t="t"/>
              <a:pathLst>
                <a:path extrusionOk="0" h="4674" w="223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4" name="Google Shape;12464;p70"/>
            <p:cNvSpPr/>
            <p:nvPr/>
          </p:nvSpPr>
          <p:spPr>
            <a:xfrm>
              <a:off x="2533475" y="1736600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70"/>
            <p:cNvSpPr/>
            <p:nvPr/>
          </p:nvSpPr>
          <p:spPr>
            <a:xfrm>
              <a:off x="2533475" y="25911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70"/>
            <p:cNvSpPr/>
            <p:nvPr/>
          </p:nvSpPr>
          <p:spPr>
            <a:xfrm>
              <a:off x="2533475" y="2834800"/>
              <a:ext cx="5575" cy="71850"/>
            </a:xfrm>
            <a:custGeom>
              <a:rect b="b" l="l" r="r" t="t"/>
              <a:pathLst>
                <a:path extrusionOk="0" h="2874" w="223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70"/>
            <p:cNvSpPr/>
            <p:nvPr/>
          </p:nvSpPr>
          <p:spPr>
            <a:xfrm>
              <a:off x="2533475" y="2102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70"/>
            <p:cNvSpPr/>
            <p:nvPr/>
          </p:nvSpPr>
          <p:spPr>
            <a:xfrm>
              <a:off x="2533475" y="1858775"/>
              <a:ext cx="5575" cy="116300"/>
            </a:xfrm>
            <a:custGeom>
              <a:rect b="b" l="l" r="r" t="t"/>
              <a:pathLst>
                <a:path extrusionOk="0" h="4652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70"/>
            <p:cNvSpPr/>
            <p:nvPr/>
          </p:nvSpPr>
          <p:spPr>
            <a:xfrm>
              <a:off x="2533475" y="2346800"/>
              <a:ext cx="5575" cy="117025"/>
            </a:xfrm>
            <a:custGeom>
              <a:rect b="b" l="l" r="r" t="t"/>
              <a:pathLst>
                <a:path extrusionOk="0" h="4681" w="223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70"/>
            <p:cNvSpPr/>
            <p:nvPr/>
          </p:nvSpPr>
          <p:spPr>
            <a:xfrm>
              <a:off x="2533475" y="27133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70"/>
            <p:cNvSpPr/>
            <p:nvPr/>
          </p:nvSpPr>
          <p:spPr>
            <a:xfrm>
              <a:off x="264035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70"/>
            <p:cNvSpPr/>
            <p:nvPr/>
          </p:nvSpPr>
          <p:spPr>
            <a:xfrm>
              <a:off x="264035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70"/>
            <p:cNvSpPr/>
            <p:nvPr/>
          </p:nvSpPr>
          <p:spPr>
            <a:xfrm>
              <a:off x="264035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70"/>
            <p:cNvSpPr/>
            <p:nvPr/>
          </p:nvSpPr>
          <p:spPr>
            <a:xfrm>
              <a:off x="2640350" y="2834800"/>
              <a:ext cx="4800" cy="80450"/>
            </a:xfrm>
            <a:custGeom>
              <a:rect b="b" l="l" r="r" t="t"/>
              <a:pathLst>
                <a:path extrusionOk="0" h="3218" w="192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70"/>
            <p:cNvSpPr/>
            <p:nvPr/>
          </p:nvSpPr>
          <p:spPr>
            <a:xfrm>
              <a:off x="264035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70"/>
            <p:cNvSpPr/>
            <p:nvPr/>
          </p:nvSpPr>
          <p:spPr>
            <a:xfrm>
              <a:off x="264035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70"/>
            <p:cNvSpPr/>
            <p:nvPr/>
          </p:nvSpPr>
          <p:spPr>
            <a:xfrm>
              <a:off x="264035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70"/>
            <p:cNvSpPr/>
            <p:nvPr/>
          </p:nvSpPr>
          <p:spPr>
            <a:xfrm>
              <a:off x="264035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70"/>
            <p:cNvSpPr/>
            <p:nvPr/>
          </p:nvSpPr>
          <p:spPr>
            <a:xfrm>
              <a:off x="2640350" y="1485700"/>
              <a:ext cx="4600" cy="123550"/>
            </a:xfrm>
            <a:custGeom>
              <a:rect b="b" l="l" r="r" t="t"/>
              <a:pathLst>
                <a:path extrusionOk="0" h="4942" w="184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70"/>
            <p:cNvSpPr/>
            <p:nvPr/>
          </p:nvSpPr>
          <p:spPr>
            <a:xfrm>
              <a:off x="264035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70"/>
            <p:cNvSpPr/>
            <p:nvPr/>
          </p:nvSpPr>
          <p:spPr>
            <a:xfrm>
              <a:off x="264035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70"/>
            <p:cNvSpPr/>
            <p:nvPr/>
          </p:nvSpPr>
          <p:spPr>
            <a:xfrm>
              <a:off x="264035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70"/>
            <p:cNvSpPr/>
            <p:nvPr/>
          </p:nvSpPr>
          <p:spPr>
            <a:xfrm>
              <a:off x="2747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70"/>
            <p:cNvSpPr/>
            <p:nvPr/>
          </p:nvSpPr>
          <p:spPr>
            <a:xfrm>
              <a:off x="2747025" y="2834800"/>
              <a:ext cx="4800" cy="69150"/>
            </a:xfrm>
            <a:custGeom>
              <a:rect b="b" l="l" r="r" t="t"/>
              <a:pathLst>
                <a:path extrusionOk="0" h="2766" w="192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70"/>
            <p:cNvSpPr/>
            <p:nvPr/>
          </p:nvSpPr>
          <p:spPr>
            <a:xfrm>
              <a:off x="2747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70"/>
            <p:cNvSpPr/>
            <p:nvPr/>
          </p:nvSpPr>
          <p:spPr>
            <a:xfrm>
              <a:off x="2747025" y="1485125"/>
              <a:ext cx="4800" cy="124125"/>
            </a:xfrm>
            <a:custGeom>
              <a:rect b="b" l="l" r="r" t="t"/>
              <a:pathLst>
                <a:path extrusionOk="0" h="4965" w="192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70"/>
            <p:cNvSpPr/>
            <p:nvPr/>
          </p:nvSpPr>
          <p:spPr>
            <a:xfrm>
              <a:off x="2747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70"/>
            <p:cNvSpPr/>
            <p:nvPr/>
          </p:nvSpPr>
          <p:spPr>
            <a:xfrm>
              <a:off x="2747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p70"/>
            <p:cNvSpPr/>
            <p:nvPr/>
          </p:nvSpPr>
          <p:spPr>
            <a:xfrm>
              <a:off x="2747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70"/>
            <p:cNvSpPr/>
            <p:nvPr/>
          </p:nvSpPr>
          <p:spPr>
            <a:xfrm>
              <a:off x="2747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70"/>
            <p:cNvSpPr/>
            <p:nvPr/>
          </p:nvSpPr>
          <p:spPr>
            <a:xfrm>
              <a:off x="2747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p70"/>
            <p:cNvSpPr/>
            <p:nvPr/>
          </p:nvSpPr>
          <p:spPr>
            <a:xfrm>
              <a:off x="2747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p70"/>
            <p:cNvSpPr/>
            <p:nvPr/>
          </p:nvSpPr>
          <p:spPr>
            <a:xfrm>
              <a:off x="2747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p70"/>
            <p:cNvSpPr/>
            <p:nvPr/>
          </p:nvSpPr>
          <p:spPr>
            <a:xfrm>
              <a:off x="2747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70"/>
            <p:cNvSpPr/>
            <p:nvPr/>
          </p:nvSpPr>
          <p:spPr>
            <a:xfrm>
              <a:off x="285390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70"/>
            <p:cNvSpPr/>
            <p:nvPr/>
          </p:nvSpPr>
          <p:spPr>
            <a:xfrm>
              <a:off x="285390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70"/>
            <p:cNvSpPr/>
            <p:nvPr/>
          </p:nvSpPr>
          <p:spPr>
            <a:xfrm>
              <a:off x="285390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70"/>
            <p:cNvSpPr/>
            <p:nvPr/>
          </p:nvSpPr>
          <p:spPr>
            <a:xfrm>
              <a:off x="285390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p70"/>
            <p:cNvSpPr/>
            <p:nvPr/>
          </p:nvSpPr>
          <p:spPr>
            <a:xfrm>
              <a:off x="285390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0" name="Google Shape;12500;p70"/>
            <p:cNvSpPr/>
            <p:nvPr/>
          </p:nvSpPr>
          <p:spPr>
            <a:xfrm>
              <a:off x="285390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p70"/>
            <p:cNvSpPr/>
            <p:nvPr/>
          </p:nvSpPr>
          <p:spPr>
            <a:xfrm>
              <a:off x="285390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70"/>
            <p:cNvSpPr/>
            <p:nvPr/>
          </p:nvSpPr>
          <p:spPr>
            <a:xfrm>
              <a:off x="2853900" y="2834800"/>
              <a:ext cx="4600" cy="62825"/>
            </a:xfrm>
            <a:custGeom>
              <a:rect b="b" l="l" r="r" t="t"/>
              <a:pathLst>
                <a:path extrusionOk="0" h="2513" w="184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70"/>
            <p:cNvSpPr/>
            <p:nvPr/>
          </p:nvSpPr>
          <p:spPr>
            <a:xfrm>
              <a:off x="285390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70"/>
            <p:cNvSpPr/>
            <p:nvPr/>
          </p:nvSpPr>
          <p:spPr>
            <a:xfrm>
              <a:off x="2853900" y="1484550"/>
              <a:ext cx="4600" cy="124700"/>
            </a:xfrm>
            <a:custGeom>
              <a:rect b="b" l="l" r="r" t="t"/>
              <a:pathLst>
                <a:path extrusionOk="0" h="4988" w="184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70"/>
            <p:cNvSpPr/>
            <p:nvPr/>
          </p:nvSpPr>
          <p:spPr>
            <a:xfrm>
              <a:off x="285390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70"/>
            <p:cNvSpPr/>
            <p:nvPr/>
          </p:nvSpPr>
          <p:spPr>
            <a:xfrm>
              <a:off x="285390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70"/>
            <p:cNvSpPr/>
            <p:nvPr/>
          </p:nvSpPr>
          <p:spPr>
            <a:xfrm>
              <a:off x="296000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70"/>
            <p:cNvSpPr/>
            <p:nvPr/>
          </p:nvSpPr>
          <p:spPr>
            <a:xfrm>
              <a:off x="296000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70"/>
            <p:cNvSpPr/>
            <p:nvPr/>
          </p:nvSpPr>
          <p:spPr>
            <a:xfrm>
              <a:off x="296000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70"/>
            <p:cNvSpPr/>
            <p:nvPr/>
          </p:nvSpPr>
          <p:spPr>
            <a:xfrm>
              <a:off x="2960000" y="2834800"/>
              <a:ext cx="5375" cy="73175"/>
            </a:xfrm>
            <a:custGeom>
              <a:rect b="b" l="l" r="r" t="t"/>
              <a:pathLst>
                <a:path extrusionOk="0" h="2927" w="215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p70"/>
            <p:cNvSpPr/>
            <p:nvPr/>
          </p:nvSpPr>
          <p:spPr>
            <a:xfrm>
              <a:off x="296000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70"/>
            <p:cNvSpPr/>
            <p:nvPr/>
          </p:nvSpPr>
          <p:spPr>
            <a:xfrm>
              <a:off x="296000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70"/>
            <p:cNvSpPr/>
            <p:nvPr/>
          </p:nvSpPr>
          <p:spPr>
            <a:xfrm>
              <a:off x="2960000" y="1484550"/>
              <a:ext cx="5375" cy="124700"/>
            </a:xfrm>
            <a:custGeom>
              <a:rect b="b" l="l" r="r" t="t"/>
              <a:pathLst>
                <a:path extrusionOk="0" h="4988" w="215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70"/>
            <p:cNvSpPr/>
            <p:nvPr/>
          </p:nvSpPr>
          <p:spPr>
            <a:xfrm>
              <a:off x="296000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70"/>
            <p:cNvSpPr/>
            <p:nvPr/>
          </p:nvSpPr>
          <p:spPr>
            <a:xfrm>
              <a:off x="296000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70"/>
            <p:cNvSpPr/>
            <p:nvPr/>
          </p:nvSpPr>
          <p:spPr>
            <a:xfrm>
              <a:off x="296000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70"/>
            <p:cNvSpPr/>
            <p:nvPr/>
          </p:nvSpPr>
          <p:spPr>
            <a:xfrm>
              <a:off x="296000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70"/>
            <p:cNvSpPr/>
            <p:nvPr/>
          </p:nvSpPr>
          <p:spPr>
            <a:xfrm>
              <a:off x="296000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70"/>
            <p:cNvSpPr/>
            <p:nvPr/>
          </p:nvSpPr>
          <p:spPr>
            <a:xfrm>
              <a:off x="3066675" y="2834800"/>
              <a:ext cx="5375" cy="88125"/>
            </a:xfrm>
            <a:custGeom>
              <a:rect b="b" l="l" r="r" t="t"/>
              <a:pathLst>
                <a:path extrusionOk="0" h="3525" w="215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70"/>
            <p:cNvSpPr/>
            <p:nvPr/>
          </p:nvSpPr>
          <p:spPr>
            <a:xfrm>
              <a:off x="30666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70"/>
            <p:cNvSpPr/>
            <p:nvPr/>
          </p:nvSpPr>
          <p:spPr>
            <a:xfrm>
              <a:off x="30666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70"/>
            <p:cNvSpPr/>
            <p:nvPr/>
          </p:nvSpPr>
          <p:spPr>
            <a:xfrm>
              <a:off x="30666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70"/>
            <p:cNvSpPr/>
            <p:nvPr/>
          </p:nvSpPr>
          <p:spPr>
            <a:xfrm>
              <a:off x="30666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p70"/>
            <p:cNvSpPr/>
            <p:nvPr/>
          </p:nvSpPr>
          <p:spPr>
            <a:xfrm>
              <a:off x="30666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70"/>
            <p:cNvSpPr/>
            <p:nvPr/>
          </p:nvSpPr>
          <p:spPr>
            <a:xfrm>
              <a:off x="30666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70"/>
            <p:cNvSpPr/>
            <p:nvPr/>
          </p:nvSpPr>
          <p:spPr>
            <a:xfrm>
              <a:off x="30666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70"/>
            <p:cNvSpPr/>
            <p:nvPr/>
          </p:nvSpPr>
          <p:spPr>
            <a:xfrm>
              <a:off x="30666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70"/>
            <p:cNvSpPr/>
            <p:nvPr/>
          </p:nvSpPr>
          <p:spPr>
            <a:xfrm>
              <a:off x="3066675" y="1483775"/>
              <a:ext cx="5375" cy="125475"/>
            </a:xfrm>
            <a:custGeom>
              <a:rect b="b" l="l" r="r" t="t"/>
              <a:pathLst>
                <a:path extrusionOk="0" h="5019" w="215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70"/>
            <p:cNvSpPr/>
            <p:nvPr/>
          </p:nvSpPr>
          <p:spPr>
            <a:xfrm>
              <a:off x="30666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70"/>
            <p:cNvSpPr/>
            <p:nvPr/>
          </p:nvSpPr>
          <p:spPr>
            <a:xfrm>
              <a:off x="30666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70"/>
            <p:cNvSpPr/>
            <p:nvPr/>
          </p:nvSpPr>
          <p:spPr>
            <a:xfrm>
              <a:off x="3173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70"/>
            <p:cNvSpPr/>
            <p:nvPr/>
          </p:nvSpPr>
          <p:spPr>
            <a:xfrm>
              <a:off x="3173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70"/>
            <p:cNvSpPr/>
            <p:nvPr/>
          </p:nvSpPr>
          <p:spPr>
            <a:xfrm>
              <a:off x="3173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70"/>
            <p:cNvSpPr/>
            <p:nvPr/>
          </p:nvSpPr>
          <p:spPr>
            <a:xfrm>
              <a:off x="3173350" y="1483200"/>
              <a:ext cx="4825" cy="126050"/>
            </a:xfrm>
            <a:custGeom>
              <a:rect b="b" l="l" r="r" t="t"/>
              <a:pathLst>
                <a:path extrusionOk="0" h="5042" w="193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70"/>
            <p:cNvSpPr/>
            <p:nvPr/>
          </p:nvSpPr>
          <p:spPr>
            <a:xfrm>
              <a:off x="3173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70"/>
            <p:cNvSpPr/>
            <p:nvPr/>
          </p:nvSpPr>
          <p:spPr>
            <a:xfrm>
              <a:off x="3173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70"/>
            <p:cNvSpPr/>
            <p:nvPr/>
          </p:nvSpPr>
          <p:spPr>
            <a:xfrm>
              <a:off x="3173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70"/>
            <p:cNvSpPr/>
            <p:nvPr/>
          </p:nvSpPr>
          <p:spPr>
            <a:xfrm>
              <a:off x="3173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70"/>
            <p:cNvSpPr/>
            <p:nvPr/>
          </p:nvSpPr>
          <p:spPr>
            <a:xfrm>
              <a:off x="3173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70"/>
            <p:cNvSpPr/>
            <p:nvPr/>
          </p:nvSpPr>
          <p:spPr>
            <a:xfrm>
              <a:off x="3173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70"/>
            <p:cNvSpPr/>
            <p:nvPr/>
          </p:nvSpPr>
          <p:spPr>
            <a:xfrm>
              <a:off x="3173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70"/>
            <p:cNvSpPr/>
            <p:nvPr/>
          </p:nvSpPr>
          <p:spPr>
            <a:xfrm>
              <a:off x="3173350" y="2834800"/>
              <a:ext cx="4825" cy="111875"/>
            </a:xfrm>
            <a:custGeom>
              <a:rect b="b" l="l" r="r" t="t"/>
              <a:pathLst>
                <a:path extrusionOk="0" h="4475" w="193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70"/>
            <p:cNvSpPr/>
            <p:nvPr/>
          </p:nvSpPr>
          <p:spPr>
            <a:xfrm>
              <a:off x="328022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70"/>
            <p:cNvSpPr/>
            <p:nvPr/>
          </p:nvSpPr>
          <p:spPr>
            <a:xfrm>
              <a:off x="328022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70"/>
            <p:cNvSpPr/>
            <p:nvPr/>
          </p:nvSpPr>
          <p:spPr>
            <a:xfrm>
              <a:off x="328022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70"/>
            <p:cNvSpPr/>
            <p:nvPr/>
          </p:nvSpPr>
          <p:spPr>
            <a:xfrm>
              <a:off x="328022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70"/>
            <p:cNvSpPr/>
            <p:nvPr/>
          </p:nvSpPr>
          <p:spPr>
            <a:xfrm>
              <a:off x="328022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70"/>
            <p:cNvSpPr/>
            <p:nvPr/>
          </p:nvSpPr>
          <p:spPr>
            <a:xfrm>
              <a:off x="328022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70"/>
            <p:cNvSpPr/>
            <p:nvPr/>
          </p:nvSpPr>
          <p:spPr>
            <a:xfrm>
              <a:off x="328022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70"/>
            <p:cNvSpPr/>
            <p:nvPr/>
          </p:nvSpPr>
          <p:spPr>
            <a:xfrm>
              <a:off x="328022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70"/>
            <p:cNvSpPr/>
            <p:nvPr/>
          </p:nvSpPr>
          <p:spPr>
            <a:xfrm>
              <a:off x="3280225" y="2834800"/>
              <a:ext cx="4625" cy="107275"/>
            </a:xfrm>
            <a:custGeom>
              <a:rect b="b" l="l" r="r" t="t"/>
              <a:pathLst>
                <a:path extrusionOk="0" h="4291" w="185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70"/>
            <p:cNvSpPr/>
            <p:nvPr/>
          </p:nvSpPr>
          <p:spPr>
            <a:xfrm>
              <a:off x="328022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70"/>
            <p:cNvSpPr/>
            <p:nvPr/>
          </p:nvSpPr>
          <p:spPr>
            <a:xfrm>
              <a:off x="3280225" y="1483200"/>
              <a:ext cx="4625" cy="126050"/>
            </a:xfrm>
            <a:custGeom>
              <a:rect b="b" l="l" r="r" t="t"/>
              <a:pathLst>
                <a:path extrusionOk="0" h="5042" w="185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70"/>
            <p:cNvSpPr/>
            <p:nvPr/>
          </p:nvSpPr>
          <p:spPr>
            <a:xfrm>
              <a:off x="328022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70"/>
            <p:cNvSpPr/>
            <p:nvPr/>
          </p:nvSpPr>
          <p:spPr>
            <a:xfrm>
              <a:off x="3386325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70"/>
            <p:cNvSpPr/>
            <p:nvPr/>
          </p:nvSpPr>
          <p:spPr>
            <a:xfrm>
              <a:off x="3386325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70"/>
            <p:cNvSpPr/>
            <p:nvPr/>
          </p:nvSpPr>
          <p:spPr>
            <a:xfrm>
              <a:off x="3386900" y="2834800"/>
              <a:ext cx="4800" cy="93100"/>
            </a:xfrm>
            <a:custGeom>
              <a:rect b="b" l="l" r="r" t="t"/>
              <a:pathLst>
                <a:path extrusionOk="0" h="3724" w="192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p70"/>
            <p:cNvSpPr/>
            <p:nvPr/>
          </p:nvSpPr>
          <p:spPr>
            <a:xfrm>
              <a:off x="3386325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70"/>
            <p:cNvSpPr/>
            <p:nvPr/>
          </p:nvSpPr>
          <p:spPr>
            <a:xfrm>
              <a:off x="3386325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70"/>
            <p:cNvSpPr/>
            <p:nvPr/>
          </p:nvSpPr>
          <p:spPr>
            <a:xfrm>
              <a:off x="3386325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70"/>
            <p:cNvSpPr/>
            <p:nvPr/>
          </p:nvSpPr>
          <p:spPr>
            <a:xfrm>
              <a:off x="3386325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p70"/>
            <p:cNvSpPr/>
            <p:nvPr/>
          </p:nvSpPr>
          <p:spPr>
            <a:xfrm>
              <a:off x="3386325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70"/>
            <p:cNvSpPr/>
            <p:nvPr/>
          </p:nvSpPr>
          <p:spPr>
            <a:xfrm>
              <a:off x="3386325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70"/>
            <p:cNvSpPr/>
            <p:nvPr/>
          </p:nvSpPr>
          <p:spPr>
            <a:xfrm>
              <a:off x="3386900" y="1482450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70"/>
            <p:cNvSpPr/>
            <p:nvPr/>
          </p:nvSpPr>
          <p:spPr>
            <a:xfrm>
              <a:off x="3386325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70"/>
            <p:cNvSpPr/>
            <p:nvPr/>
          </p:nvSpPr>
          <p:spPr>
            <a:xfrm>
              <a:off x="3386325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70"/>
            <p:cNvSpPr/>
            <p:nvPr/>
          </p:nvSpPr>
          <p:spPr>
            <a:xfrm>
              <a:off x="349300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70"/>
            <p:cNvSpPr/>
            <p:nvPr/>
          </p:nvSpPr>
          <p:spPr>
            <a:xfrm>
              <a:off x="349300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p70"/>
            <p:cNvSpPr/>
            <p:nvPr/>
          </p:nvSpPr>
          <p:spPr>
            <a:xfrm>
              <a:off x="349300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p70"/>
            <p:cNvSpPr/>
            <p:nvPr/>
          </p:nvSpPr>
          <p:spPr>
            <a:xfrm>
              <a:off x="349300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70"/>
            <p:cNvSpPr/>
            <p:nvPr/>
          </p:nvSpPr>
          <p:spPr>
            <a:xfrm>
              <a:off x="3493000" y="1481875"/>
              <a:ext cx="5400" cy="127375"/>
            </a:xfrm>
            <a:custGeom>
              <a:rect b="b" l="l" r="r" t="t"/>
              <a:pathLst>
                <a:path extrusionOk="0" h="5095" w="216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70"/>
            <p:cNvSpPr/>
            <p:nvPr/>
          </p:nvSpPr>
          <p:spPr>
            <a:xfrm>
              <a:off x="3493000" y="2834800"/>
              <a:ext cx="5400" cy="93875"/>
            </a:xfrm>
            <a:custGeom>
              <a:rect b="b" l="l" r="r" t="t"/>
              <a:pathLst>
                <a:path extrusionOk="0" h="3755" w="216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70"/>
            <p:cNvSpPr/>
            <p:nvPr/>
          </p:nvSpPr>
          <p:spPr>
            <a:xfrm>
              <a:off x="349300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70"/>
            <p:cNvSpPr/>
            <p:nvPr/>
          </p:nvSpPr>
          <p:spPr>
            <a:xfrm>
              <a:off x="349300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70"/>
            <p:cNvSpPr/>
            <p:nvPr/>
          </p:nvSpPr>
          <p:spPr>
            <a:xfrm>
              <a:off x="349300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70"/>
            <p:cNvSpPr/>
            <p:nvPr/>
          </p:nvSpPr>
          <p:spPr>
            <a:xfrm>
              <a:off x="349300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70"/>
            <p:cNvSpPr/>
            <p:nvPr/>
          </p:nvSpPr>
          <p:spPr>
            <a:xfrm>
              <a:off x="349300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70"/>
            <p:cNvSpPr/>
            <p:nvPr/>
          </p:nvSpPr>
          <p:spPr>
            <a:xfrm>
              <a:off x="349300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70"/>
            <p:cNvSpPr/>
            <p:nvPr/>
          </p:nvSpPr>
          <p:spPr>
            <a:xfrm>
              <a:off x="3599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70"/>
            <p:cNvSpPr/>
            <p:nvPr/>
          </p:nvSpPr>
          <p:spPr>
            <a:xfrm>
              <a:off x="3599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70"/>
            <p:cNvSpPr/>
            <p:nvPr/>
          </p:nvSpPr>
          <p:spPr>
            <a:xfrm>
              <a:off x="3599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70"/>
            <p:cNvSpPr/>
            <p:nvPr/>
          </p:nvSpPr>
          <p:spPr>
            <a:xfrm>
              <a:off x="3599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70"/>
            <p:cNvSpPr/>
            <p:nvPr/>
          </p:nvSpPr>
          <p:spPr>
            <a:xfrm>
              <a:off x="3599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70"/>
            <p:cNvSpPr/>
            <p:nvPr/>
          </p:nvSpPr>
          <p:spPr>
            <a:xfrm>
              <a:off x="3599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70"/>
            <p:cNvSpPr/>
            <p:nvPr/>
          </p:nvSpPr>
          <p:spPr>
            <a:xfrm>
              <a:off x="3599675" y="1481100"/>
              <a:ext cx="4825" cy="128150"/>
            </a:xfrm>
            <a:custGeom>
              <a:rect b="b" l="l" r="r" t="t"/>
              <a:pathLst>
                <a:path extrusionOk="0" h="5126" w="193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70"/>
            <p:cNvSpPr/>
            <p:nvPr/>
          </p:nvSpPr>
          <p:spPr>
            <a:xfrm>
              <a:off x="3599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70"/>
            <p:cNvSpPr/>
            <p:nvPr/>
          </p:nvSpPr>
          <p:spPr>
            <a:xfrm>
              <a:off x="3599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70"/>
            <p:cNvSpPr/>
            <p:nvPr/>
          </p:nvSpPr>
          <p:spPr>
            <a:xfrm>
              <a:off x="3599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70"/>
            <p:cNvSpPr/>
            <p:nvPr/>
          </p:nvSpPr>
          <p:spPr>
            <a:xfrm>
              <a:off x="3599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70"/>
            <p:cNvSpPr/>
            <p:nvPr/>
          </p:nvSpPr>
          <p:spPr>
            <a:xfrm>
              <a:off x="3599675" y="2834800"/>
              <a:ext cx="4825" cy="95775"/>
            </a:xfrm>
            <a:custGeom>
              <a:rect b="b" l="l" r="r" t="t"/>
              <a:pathLst>
                <a:path extrusionOk="0" h="3831" w="193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70"/>
            <p:cNvSpPr/>
            <p:nvPr/>
          </p:nvSpPr>
          <p:spPr>
            <a:xfrm>
              <a:off x="370655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70"/>
            <p:cNvSpPr/>
            <p:nvPr/>
          </p:nvSpPr>
          <p:spPr>
            <a:xfrm>
              <a:off x="370655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70"/>
            <p:cNvSpPr/>
            <p:nvPr/>
          </p:nvSpPr>
          <p:spPr>
            <a:xfrm>
              <a:off x="370655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70"/>
            <p:cNvSpPr/>
            <p:nvPr/>
          </p:nvSpPr>
          <p:spPr>
            <a:xfrm>
              <a:off x="370655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70"/>
            <p:cNvSpPr/>
            <p:nvPr/>
          </p:nvSpPr>
          <p:spPr>
            <a:xfrm>
              <a:off x="370655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70"/>
            <p:cNvSpPr/>
            <p:nvPr/>
          </p:nvSpPr>
          <p:spPr>
            <a:xfrm>
              <a:off x="370655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70"/>
            <p:cNvSpPr/>
            <p:nvPr/>
          </p:nvSpPr>
          <p:spPr>
            <a:xfrm>
              <a:off x="370655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70"/>
            <p:cNvSpPr/>
            <p:nvPr/>
          </p:nvSpPr>
          <p:spPr>
            <a:xfrm>
              <a:off x="370655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70"/>
            <p:cNvSpPr/>
            <p:nvPr/>
          </p:nvSpPr>
          <p:spPr>
            <a:xfrm>
              <a:off x="3706550" y="1481100"/>
              <a:ext cx="4625" cy="128150"/>
            </a:xfrm>
            <a:custGeom>
              <a:rect b="b" l="l" r="r" t="t"/>
              <a:pathLst>
                <a:path extrusionOk="0" h="5126" w="185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70"/>
            <p:cNvSpPr/>
            <p:nvPr/>
          </p:nvSpPr>
          <p:spPr>
            <a:xfrm>
              <a:off x="3706550" y="2834800"/>
              <a:ext cx="4625" cy="93300"/>
            </a:xfrm>
            <a:custGeom>
              <a:rect b="b" l="l" r="r" t="t"/>
              <a:pathLst>
                <a:path extrusionOk="0" h="3732" w="185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70"/>
            <p:cNvSpPr/>
            <p:nvPr/>
          </p:nvSpPr>
          <p:spPr>
            <a:xfrm>
              <a:off x="370655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70"/>
            <p:cNvSpPr/>
            <p:nvPr/>
          </p:nvSpPr>
          <p:spPr>
            <a:xfrm>
              <a:off x="370655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70"/>
            <p:cNvSpPr/>
            <p:nvPr/>
          </p:nvSpPr>
          <p:spPr>
            <a:xfrm>
              <a:off x="3813225" y="2834800"/>
              <a:ext cx="4825" cy="94250"/>
            </a:xfrm>
            <a:custGeom>
              <a:rect b="b" l="l" r="r" t="t"/>
              <a:pathLst>
                <a:path extrusionOk="0" h="3770" w="193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70"/>
            <p:cNvSpPr/>
            <p:nvPr/>
          </p:nvSpPr>
          <p:spPr>
            <a:xfrm>
              <a:off x="381322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70"/>
            <p:cNvSpPr/>
            <p:nvPr/>
          </p:nvSpPr>
          <p:spPr>
            <a:xfrm>
              <a:off x="381322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70"/>
            <p:cNvSpPr/>
            <p:nvPr/>
          </p:nvSpPr>
          <p:spPr>
            <a:xfrm>
              <a:off x="381322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70"/>
            <p:cNvSpPr/>
            <p:nvPr/>
          </p:nvSpPr>
          <p:spPr>
            <a:xfrm>
              <a:off x="381322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70"/>
            <p:cNvSpPr/>
            <p:nvPr/>
          </p:nvSpPr>
          <p:spPr>
            <a:xfrm>
              <a:off x="381322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70"/>
            <p:cNvSpPr/>
            <p:nvPr/>
          </p:nvSpPr>
          <p:spPr>
            <a:xfrm>
              <a:off x="381322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70"/>
            <p:cNvSpPr/>
            <p:nvPr/>
          </p:nvSpPr>
          <p:spPr>
            <a:xfrm>
              <a:off x="3813225" y="1480525"/>
              <a:ext cx="4825" cy="128725"/>
            </a:xfrm>
            <a:custGeom>
              <a:rect b="b" l="l" r="r" t="t"/>
              <a:pathLst>
                <a:path extrusionOk="0" h="5149" w="193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70"/>
            <p:cNvSpPr/>
            <p:nvPr/>
          </p:nvSpPr>
          <p:spPr>
            <a:xfrm>
              <a:off x="381322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70"/>
            <p:cNvSpPr/>
            <p:nvPr/>
          </p:nvSpPr>
          <p:spPr>
            <a:xfrm>
              <a:off x="381322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70"/>
            <p:cNvSpPr/>
            <p:nvPr/>
          </p:nvSpPr>
          <p:spPr>
            <a:xfrm>
              <a:off x="381322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70"/>
            <p:cNvSpPr/>
            <p:nvPr/>
          </p:nvSpPr>
          <p:spPr>
            <a:xfrm>
              <a:off x="381322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70"/>
            <p:cNvSpPr/>
            <p:nvPr/>
          </p:nvSpPr>
          <p:spPr>
            <a:xfrm>
              <a:off x="3919325" y="1479750"/>
              <a:ext cx="5400" cy="129500"/>
            </a:xfrm>
            <a:custGeom>
              <a:rect b="b" l="l" r="r" t="t"/>
              <a:pathLst>
                <a:path extrusionOk="0" h="5180" w="216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70"/>
            <p:cNvSpPr/>
            <p:nvPr/>
          </p:nvSpPr>
          <p:spPr>
            <a:xfrm>
              <a:off x="3919325" y="2834800"/>
              <a:ext cx="5400" cy="101725"/>
            </a:xfrm>
            <a:custGeom>
              <a:rect b="b" l="l" r="r" t="t"/>
              <a:pathLst>
                <a:path extrusionOk="0" h="4069" w="216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70"/>
            <p:cNvSpPr/>
            <p:nvPr/>
          </p:nvSpPr>
          <p:spPr>
            <a:xfrm>
              <a:off x="39193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70"/>
            <p:cNvSpPr/>
            <p:nvPr/>
          </p:nvSpPr>
          <p:spPr>
            <a:xfrm>
              <a:off x="39193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70"/>
            <p:cNvSpPr/>
            <p:nvPr/>
          </p:nvSpPr>
          <p:spPr>
            <a:xfrm>
              <a:off x="39193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70"/>
            <p:cNvSpPr/>
            <p:nvPr/>
          </p:nvSpPr>
          <p:spPr>
            <a:xfrm>
              <a:off x="39193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70"/>
            <p:cNvSpPr/>
            <p:nvPr/>
          </p:nvSpPr>
          <p:spPr>
            <a:xfrm>
              <a:off x="39193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70"/>
            <p:cNvSpPr/>
            <p:nvPr/>
          </p:nvSpPr>
          <p:spPr>
            <a:xfrm>
              <a:off x="39193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70"/>
            <p:cNvSpPr/>
            <p:nvPr/>
          </p:nvSpPr>
          <p:spPr>
            <a:xfrm>
              <a:off x="39193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p70"/>
            <p:cNvSpPr/>
            <p:nvPr/>
          </p:nvSpPr>
          <p:spPr>
            <a:xfrm>
              <a:off x="39193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70"/>
            <p:cNvSpPr/>
            <p:nvPr/>
          </p:nvSpPr>
          <p:spPr>
            <a:xfrm>
              <a:off x="39193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70"/>
            <p:cNvSpPr/>
            <p:nvPr/>
          </p:nvSpPr>
          <p:spPr>
            <a:xfrm>
              <a:off x="39193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70"/>
            <p:cNvSpPr/>
            <p:nvPr/>
          </p:nvSpPr>
          <p:spPr>
            <a:xfrm>
              <a:off x="1257550" y="2829625"/>
              <a:ext cx="2767725" cy="5200"/>
            </a:xfrm>
            <a:custGeom>
              <a:rect b="b" l="l" r="r" t="t"/>
              <a:pathLst>
                <a:path extrusionOk="0" h="208" w="110709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70"/>
            <p:cNvSpPr/>
            <p:nvPr/>
          </p:nvSpPr>
          <p:spPr>
            <a:xfrm>
              <a:off x="1258700" y="2707425"/>
              <a:ext cx="2768100" cy="5975"/>
            </a:xfrm>
            <a:custGeom>
              <a:rect b="b" l="l" r="r" t="t"/>
              <a:pathLst>
                <a:path extrusionOk="0" h="239" w="110724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70"/>
            <p:cNvSpPr/>
            <p:nvPr/>
          </p:nvSpPr>
          <p:spPr>
            <a:xfrm>
              <a:off x="1259275" y="2585225"/>
              <a:ext cx="2766950" cy="5975"/>
            </a:xfrm>
            <a:custGeom>
              <a:rect b="b" l="l" r="r" t="t"/>
              <a:pathLst>
                <a:path extrusionOk="0" h="239" w="110678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70"/>
            <p:cNvSpPr/>
            <p:nvPr/>
          </p:nvSpPr>
          <p:spPr>
            <a:xfrm>
              <a:off x="1260425" y="2463800"/>
              <a:ext cx="2764650" cy="5200"/>
            </a:xfrm>
            <a:custGeom>
              <a:rect b="b" l="l" r="r" t="t"/>
              <a:pathLst>
                <a:path extrusionOk="0" h="208" w="110586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70"/>
            <p:cNvSpPr/>
            <p:nvPr/>
          </p:nvSpPr>
          <p:spPr>
            <a:xfrm>
              <a:off x="1260975" y="2341625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70"/>
            <p:cNvSpPr/>
            <p:nvPr/>
          </p:nvSpPr>
          <p:spPr>
            <a:xfrm>
              <a:off x="1262125" y="2219425"/>
              <a:ext cx="2761050" cy="5400"/>
            </a:xfrm>
            <a:custGeom>
              <a:rect b="b" l="l" r="r" t="t"/>
              <a:pathLst>
                <a:path extrusionOk="0" h="216" w="110442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70"/>
            <p:cNvSpPr/>
            <p:nvPr/>
          </p:nvSpPr>
          <p:spPr>
            <a:xfrm>
              <a:off x="1262700" y="2097225"/>
              <a:ext cx="2759900" cy="5200"/>
            </a:xfrm>
            <a:custGeom>
              <a:rect b="b" l="l" r="r" t="t"/>
              <a:pathLst>
                <a:path extrusionOk="0" h="208" w="110396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70"/>
            <p:cNvSpPr/>
            <p:nvPr/>
          </p:nvSpPr>
          <p:spPr>
            <a:xfrm>
              <a:off x="1263850" y="1975050"/>
              <a:ext cx="2758175" cy="5950"/>
            </a:xfrm>
            <a:custGeom>
              <a:rect b="b" l="l" r="r" t="t"/>
              <a:pathLst>
                <a:path extrusionOk="0" h="238" w="110327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70"/>
            <p:cNvSpPr/>
            <p:nvPr/>
          </p:nvSpPr>
          <p:spPr>
            <a:xfrm>
              <a:off x="1264625" y="1852850"/>
              <a:ext cx="2756250" cy="5950"/>
            </a:xfrm>
            <a:custGeom>
              <a:rect b="b" l="l" r="r" t="t"/>
              <a:pathLst>
                <a:path extrusionOk="0" h="238" w="11025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70"/>
            <p:cNvSpPr/>
            <p:nvPr/>
          </p:nvSpPr>
          <p:spPr>
            <a:xfrm>
              <a:off x="1265775" y="1731425"/>
              <a:ext cx="2754125" cy="5200"/>
            </a:xfrm>
            <a:custGeom>
              <a:rect b="b" l="l" r="r" t="t"/>
              <a:pathLst>
                <a:path extrusionOk="0" h="208" w="110165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70"/>
            <p:cNvSpPr/>
            <p:nvPr/>
          </p:nvSpPr>
          <p:spPr>
            <a:xfrm>
              <a:off x="1266550" y="1609225"/>
              <a:ext cx="2752400" cy="5200"/>
            </a:xfrm>
            <a:custGeom>
              <a:rect b="b" l="l" r="r" t="t"/>
              <a:pathLst>
                <a:path extrusionOk="0" h="208" w="110096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70"/>
            <p:cNvSpPr/>
            <p:nvPr/>
          </p:nvSpPr>
          <p:spPr>
            <a:xfrm>
              <a:off x="2002575" y="2470900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70"/>
            <p:cNvSpPr/>
            <p:nvPr/>
          </p:nvSpPr>
          <p:spPr>
            <a:xfrm>
              <a:off x="1457100" y="28198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40" name="Google Shape;12640;p70"/>
          <p:cNvSpPr/>
          <p:nvPr/>
        </p:nvSpPr>
        <p:spPr>
          <a:xfrm rot="3694099">
            <a:off x="10259032" y="425885"/>
            <a:ext cx="1533009" cy="977301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41" name="Google Shape;12641;p70"/>
          <p:cNvSpPr/>
          <p:nvPr/>
        </p:nvSpPr>
        <p:spPr>
          <a:xfrm>
            <a:off x="287671" y="338096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42" name="Google Shape;12642;p70"/>
          <p:cNvGrpSpPr/>
          <p:nvPr/>
        </p:nvGrpSpPr>
        <p:grpSpPr>
          <a:xfrm rot="-5400000">
            <a:off x="-1317977" y="4090578"/>
            <a:ext cx="3081119" cy="2536193"/>
            <a:chOff x="3857825" y="4400025"/>
            <a:chExt cx="287500" cy="236650"/>
          </a:xfrm>
        </p:grpSpPr>
        <p:sp>
          <p:nvSpPr>
            <p:cNvPr id="12643" name="Google Shape;12643;p70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70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70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70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p70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70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70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70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70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70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53" name="Google Shape;12653;p70"/>
          <p:cNvGrpSpPr/>
          <p:nvPr/>
        </p:nvGrpSpPr>
        <p:grpSpPr>
          <a:xfrm>
            <a:off x="11105019" y="2767848"/>
            <a:ext cx="842397" cy="854105"/>
            <a:chOff x="1611050" y="1662750"/>
            <a:chExt cx="102400" cy="103825"/>
          </a:xfrm>
        </p:grpSpPr>
        <p:sp>
          <p:nvSpPr>
            <p:cNvPr id="12654" name="Google Shape;12654;p70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70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56" name="Google Shape;12656;p70"/>
          <p:cNvGrpSpPr/>
          <p:nvPr/>
        </p:nvGrpSpPr>
        <p:grpSpPr>
          <a:xfrm rot="-1532109">
            <a:off x="2745282" y="5730403"/>
            <a:ext cx="1314149" cy="936104"/>
            <a:chOff x="1174150" y="1093100"/>
            <a:chExt cx="360450" cy="256750"/>
          </a:xfrm>
        </p:grpSpPr>
        <p:sp>
          <p:nvSpPr>
            <p:cNvPr id="12657" name="Google Shape;12657;p70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70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70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70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70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62" name="Google Shape;12662;p70"/>
          <p:cNvGrpSpPr/>
          <p:nvPr/>
        </p:nvGrpSpPr>
        <p:grpSpPr>
          <a:xfrm>
            <a:off x="9915754" y="5123697"/>
            <a:ext cx="2031649" cy="1420232"/>
            <a:chOff x="551250" y="1010950"/>
            <a:chExt cx="438700" cy="306675"/>
          </a:xfrm>
        </p:grpSpPr>
        <p:sp>
          <p:nvSpPr>
            <p:cNvPr id="12663" name="Google Shape;12663;p70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p70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70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70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70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70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70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70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70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70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70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70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70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70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70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70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70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70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70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70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70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70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70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70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70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70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70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70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70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70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70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70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70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70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70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70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70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70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70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70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70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70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70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70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70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70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70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70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70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70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70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70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70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70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70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70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70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70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70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70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70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70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70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70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70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70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70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70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70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70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70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p70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70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70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70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70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70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p70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p70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70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70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70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70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70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70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70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p70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70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70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70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70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70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70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70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70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70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70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70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70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70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70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70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70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70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70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70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70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70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70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70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70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p70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p70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70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70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70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70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70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p70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70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70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70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70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70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70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70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p70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70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70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70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70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70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70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70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70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70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70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70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70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70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70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70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70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70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70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70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70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70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70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70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70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70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70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70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70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70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9" name="Google Shape;12819;p70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0" name="Google Shape;12820;p70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70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70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70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70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70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70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70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70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70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70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70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70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70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4" name="Google Shape;12834;p70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5" name="Google Shape;12835;p70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70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70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838" name="Google Shape;12838;p70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 only 2">
    <p:spTree>
      <p:nvGrpSpPr>
        <p:cNvPr id="12839" name="Shape 12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0" name="Google Shape;12840;p71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841" name="Google Shape;12841;p71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2842" name="Google Shape;12842;p71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71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71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71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6" name="Google Shape;12846;p71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7" name="Google Shape;12847;p71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71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71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71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71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71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71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71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71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71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71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71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9" name="Google Shape;12859;p71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0" name="Google Shape;12860;p71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71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71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71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71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71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71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7" name="Google Shape;12867;p71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8" name="Google Shape;12868;p71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71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71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71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71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71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71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71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6" name="Google Shape;12876;p71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7" name="Google Shape;12877;p71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71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71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71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71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71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71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71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71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6" name="Google Shape;12886;p71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7" name="Google Shape;12887;p71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71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71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71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71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71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71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71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71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71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71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71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71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71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71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71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71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p71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71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71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p71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8" name="Google Shape;12908;p71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9" name="Google Shape;12909;p71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71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71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71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71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71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71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71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71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71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9" name="Google Shape;12919;p71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0" name="Google Shape;12920;p71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71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71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71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71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71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71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7" name="Google Shape;12927;p71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8" name="Google Shape;12928;p71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71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71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71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71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71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71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71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71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71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p71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p71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71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71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71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71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71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5" name="Google Shape;12945;p71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6" name="Google Shape;12946;p71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71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71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71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71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p71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p71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71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71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71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71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71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71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71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71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1" name="Google Shape;12961;p71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2" name="Google Shape;12962;p71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71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71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71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71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71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8" name="Google Shape;12968;p71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p71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71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1" name="Google Shape;12971;p71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p71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71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71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71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p71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7" name="Google Shape;12977;p71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8" name="Google Shape;12978;p71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71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71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71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71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71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p71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p71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71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71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71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9" name="Google Shape;12989;p71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0" name="Google Shape;12990;p71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p71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p71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71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4" name="Google Shape;12994;p71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5" name="Google Shape;12995;p71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p71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p71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71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71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71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71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p71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71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71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p71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71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71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8" name="Google Shape;13008;p71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9" name="Google Shape;13009;p71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71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71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71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p71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p71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5" name="Google Shape;13015;p71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6" name="Google Shape;13016;p71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71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p71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71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71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71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71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71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p71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p71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71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71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71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p71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p71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71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71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71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71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71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71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71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p71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9" name="Google Shape;13039;p71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71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71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71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71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71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71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71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71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71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71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71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71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71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p71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4" name="Google Shape;13054;p71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71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71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71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71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71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71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71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71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71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71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5" name="Google Shape;13065;p71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p71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p71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71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71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0" name="Google Shape;13070;p71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p71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71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71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71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71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71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71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71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71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71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1" name="Google Shape;13081;p71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p71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71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71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71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71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71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71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71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71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71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71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71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71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p71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71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71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p71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p71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71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71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71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71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71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71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71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71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71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p71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0" name="Google Shape;13110;p71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71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71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71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71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p71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p71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71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71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71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71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71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71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71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71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71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71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p71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p71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71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71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71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71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71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p71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p71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71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71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71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71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71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1" name="Google Shape;13141;p71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2" name="Google Shape;13142;p71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71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71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71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71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71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71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71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71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71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2" name="Google Shape;13152;p71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3" name="Google Shape;13153;p71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71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71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56" name="Google Shape;13156;p71"/>
          <p:cNvGrpSpPr/>
          <p:nvPr/>
        </p:nvGrpSpPr>
        <p:grpSpPr>
          <a:xfrm flipH="1" rot="-7130480">
            <a:off x="10518491" y="-565654"/>
            <a:ext cx="2671160" cy="2569729"/>
            <a:chOff x="3795825" y="3576625"/>
            <a:chExt cx="273225" cy="262850"/>
          </a:xfrm>
        </p:grpSpPr>
        <p:sp>
          <p:nvSpPr>
            <p:cNvPr id="13157" name="Google Shape;13157;p71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71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71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0" name="Google Shape;13160;p71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1" name="Google Shape;13161;p71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71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71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p71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p71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71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67" name="Google Shape;13167;p71"/>
          <p:cNvGrpSpPr/>
          <p:nvPr/>
        </p:nvGrpSpPr>
        <p:grpSpPr>
          <a:xfrm flipH="1" rot="3842191">
            <a:off x="-934238" y="5164210"/>
            <a:ext cx="3081127" cy="2536197"/>
            <a:chOff x="3857825" y="4400025"/>
            <a:chExt cx="287500" cy="236650"/>
          </a:xfrm>
        </p:grpSpPr>
        <p:sp>
          <p:nvSpPr>
            <p:cNvPr id="13168" name="Google Shape;13168;p71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71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71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p71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p71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71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p71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71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71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71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178" name="Google Shape;13178;p71"/>
          <p:cNvSpPr/>
          <p:nvPr/>
        </p:nvSpPr>
        <p:spPr>
          <a:xfrm>
            <a:off x="5422251" y="309667"/>
            <a:ext cx="1347501" cy="324687"/>
          </a:xfrm>
          <a:custGeom>
            <a:rect b="b" l="l" r="r" t="t"/>
            <a:pathLst>
              <a:path extrusionOk="0" h="4149" w="17219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179" name="Google Shape;13179;p71"/>
          <p:cNvGrpSpPr/>
          <p:nvPr/>
        </p:nvGrpSpPr>
        <p:grpSpPr>
          <a:xfrm rot="-1532069">
            <a:off x="10103611" y="5375958"/>
            <a:ext cx="1890493" cy="1346607"/>
            <a:chOff x="1174150" y="1093100"/>
            <a:chExt cx="360450" cy="256750"/>
          </a:xfrm>
        </p:grpSpPr>
        <p:sp>
          <p:nvSpPr>
            <p:cNvPr id="13180" name="Google Shape;13180;p71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p71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71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71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71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85" name="Google Shape;13185;p71"/>
          <p:cNvGrpSpPr/>
          <p:nvPr/>
        </p:nvGrpSpPr>
        <p:grpSpPr>
          <a:xfrm rot="7391939">
            <a:off x="-260567" y="1276252"/>
            <a:ext cx="1733813" cy="1369867"/>
            <a:chOff x="1745100" y="1681650"/>
            <a:chExt cx="1300475" cy="1027490"/>
          </a:xfrm>
        </p:grpSpPr>
        <p:sp>
          <p:nvSpPr>
            <p:cNvPr id="13186" name="Google Shape;13186;p71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71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188" name="Google Shape;13188;p71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Thanks">
    <p:spTree>
      <p:nvGrpSpPr>
        <p:cNvPr id="13189" name="Shape 13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0" name="Google Shape;13190;p72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191" name="Google Shape;13191;p72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13192" name="Google Shape;13192;p72"/>
            <p:cNvSpPr/>
            <p:nvPr/>
          </p:nvSpPr>
          <p:spPr>
            <a:xfrm>
              <a:off x="1256775" y="1479175"/>
              <a:ext cx="2771750" cy="1474575"/>
            </a:xfrm>
            <a:custGeom>
              <a:rect b="b" l="l" r="r" t="t"/>
              <a:pathLst>
                <a:path extrusionOk="0" h="58983" w="11087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p72"/>
            <p:cNvSpPr/>
            <p:nvPr/>
          </p:nvSpPr>
          <p:spPr>
            <a:xfrm>
              <a:off x="1361150" y="1491050"/>
              <a:ext cx="4825" cy="118200"/>
            </a:xfrm>
            <a:custGeom>
              <a:rect b="b" l="l" r="r" t="t"/>
              <a:pathLst>
                <a:path extrusionOk="0" h="4728" w="193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72"/>
            <p:cNvSpPr/>
            <p:nvPr/>
          </p:nvSpPr>
          <p:spPr>
            <a:xfrm>
              <a:off x="13611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72"/>
            <p:cNvSpPr/>
            <p:nvPr/>
          </p:nvSpPr>
          <p:spPr>
            <a:xfrm>
              <a:off x="1361150" y="2834800"/>
              <a:ext cx="4825" cy="56125"/>
            </a:xfrm>
            <a:custGeom>
              <a:rect b="b" l="l" r="r" t="t"/>
              <a:pathLst>
                <a:path extrusionOk="0" h="2245" w="193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72"/>
            <p:cNvSpPr/>
            <p:nvPr/>
          </p:nvSpPr>
          <p:spPr>
            <a:xfrm>
              <a:off x="13611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72"/>
            <p:cNvSpPr/>
            <p:nvPr/>
          </p:nvSpPr>
          <p:spPr>
            <a:xfrm>
              <a:off x="13611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72"/>
            <p:cNvSpPr/>
            <p:nvPr/>
          </p:nvSpPr>
          <p:spPr>
            <a:xfrm>
              <a:off x="13611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72"/>
            <p:cNvSpPr/>
            <p:nvPr/>
          </p:nvSpPr>
          <p:spPr>
            <a:xfrm>
              <a:off x="13611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72"/>
            <p:cNvSpPr/>
            <p:nvPr/>
          </p:nvSpPr>
          <p:spPr>
            <a:xfrm>
              <a:off x="13611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72"/>
            <p:cNvSpPr/>
            <p:nvPr/>
          </p:nvSpPr>
          <p:spPr>
            <a:xfrm>
              <a:off x="13611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72"/>
            <p:cNvSpPr/>
            <p:nvPr/>
          </p:nvSpPr>
          <p:spPr>
            <a:xfrm>
              <a:off x="13611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72"/>
            <p:cNvSpPr/>
            <p:nvPr/>
          </p:nvSpPr>
          <p:spPr>
            <a:xfrm>
              <a:off x="13611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72"/>
            <p:cNvSpPr/>
            <p:nvPr/>
          </p:nvSpPr>
          <p:spPr>
            <a:xfrm>
              <a:off x="13611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p72"/>
            <p:cNvSpPr/>
            <p:nvPr/>
          </p:nvSpPr>
          <p:spPr>
            <a:xfrm>
              <a:off x="1468025" y="2892050"/>
              <a:ext cx="4800" cy="23975"/>
            </a:xfrm>
            <a:custGeom>
              <a:rect b="b" l="l" r="r" t="t"/>
              <a:pathLst>
                <a:path extrusionOk="0" h="959" w="192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6" name="Google Shape;13206;p72"/>
            <p:cNvSpPr/>
            <p:nvPr/>
          </p:nvSpPr>
          <p:spPr>
            <a:xfrm>
              <a:off x="1468025" y="2834800"/>
              <a:ext cx="4800" cy="57475"/>
            </a:xfrm>
            <a:custGeom>
              <a:rect b="b" l="l" r="r" t="t"/>
              <a:pathLst>
                <a:path extrusionOk="0" h="2299" w="192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72"/>
            <p:cNvSpPr/>
            <p:nvPr/>
          </p:nvSpPr>
          <p:spPr>
            <a:xfrm>
              <a:off x="1468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72"/>
            <p:cNvSpPr/>
            <p:nvPr/>
          </p:nvSpPr>
          <p:spPr>
            <a:xfrm>
              <a:off x="1468025" y="1491050"/>
              <a:ext cx="4800" cy="118200"/>
            </a:xfrm>
            <a:custGeom>
              <a:rect b="b" l="l" r="r" t="t"/>
              <a:pathLst>
                <a:path extrusionOk="0" h="4728" w="192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72"/>
            <p:cNvSpPr/>
            <p:nvPr/>
          </p:nvSpPr>
          <p:spPr>
            <a:xfrm>
              <a:off x="1468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72"/>
            <p:cNvSpPr/>
            <p:nvPr/>
          </p:nvSpPr>
          <p:spPr>
            <a:xfrm>
              <a:off x="1468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72"/>
            <p:cNvSpPr/>
            <p:nvPr/>
          </p:nvSpPr>
          <p:spPr>
            <a:xfrm>
              <a:off x="1468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2" name="Google Shape;13212;p72"/>
            <p:cNvSpPr/>
            <p:nvPr/>
          </p:nvSpPr>
          <p:spPr>
            <a:xfrm>
              <a:off x="1468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3" name="Google Shape;13213;p72"/>
            <p:cNvSpPr/>
            <p:nvPr/>
          </p:nvSpPr>
          <p:spPr>
            <a:xfrm>
              <a:off x="1468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72"/>
            <p:cNvSpPr/>
            <p:nvPr/>
          </p:nvSpPr>
          <p:spPr>
            <a:xfrm>
              <a:off x="1468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72"/>
            <p:cNvSpPr/>
            <p:nvPr/>
          </p:nvSpPr>
          <p:spPr>
            <a:xfrm>
              <a:off x="1468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72"/>
            <p:cNvSpPr/>
            <p:nvPr/>
          </p:nvSpPr>
          <p:spPr>
            <a:xfrm>
              <a:off x="1468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72"/>
            <p:cNvSpPr/>
            <p:nvPr/>
          </p:nvSpPr>
          <p:spPr>
            <a:xfrm>
              <a:off x="1468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p72"/>
            <p:cNvSpPr/>
            <p:nvPr/>
          </p:nvSpPr>
          <p:spPr>
            <a:xfrm>
              <a:off x="15741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9" name="Google Shape;13219;p72"/>
            <p:cNvSpPr/>
            <p:nvPr/>
          </p:nvSpPr>
          <p:spPr>
            <a:xfrm>
              <a:off x="15741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72"/>
            <p:cNvSpPr/>
            <p:nvPr/>
          </p:nvSpPr>
          <p:spPr>
            <a:xfrm>
              <a:off x="15741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72"/>
            <p:cNvSpPr/>
            <p:nvPr/>
          </p:nvSpPr>
          <p:spPr>
            <a:xfrm>
              <a:off x="15741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72"/>
            <p:cNvSpPr/>
            <p:nvPr/>
          </p:nvSpPr>
          <p:spPr>
            <a:xfrm>
              <a:off x="15741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p72"/>
            <p:cNvSpPr/>
            <p:nvPr/>
          </p:nvSpPr>
          <p:spPr>
            <a:xfrm>
              <a:off x="15741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72"/>
            <p:cNvSpPr/>
            <p:nvPr/>
          </p:nvSpPr>
          <p:spPr>
            <a:xfrm>
              <a:off x="1574125" y="2834800"/>
              <a:ext cx="5400" cy="84475"/>
            </a:xfrm>
            <a:custGeom>
              <a:rect b="b" l="l" r="r" t="t"/>
              <a:pathLst>
                <a:path extrusionOk="0" h="3379" w="216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72"/>
            <p:cNvSpPr/>
            <p:nvPr/>
          </p:nvSpPr>
          <p:spPr>
            <a:xfrm>
              <a:off x="1574125" y="1490300"/>
              <a:ext cx="5400" cy="118950"/>
            </a:xfrm>
            <a:custGeom>
              <a:rect b="b" l="l" r="r" t="t"/>
              <a:pathLst>
                <a:path extrusionOk="0" h="4758" w="216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72"/>
            <p:cNvSpPr/>
            <p:nvPr/>
          </p:nvSpPr>
          <p:spPr>
            <a:xfrm>
              <a:off x="15741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72"/>
            <p:cNvSpPr/>
            <p:nvPr/>
          </p:nvSpPr>
          <p:spPr>
            <a:xfrm>
              <a:off x="15741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72"/>
            <p:cNvSpPr/>
            <p:nvPr/>
          </p:nvSpPr>
          <p:spPr>
            <a:xfrm>
              <a:off x="15741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72"/>
            <p:cNvSpPr/>
            <p:nvPr/>
          </p:nvSpPr>
          <p:spPr>
            <a:xfrm>
              <a:off x="15741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0" name="Google Shape;13230;p72"/>
            <p:cNvSpPr/>
            <p:nvPr/>
          </p:nvSpPr>
          <p:spPr>
            <a:xfrm>
              <a:off x="168080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1" name="Google Shape;13231;p72"/>
            <p:cNvSpPr/>
            <p:nvPr/>
          </p:nvSpPr>
          <p:spPr>
            <a:xfrm>
              <a:off x="168080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2" name="Google Shape;13232;p72"/>
            <p:cNvSpPr/>
            <p:nvPr/>
          </p:nvSpPr>
          <p:spPr>
            <a:xfrm>
              <a:off x="168080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p72"/>
            <p:cNvSpPr/>
            <p:nvPr/>
          </p:nvSpPr>
          <p:spPr>
            <a:xfrm>
              <a:off x="168080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p72"/>
            <p:cNvSpPr/>
            <p:nvPr/>
          </p:nvSpPr>
          <p:spPr>
            <a:xfrm>
              <a:off x="168080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5" name="Google Shape;13235;p72"/>
            <p:cNvSpPr/>
            <p:nvPr/>
          </p:nvSpPr>
          <p:spPr>
            <a:xfrm>
              <a:off x="1680800" y="1489725"/>
              <a:ext cx="4825" cy="119525"/>
            </a:xfrm>
            <a:custGeom>
              <a:rect b="b" l="l" r="r" t="t"/>
              <a:pathLst>
                <a:path extrusionOk="0" h="4781" w="193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6" name="Google Shape;13236;p72"/>
            <p:cNvSpPr/>
            <p:nvPr/>
          </p:nvSpPr>
          <p:spPr>
            <a:xfrm>
              <a:off x="168080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7" name="Google Shape;13237;p72"/>
            <p:cNvSpPr/>
            <p:nvPr/>
          </p:nvSpPr>
          <p:spPr>
            <a:xfrm>
              <a:off x="168080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72"/>
            <p:cNvSpPr/>
            <p:nvPr/>
          </p:nvSpPr>
          <p:spPr>
            <a:xfrm>
              <a:off x="1680800" y="2834800"/>
              <a:ext cx="4825" cy="99225"/>
            </a:xfrm>
            <a:custGeom>
              <a:rect b="b" l="l" r="r" t="t"/>
              <a:pathLst>
                <a:path extrusionOk="0" h="3969" w="193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72"/>
            <p:cNvSpPr/>
            <p:nvPr/>
          </p:nvSpPr>
          <p:spPr>
            <a:xfrm>
              <a:off x="168080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72"/>
            <p:cNvSpPr/>
            <p:nvPr/>
          </p:nvSpPr>
          <p:spPr>
            <a:xfrm>
              <a:off x="168080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p72"/>
            <p:cNvSpPr/>
            <p:nvPr/>
          </p:nvSpPr>
          <p:spPr>
            <a:xfrm>
              <a:off x="168080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p72"/>
            <p:cNvSpPr/>
            <p:nvPr/>
          </p:nvSpPr>
          <p:spPr>
            <a:xfrm>
              <a:off x="1787675" y="1489725"/>
              <a:ext cx="4625" cy="119525"/>
            </a:xfrm>
            <a:custGeom>
              <a:rect b="b" l="l" r="r" t="t"/>
              <a:pathLst>
                <a:path extrusionOk="0" h="4781" w="185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72"/>
            <p:cNvSpPr/>
            <p:nvPr/>
          </p:nvSpPr>
          <p:spPr>
            <a:xfrm>
              <a:off x="178767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72"/>
            <p:cNvSpPr/>
            <p:nvPr/>
          </p:nvSpPr>
          <p:spPr>
            <a:xfrm>
              <a:off x="178767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72"/>
            <p:cNvSpPr/>
            <p:nvPr/>
          </p:nvSpPr>
          <p:spPr>
            <a:xfrm>
              <a:off x="178767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72"/>
            <p:cNvSpPr/>
            <p:nvPr/>
          </p:nvSpPr>
          <p:spPr>
            <a:xfrm>
              <a:off x="178767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72"/>
            <p:cNvSpPr/>
            <p:nvPr/>
          </p:nvSpPr>
          <p:spPr>
            <a:xfrm>
              <a:off x="178767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72"/>
            <p:cNvSpPr/>
            <p:nvPr/>
          </p:nvSpPr>
          <p:spPr>
            <a:xfrm>
              <a:off x="178767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72"/>
            <p:cNvSpPr/>
            <p:nvPr/>
          </p:nvSpPr>
          <p:spPr>
            <a:xfrm>
              <a:off x="178767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0" name="Google Shape;13250;p72"/>
            <p:cNvSpPr/>
            <p:nvPr/>
          </p:nvSpPr>
          <p:spPr>
            <a:xfrm>
              <a:off x="178767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1" name="Google Shape;13251;p72"/>
            <p:cNvSpPr/>
            <p:nvPr/>
          </p:nvSpPr>
          <p:spPr>
            <a:xfrm>
              <a:off x="1787675" y="2834800"/>
              <a:ext cx="4625" cy="100000"/>
            </a:xfrm>
            <a:custGeom>
              <a:rect b="b" l="l" r="r" t="t"/>
              <a:pathLst>
                <a:path extrusionOk="0" h="4000" w="185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72"/>
            <p:cNvSpPr/>
            <p:nvPr/>
          </p:nvSpPr>
          <p:spPr>
            <a:xfrm>
              <a:off x="178767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72"/>
            <p:cNvSpPr/>
            <p:nvPr/>
          </p:nvSpPr>
          <p:spPr>
            <a:xfrm>
              <a:off x="178767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72"/>
            <p:cNvSpPr/>
            <p:nvPr/>
          </p:nvSpPr>
          <p:spPr>
            <a:xfrm>
              <a:off x="1894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72"/>
            <p:cNvSpPr/>
            <p:nvPr/>
          </p:nvSpPr>
          <p:spPr>
            <a:xfrm>
              <a:off x="1894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72"/>
            <p:cNvSpPr/>
            <p:nvPr/>
          </p:nvSpPr>
          <p:spPr>
            <a:xfrm>
              <a:off x="1894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7" name="Google Shape;13257;p72"/>
            <p:cNvSpPr/>
            <p:nvPr/>
          </p:nvSpPr>
          <p:spPr>
            <a:xfrm>
              <a:off x="1894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8" name="Google Shape;13258;p72"/>
            <p:cNvSpPr/>
            <p:nvPr/>
          </p:nvSpPr>
          <p:spPr>
            <a:xfrm>
              <a:off x="1894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72"/>
            <p:cNvSpPr/>
            <p:nvPr/>
          </p:nvSpPr>
          <p:spPr>
            <a:xfrm>
              <a:off x="1894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72"/>
            <p:cNvSpPr/>
            <p:nvPr/>
          </p:nvSpPr>
          <p:spPr>
            <a:xfrm>
              <a:off x="1894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72"/>
            <p:cNvSpPr/>
            <p:nvPr/>
          </p:nvSpPr>
          <p:spPr>
            <a:xfrm>
              <a:off x="1894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2" name="Google Shape;13262;p72"/>
            <p:cNvSpPr/>
            <p:nvPr/>
          </p:nvSpPr>
          <p:spPr>
            <a:xfrm>
              <a:off x="1894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3" name="Google Shape;13263;p72"/>
            <p:cNvSpPr/>
            <p:nvPr/>
          </p:nvSpPr>
          <p:spPr>
            <a:xfrm>
              <a:off x="1894350" y="2834800"/>
              <a:ext cx="4825" cy="100575"/>
            </a:xfrm>
            <a:custGeom>
              <a:rect b="b" l="l" r="r" t="t"/>
              <a:pathLst>
                <a:path extrusionOk="0" h="4023" w="193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72"/>
            <p:cNvSpPr/>
            <p:nvPr/>
          </p:nvSpPr>
          <p:spPr>
            <a:xfrm>
              <a:off x="1894350" y="1488950"/>
              <a:ext cx="4825" cy="120300"/>
            </a:xfrm>
            <a:custGeom>
              <a:rect b="b" l="l" r="r" t="t"/>
              <a:pathLst>
                <a:path extrusionOk="0" h="4812" w="193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72"/>
            <p:cNvSpPr/>
            <p:nvPr/>
          </p:nvSpPr>
          <p:spPr>
            <a:xfrm>
              <a:off x="1894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72"/>
            <p:cNvSpPr/>
            <p:nvPr/>
          </p:nvSpPr>
          <p:spPr>
            <a:xfrm>
              <a:off x="200045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72"/>
            <p:cNvSpPr/>
            <p:nvPr/>
          </p:nvSpPr>
          <p:spPr>
            <a:xfrm>
              <a:off x="200045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72"/>
            <p:cNvSpPr/>
            <p:nvPr/>
          </p:nvSpPr>
          <p:spPr>
            <a:xfrm>
              <a:off x="200045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72"/>
            <p:cNvSpPr/>
            <p:nvPr/>
          </p:nvSpPr>
          <p:spPr>
            <a:xfrm>
              <a:off x="200045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72"/>
            <p:cNvSpPr/>
            <p:nvPr/>
          </p:nvSpPr>
          <p:spPr>
            <a:xfrm>
              <a:off x="200045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72"/>
            <p:cNvSpPr/>
            <p:nvPr/>
          </p:nvSpPr>
          <p:spPr>
            <a:xfrm>
              <a:off x="200045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72"/>
            <p:cNvSpPr/>
            <p:nvPr/>
          </p:nvSpPr>
          <p:spPr>
            <a:xfrm>
              <a:off x="200045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72"/>
            <p:cNvSpPr/>
            <p:nvPr/>
          </p:nvSpPr>
          <p:spPr>
            <a:xfrm>
              <a:off x="200045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4" name="Google Shape;13274;p72"/>
            <p:cNvSpPr/>
            <p:nvPr/>
          </p:nvSpPr>
          <p:spPr>
            <a:xfrm>
              <a:off x="2000450" y="1488375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p72"/>
            <p:cNvSpPr/>
            <p:nvPr/>
          </p:nvSpPr>
          <p:spPr>
            <a:xfrm>
              <a:off x="200045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72"/>
            <p:cNvSpPr/>
            <p:nvPr/>
          </p:nvSpPr>
          <p:spPr>
            <a:xfrm>
              <a:off x="2000450" y="2834800"/>
              <a:ext cx="5400" cy="101900"/>
            </a:xfrm>
            <a:custGeom>
              <a:rect b="b" l="l" r="r" t="t"/>
              <a:pathLst>
                <a:path extrusionOk="0" h="4076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72"/>
            <p:cNvSpPr/>
            <p:nvPr/>
          </p:nvSpPr>
          <p:spPr>
            <a:xfrm>
              <a:off x="200045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72"/>
            <p:cNvSpPr/>
            <p:nvPr/>
          </p:nvSpPr>
          <p:spPr>
            <a:xfrm>
              <a:off x="210715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72"/>
            <p:cNvSpPr/>
            <p:nvPr/>
          </p:nvSpPr>
          <p:spPr>
            <a:xfrm>
              <a:off x="210715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72"/>
            <p:cNvSpPr/>
            <p:nvPr/>
          </p:nvSpPr>
          <p:spPr>
            <a:xfrm>
              <a:off x="210715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p72"/>
            <p:cNvSpPr/>
            <p:nvPr/>
          </p:nvSpPr>
          <p:spPr>
            <a:xfrm>
              <a:off x="210715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p72"/>
            <p:cNvSpPr/>
            <p:nvPr/>
          </p:nvSpPr>
          <p:spPr>
            <a:xfrm>
              <a:off x="210715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72"/>
            <p:cNvSpPr/>
            <p:nvPr/>
          </p:nvSpPr>
          <p:spPr>
            <a:xfrm>
              <a:off x="2107150" y="1487625"/>
              <a:ext cx="5375" cy="121625"/>
            </a:xfrm>
            <a:custGeom>
              <a:rect b="b" l="l" r="r" t="t"/>
              <a:pathLst>
                <a:path extrusionOk="0" h="4865" w="215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72"/>
            <p:cNvSpPr/>
            <p:nvPr/>
          </p:nvSpPr>
          <p:spPr>
            <a:xfrm>
              <a:off x="2107150" y="2834800"/>
              <a:ext cx="5375" cy="91375"/>
            </a:xfrm>
            <a:custGeom>
              <a:rect b="b" l="l" r="r" t="t"/>
              <a:pathLst>
                <a:path extrusionOk="0" h="3655" w="215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72"/>
            <p:cNvSpPr/>
            <p:nvPr/>
          </p:nvSpPr>
          <p:spPr>
            <a:xfrm>
              <a:off x="210715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72"/>
            <p:cNvSpPr/>
            <p:nvPr/>
          </p:nvSpPr>
          <p:spPr>
            <a:xfrm>
              <a:off x="210715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7" name="Google Shape;13287;p72"/>
            <p:cNvSpPr/>
            <p:nvPr/>
          </p:nvSpPr>
          <p:spPr>
            <a:xfrm>
              <a:off x="210715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8" name="Google Shape;13288;p72"/>
            <p:cNvSpPr/>
            <p:nvPr/>
          </p:nvSpPr>
          <p:spPr>
            <a:xfrm>
              <a:off x="210715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72"/>
            <p:cNvSpPr/>
            <p:nvPr/>
          </p:nvSpPr>
          <p:spPr>
            <a:xfrm>
              <a:off x="210715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p72"/>
            <p:cNvSpPr/>
            <p:nvPr/>
          </p:nvSpPr>
          <p:spPr>
            <a:xfrm>
              <a:off x="221400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p72"/>
            <p:cNvSpPr/>
            <p:nvPr/>
          </p:nvSpPr>
          <p:spPr>
            <a:xfrm>
              <a:off x="221400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72"/>
            <p:cNvSpPr/>
            <p:nvPr/>
          </p:nvSpPr>
          <p:spPr>
            <a:xfrm>
              <a:off x="221400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p72"/>
            <p:cNvSpPr/>
            <p:nvPr/>
          </p:nvSpPr>
          <p:spPr>
            <a:xfrm>
              <a:off x="221400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4" name="Google Shape;13294;p72"/>
            <p:cNvSpPr/>
            <p:nvPr/>
          </p:nvSpPr>
          <p:spPr>
            <a:xfrm>
              <a:off x="221400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72"/>
            <p:cNvSpPr/>
            <p:nvPr/>
          </p:nvSpPr>
          <p:spPr>
            <a:xfrm>
              <a:off x="2214000" y="2834800"/>
              <a:ext cx="4625" cy="97125"/>
            </a:xfrm>
            <a:custGeom>
              <a:rect b="b" l="l" r="r" t="t"/>
              <a:pathLst>
                <a:path extrusionOk="0" h="3885" w="185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p72"/>
            <p:cNvSpPr/>
            <p:nvPr/>
          </p:nvSpPr>
          <p:spPr>
            <a:xfrm>
              <a:off x="2214000" y="1487625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p72"/>
            <p:cNvSpPr/>
            <p:nvPr/>
          </p:nvSpPr>
          <p:spPr>
            <a:xfrm>
              <a:off x="221400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72"/>
            <p:cNvSpPr/>
            <p:nvPr/>
          </p:nvSpPr>
          <p:spPr>
            <a:xfrm>
              <a:off x="221400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72"/>
            <p:cNvSpPr/>
            <p:nvPr/>
          </p:nvSpPr>
          <p:spPr>
            <a:xfrm>
              <a:off x="221400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72"/>
            <p:cNvSpPr/>
            <p:nvPr/>
          </p:nvSpPr>
          <p:spPr>
            <a:xfrm>
              <a:off x="221400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72"/>
            <p:cNvSpPr/>
            <p:nvPr/>
          </p:nvSpPr>
          <p:spPr>
            <a:xfrm>
              <a:off x="221400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72"/>
            <p:cNvSpPr/>
            <p:nvPr/>
          </p:nvSpPr>
          <p:spPr>
            <a:xfrm>
              <a:off x="2320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72"/>
            <p:cNvSpPr/>
            <p:nvPr/>
          </p:nvSpPr>
          <p:spPr>
            <a:xfrm>
              <a:off x="2320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72"/>
            <p:cNvSpPr/>
            <p:nvPr/>
          </p:nvSpPr>
          <p:spPr>
            <a:xfrm>
              <a:off x="2320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72"/>
            <p:cNvSpPr/>
            <p:nvPr/>
          </p:nvSpPr>
          <p:spPr>
            <a:xfrm>
              <a:off x="2320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p72"/>
            <p:cNvSpPr/>
            <p:nvPr/>
          </p:nvSpPr>
          <p:spPr>
            <a:xfrm>
              <a:off x="2320675" y="2834800"/>
              <a:ext cx="4825" cy="84475"/>
            </a:xfrm>
            <a:custGeom>
              <a:rect b="b" l="l" r="r" t="t"/>
              <a:pathLst>
                <a:path extrusionOk="0" h="3379" w="193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7" name="Google Shape;13307;p72"/>
            <p:cNvSpPr/>
            <p:nvPr/>
          </p:nvSpPr>
          <p:spPr>
            <a:xfrm>
              <a:off x="2320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72"/>
            <p:cNvSpPr/>
            <p:nvPr/>
          </p:nvSpPr>
          <p:spPr>
            <a:xfrm>
              <a:off x="2320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72"/>
            <p:cNvSpPr/>
            <p:nvPr/>
          </p:nvSpPr>
          <p:spPr>
            <a:xfrm>
              <a:off x="2320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72"/>
            <p:cNvSpPr/>
            <p:nvPr/>
          </p:nvSpPr>
          <p:spPr>
            <a:xfrm>
              <a:off x="2320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1" name="Google Shape;13311;p72"/>
            <p:cNvSpPr/>
            <p:nvPr/>
          </p:nvSpPr>
          <p:spPr>
            <a:xfrm>
              <a:off x="2320675" y="1487050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2" name="Google Shape;13312;p72"/>
            <p:cNvSpPr/>
            <p:nvPr/>
          </p:nvSpPr>
          <p:spPr>
            <a:xfrm>
              <a:off x="2320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72"/>
            <p:cNvSpPr/>
            <p:nvPr/>
          </p:nvSpPr>
          <p:spPr>
            <a:xfrm>
              <a:off x="2320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72"/>
            <p:cNvSpPr/>
            <p:nvPr/>
          </p:nvSpPr>
          <p:spPr>
            <a:xfrm>
              <a:off x="24273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72"/>
            <p:cNvSpPr/>
            <p:nvPr/>
          </p:nvSpPr>
          <p:spPr>
            <a:xfrm>
              <a:off x="24273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72"/>
            <p:cNvSpPr/>
            <p:nvPr/>
          </p:nvSpPr>
          <p:spPr>
            <a:xfrm>
              <a:off x="2427375" y="1486475"/>
              <a:ext cx="4800" cy="122775"/>
            </a:xfrm>
            <a:custGeom>
              <a:rect b="b" l="l" r="r" t="t"/>
              <a:pathLst>
                <a:path extrusionOk="0" h="4911" w="192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72"/>
            <p:cNvSpPr/>
            <p:nvPr/>
          </p:nvSpPr>
          <p:spPr>
            <a:xfrm>
              <a:off x="24273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72"/>
            <p:cNvSpPr/>
            <p:nvPr/>
          </p:nvSpPr>
          <p:spPr>
            <a:xfrm>
              <a:off x="24273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72"/>
            <p:cNvSpPr/>
            <p:nvPr/>
          </p:nvSpPr>
          <p:spPr>
            <a:xfrm>
              <a:off x="24273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72"/>
            <p:cNvSpPr/>
            <p:nvPr/>
          </p:nvSpPr>
          <p:spPr>
            <a:xfrm>
              <a:off x="2427375" y="2834800"/>
              <a:ext cx="4800" cy="75275"/>
            </a:xfrm>
            <a:custGeom>
              <a:rect b="b" l="l" r="r" t="t"/>
              <a:pathLst>
                <a:path extrusionOk="0" h="3011" w="192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72"/>
            <p:cNvSpPr/>
            <p:nvPr/>
          </p:nvSpPr>
          <p:spPr>
            <a:xfrm>
              <a:off x="24273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2" name="Google Shape;13322;p72"/>
            <p:cNvSpPr/>
            <p:nvPr/>
          </p:nvSpPr>
          <p:spPr>
            <a:xfrm>
              <a:off x="24273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3" name="Google Shape;13323;p72"/>
            <p:cNvSpPr/>
            <p:nvPr/>
          </p:nvSpPr>
          <p:spPr>
            <a:xfrm>
              <a:off x="24273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4" name="Google Shape;13324;p72"/>
            <p:cNvSpPr/>
            <p:nvPr/>
          </p:nvSpPr>
          <p:spPr>
            <a:xfrm>
              <a:off x="24273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5" name="Google Shape;13325;p72"/>
            <p:cNvSpPr/>
            <p:nvPr/>
          </p:nvSpPr>
          <p:spPr>
            <a:xfrm>
              <a:off x="24273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6" name="Google Shape;13326;p72"/>
            <p:cNvSpPr/>
            <p:nvPr/>
          </p:nvSpPr>
          <p:spPr>
            <a:xfrm>
              <a:off x="2533475" y="1980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p72"/>
            <p:cNvSpPr/>
            <p:nvPr/>
          </p:nvSpPr>
          <p:spPr>
            <a:xfrm>
              <a:off x="2533475" y="2468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8" name="Google Shape;13328;p72"/>
            <p:cNvSpPr/>
            <p:nvPr/>
          </p:nvSpPr>
          <p:spPr>
            <a:xfrm>
              <a:off x="2533475" y="1486475"/>
              <a:ext cx="5575" cy="122775"/>
            </a:xfrm>
            <a:custGeom>
              <a:rect b="b" l="l" r="r" t="t"/>
              <a:pathLst>
                <a:path extrusionOk="0" h="4911" w="223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9" name="Google Shape;13329;p72"/>
            <p:cNvSpPr/>
            <p:nvPr/>
          </p:nvSpPr>
          <p:spPr>
            <a:xfrm>
              <a:off x="2533475" y="1614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0" name="Google Shape;13330;p72"/>
            <p:cNvSpPr/>
            <p:nvPr/>
          </p:nvSpPr>
          <p:spPr>
            <a:xfrm>
              <a:off x="2533475" y="2224800"/>
              <a:ext cx="5575" cy="116850"/>
            </a:xfrm>
            <a:custGeom>
              <a:rect b="b" l="l" r="r" t="t"/>
              <a:pathLst>
                <a:path extrusionOk="0" h="4674" w="223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p72"/>
            <p:cNvSpPr/>
            <p:nvPr/>
          </p:nvSpPr>
          <p:spPr>
            <a:xfrm>
              <a:off x="2533475" y="1736600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72"/>
            <p:cNvSpPr/>
            <p:nvPr/>
          </p:nvSpPr>
          <p:spPr>
            <a:xfrm>
              <a:off x="2533475" y="25911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72"/>
            <p:cNvSpPr/>
            <p:nvPr/>
          </p:nvSpPr>
          <p:spPr>
            <a:xfrm>
              <a:off x="2533475" y="2834800"/>
              <a:ext cx="5575" cy="71850"/>
            </a:xfrm>
            <a:custGeom>
              <a:rect b="b" l="l" r="r" t="t"/>
              <a:pathLst>
                <a:path extrusionOk="0" h="2874" w="223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72"/>
            <p:cNvSpPr/>
            <p:nvPr/>
          </p:nvSpPr>
          <p:spPr>
            <a:xfrm>
              <a:off x="2533475" y="2102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72"/>
            <p:cNvSpPr/>
            <p:nvPr/>
          </p:nvSpPr>
          <p:spPr>
            <a:xfrm>
              <a:off x="2533475" y="1858775"/>
              <a:ext cx="5575" cy="116300"/>
            </a:xfrm>
            <a:custGeom>
              <a:rect b="b" l="l" r="r" t="t"/>
              <a:pathLst>
                <a:path extrusionOk="0" h="4652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72"/>
            <p:cNvSpPr/>
            <p:nvPr/>
          </p:nvSpPr>
          <p:spPr>
            <a:xfrm>
              <a:off x="2533475" y="2346800"/>
              <a:ext cx="5575" cy="117025"/>
            </a:xfrm>
            <a:custGeom>
              <a:rect b="b" l="l" r="r" t="t"/>
              <a:pathLst>
                <a:path extrusionOk="0" h="4681" w="223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72"/>
            <p:cNvSpPr/>
            <p:nvPr/>
          </p:nvSpPr>
          <p:spPr>
            <a:xfrm>
              <a:off x="2533475" y="27133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72"/>
            <p:cNvSpPr/>
            <p:nvPr/>
          </p:nvSpPr>
          <p:spPr>
            <a:xfrm>
              <a:off x="264035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72"/>
            <p:cNvSpPr/>
            <p:nvPr/>
          </p:nvSpPr>
          <p:spPr>
            <a:xfrm>
              <a:off x="264035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0" name="Google Shape;13340;p72"/>
            <p:cNvSpPr/>
            <p:nvPr/>
          </p:nvSpPr>
          <p:spPr>
            <a:xfrm>
              <a:off x="264035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1" name="Google Shape;13341;p72"/>
            <p:cNvSpPr/>
            <p:nvPr/>
          </p:nvSpPr>
          <p:spPr>
            <a:xfrm>
              <a:off x="2640350" y="2834800"/>
              <a:ext cx="4800" cy="80450"/>
            </a:xfrm>
            <a:custGeom>
              <a:rect b="b" l="l" r="r" t="t"/>
              <a:pathLst>
                <a:path extrusionOk="0" h="3218" w="192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72"/>
            <p:cNvSpPr/>
            <p:nvPr/>
          </p:nvSpPr>
          <p:spPr>
            <a:xfrm>
              <a:off x="264035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72"/>
            <p:cNvSpPr/>
            <p:nvPr/>
          </p:nvSpPr>
          <p:spPr>
            <a:xfrm>
              <a:off x="264035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72"/>
            <p:cNvSpPr/>
            <p:nvPr/>
          </p:nvSpPr>
          <p:spPr>
            <a:xfrm>
              <a:off x="264035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5" name="Google Shape;13345;p72"/>
            <p:cNvSpPr/>
            <p:nvPr/>
          </p:nvSpPr>
          <p:spPr>
            <a:xfrm>
              <a:off x="264035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6" name="Google Shape;13346;p72"/>
            <p:cNvSpPr/>
            <p:nvPr/>
          </p:nvSpPr>
          <p:spPr>
            <a:xfrm>
              <a:off x="2640350" y="1485700"/>
              <a:ext cx="4600" cy="123550"/>
            </a:xfrm>
            <a:custGeom>
              <a:rect b="b" l="l" r="r" t="t"/>
              <a:pathLst>
                <a:path extrusionOk="0" h="4942" w="184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72"/>
            <p:cNvSpPr/>
            <p:nvPr/>
          </p:nvSpPr>
          <p:spPr>
            <a:xfrm>
              <a:off x="264035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72"/>
            <p:cNvSpPr/>
            <p:nvPr/>
          </p:nvSpPr>
          <p:spPr>
            <a:xfrm>
              <a:off x="264035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72"/>
            <p:cNvSpPr/>
            <p:nvPr/>
          </p:nvSpPr>
          <p:spPr>
            <a:xfrm>
              <a:off x="264035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72"/>
            <p:cNvSpPr/>
            <p:nvPr/>
          </p:nvSpPr>
          <p:spPr>
            <a:xfrm>
              <a:off x="2747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72"/>
            <p:cNvSpPr/>
            <p:nvPr/>
          </p:nvSpPr>
          <p:spPr>
            <a:xfrm>
              <a:off x="2747025" y="2834800"/>
              <a:ext cx="4800" cy="69150"/>
            </a:xfrm>
            <a:custGeom>
              <a:rect b="b" l="l" r="r" t="t"/>
              <a:pathLst>
                <a:path extrusionOk="0" h="2766" w="192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p72"/>
            <p:cNvSpPr/>
            <p:nvPr/>
          </p:nvSpPr>
          <p:spPr>
            <a:xfrm>
              <a:off x="2747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p72"/>
            <p:cNvSpPr/>
            <p:nvPr/>
          </p:nvSpPr>
          <p:spPr>
            <a:xfrm>
              <a:off x="2747025" y="1485125"/>
              <a:ext cx="4800" cy="124125"/>
            </a:xfrm>
            <a:custGeom>
              <a:rect b="b" l="l" r="r" t="t"/>
              <a:pathLst>
                <a:path extrusionOk="0" h="4965" w="192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72"/>
            <p:cNvSpPr/>
            <p:nvPr/>
          </p:nvSpPr>
          <p:spPr>
            <a:xfrm>
              <a:off x="2747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72"/>
            <p:cNvSpPr/>
            <p:nvPr/>
          </p:nvSpPr>
          <p:spPr>
            <a:xfrm>
              <a:off x="2747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72"/>
            <p:cNvSpPr/>
            <p:nvPr/>
          </p:nvSpPr>
          <p:spPr>
            <a:xfrm>
              <a:off x="2747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72"/>
            <p:cNvSpPr/>
            <p:nvPr/>
          </p:nvSpPr>
          <p:spPr>
            <a:xfrm>
              <a:off x="2747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72"/>
            <p:cNvSpPr/>
            <p:nvPr/>
          </p:nvSpPr>
          <p:spPr>
            <a:xfrm>
              <a:off x="2747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72"/>
            <p:cNvSpPr/>
            <p:nvPr/>
          </p:nvSpPr>
          <p:spPr>
            <a:xfrm>
              <a:off x="2747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72"/>
            <p:cNvSpPr/>
            <p:nvPr/>
          </p:nvSpPr>
          <p:spPr>
            <a:xfrm>
              <a:off x="2747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72"/>
            <p:cNvSpPr/>
            <p:nvPr/>
          </p:nvSpPr>
          <p:spPr>
            <a:xfrm>
              <a:off x="2747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72"/>
            <p:cNvSpPr/>
            <p:nvPr/>
          </p:nvSpPr>
          <p:spPr>
            <a:xfrm>
              <a:off x="285390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72"/>
            <p:cNvSpPr/>
            <p:nvPr/>
          </p:nvSpPr>
          <p:spPr>
            <a:xfrm>
              <a:off x="285390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72"/>
            <p:cNvSpPr/>
            <p:nvPr/>
          </p:nvSpPr>
          <p:spPr>
            <a:xfrm>
              <a:off x="285390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5" name="Google Shape;13365;p72"/>
            <p:cNvSpPr/>
            <p:nvPr/>
          </p:nvSpPr>
          <p:spPr>
            <a:xfrm>
              <a:off x="285390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p72"/>
            <p:cNvSpPr/>
            <p:nvPr/>
          </p:nvSpPr>
          <p:spPr>
            <a:xfrm>
              <a:off x="285390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72"/>
            <p:cNvSpPr/>
            <p:nvPr/>
          </p:nvSpPr>
          <p:spPr>
            <a:xfrm>
              <a:off x="285390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72"/>
            <p:cNvSpPr/>
            <p:nvPr/>
          </p:nvSpPr>
          <p:spPr>
            <a:xfrm>
              <a:off x="285390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72"/>
            <p:cNvSpPr/>
            <p:nvPr/>
          </p:nvSpPr>
          <p:spPr>
            <a:xfrm>
              <a:off x="2853900" y="2834800"/>
              <a:ext cx="4600" cy="62825"/>
            </a:xfrm>
            <a:custGeom>
              <a:rect b="b" l="l" r="r" t="t"/>
              <a:pathLst>
                <a:path extrusionOk="0" h="2513" w="184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p72"/>
            <p:cNvSpPr/>
            <p:nvPr/>
          </p:nvSpPr>
          <p:spPr>
            <a:xfrm>
              <a:off x="285390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72"/>
            <p:cNvSpPr/>
            <p:nvPr/>
          </p:nvSpPr>
          <p:spPr>
            <a:xfrm>
              <a:off x="2853900" y="1484550"/>
              <a:ext cx="4600" cy="124700"/>
            </a:xfrm>
            <a:custGeom>
              <a:rect b="b" l="l" r="r" t="t"/>
              <a:pathLst>
                <a:path extrusionOk="0" h="4988" w="184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72"/>
            <p:cNvSpPr/>
            <p:nvPr/>
          </p:nvSpPr>
          <p:spPr>
            <a:xfrm>
              <a:off x="285390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3" name="Google Shape;13373;p72"/>
            <p:cNvSpPr/>
            <p:nvPr/>
          </p:nvSpPr>
          <p:spPr>
            <a:xfrm>
              <a:off x="285390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p72"/>
            <p:cNvSpPr/>
            <p:nvPr/>
          </p:nvSpPr>
          <p:spPr>
            <a:xfrm>
              <a:off x="296000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72"/>
            <p:cNvSpPr/>
            <p:nvPr/>
          </p:nvSpPr>
          <p:spPr>
            <a:xfrm>
              <a:off x="296000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72"/>
            <p:cNvSpPr/>
            <p:nvPr/>
          </p:nvSpPr>
          <p:spPr>
            <a:xfrm>
              <a:off x="296000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7" name="Google Shape;13377;p72"/>
            <p:cNvSpPr/>
            <p:nvPr/>
          </p:nvSpPr>
          <p:spPr>
            <a:xfrm>
              <a:off x="2960000" y="2834800"/>
              <a:ext cx="5375" cy="73175"/>
            </a:xfrm>
            <a:custGeom>
              <a:rect b="b" l="l" r="r" t="t"/>
              <a:pathLst>
                <a:path extrusionOk="0" h="2927" w="215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8" name="Google Shape;13378;p72"/>
            <p:cNvSpPr/>
            <p:nvPr/>
          </p:nvSpPr>
          <p:spPr>
            <a:xfrm>
              <a:off x="296000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72"/>
            <p:cNvSpPr/>
            <p:nvPr/>
          </p:nvSpPr>
          <p:spPr>
            <a:xfrm>
              <a:off x="296000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72"/>
            <p:cNvSpPr/>
            <p:nvPr/>
          </p:nvSpPr>
          <p:spPr>
            <a:xfrm>
              <a:off x="2960000" y="1484550"/>
              <a:ext cx="5375" cy="124700"/>
            </a:xfrm>
            <a:custGeom>
              <a:rect b="b" l="l" r="r" t="t"/>
              <a:pathLst>
                <a:path extrusionOk="0" h="4988" w="215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72"/>
            <p:cNvSpPr/>
            <p:nvPr/>
          </p:nvSpPr>
          <p:spPr>
            <a:xfrm>
              <a:off x="296000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72"/>
            <p:cNvSpPr/>
            <p:nvPr/>
          </p:nvSpPr>
          <p:spPr>
            <a:xfrm>
              <a:off x="296000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72"/>
            <p:cNvSpPr/>
            <p:nvPr/>
          </p:nvSpPr>
          <p:spPr>
            <a:xfrm>
              <a:off x="296000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72"/>
            <p:cNvSpPr/>
            <p:nvPr/>
          </p:nvSpPr>
          <p:spPr>
            <a:xfrm>
              <a:off x="296000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72"/>
            <p:cNvSpPr/>
            <p:nvPr/>
          </p:nvSpPr>
          <p:spPr>
            <a:xfrm>
              <a:off x="296000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p72"/>
            <p:cNvSpPr/>
            <p:nvPr/>
          </p:nvSpPr>
          <p:spPr>
            <a:xfrm>
              <a:off x="3066675" y="2834800"/>
              <a:ext cx="5375" cy="88125"/>
            </a:xfrm>
            <a:custGeom>
              <a:rect b="b" l="l" r="r" t="t"/>
              <a:pathLst>
                <a:path extrusionOk="0" h="3525" w="215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72"/>
            <p:cNvSpPr/>
            <p:nvPr/>
          </p:nvSpPr>
          <p:spPr>
            <a:xfrm>
              <a:off x="30666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72"/>
            <p:cNvSpPr/>
            <p:nvPr/>
          </p:nvSpPr>
          <p:spPr>
            <a:xfrm>
              <a:off x="30666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72"/>
            <p:cNvSpPr/>
            <p:nvPr/>
          </p:nvSpPr>
          <p:spPr>
            <a:xfrm>
              <a:off x="30666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72"/>
            <p:cNvSpPr/>
            <p:nvPr/>
          </p:nvSpPr>
          <p:spPr>
            <a:xfrm>
              <a:off x="30666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1" name="Google Shape;13391;p72"/>
            <p:cNvSpPr/>
            <p:nvPr/>
          </p:nvSpPr>
          <p:spPr>
            <a:xfrm>
              <a:off x="30666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2" name="Google Shape;13392;p72"/>
            <p:cNvSpPr/>
            <p:nvPr/>
          </p:nvSpPr>
          <p:spPr>
            <a:xfrm>
              <a:off x="30666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72"/>
            <p:cNvSpPr/>
            <p:nvPr/>
          </p:nvSpPr>
          <p:spPr>
            <a:xfrm>
              <a:off x="30666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4" name="Google Shape;13394;p72"/>
            <p:cNvSpPr/>
            <p:nvPr/>
          </p:nvSpPr>
          <p:spPr>
            <a:xfrm>
              <a:off x="30666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5" name="Google Shape;13395;p72"/>
            <p:cNvSpPr/>
            <p:nvPr/>
          </p:nvSpPr>
          <p:spPr>
            <a:xfrm>
              <a:off x="3066675" y="1483775"/>
              <a:ext cx="5375" cy="125475"/>
            </a:xfrm>
            <a:custGeom>
              <a:rect b="b" l="l" r="r" t="t"/>
              <a:pathLst>
                <a:path extrusionOk="0" h="5019" w="215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72"/>
            <p:cNvSpPr/>
            <p:nvPr/>
          </p:nvSpPr>
          <p:spPr>
            <a:xfrm>
              <a:off x="30666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72"/>
            <p:cNvSpPr/>
            <p:nvPr/>
          </p:nvSpPr>
          <p:spPr>
            <a:xfrm>
              <a:off x="30666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72"/>
            <p:cNvSpPr/>
            <p:nvPr/>
          </p:nvSpPr>
          <p:spPr>
            <a:xfrm>
              <a:off x="3173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72"/>
            <p:cNvSpPr/>
            <p:nvPr/>
          </p:nvSpPr>
          <p:spPr>
            <a:xfrm>
              <a:off x="3173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72"/>
            <p:cNvSpPr/>
            <p:nvPr/>
          </p:nvSpPr>
          <p:spPr>
            <a:xfrm>
              <a:off x="3173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1" name="Google Shape;13401;p72"/>
            <p:cNvSpPr/>
            <p:nvPr/>
          </p:nvSpPr>
          <p:spPr>
            <a:xfrm>
              <a:off x="3173350" y="1483200"/>
              <a:ext cx="4825" cy="126050"/>
            </a:xfrm>
            <a:custGeom>
              <a:rect b="b" l="l" r="r" t="t"/>
              <a:pathLst>
                <a:path extrusionOk="0" h="5042" w="193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2" name="Google Shape;13402;p72"/>
            <p:cNvSpPr/>
            <p:nvPr/>
          </p:nvSpPr>
          <p:spPr>
            <a:xfrm>
              <a:off x="3173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3" name="Google Shape;13403;p72"/>
            <p:cNvSpPr/>
            <p:nvPr/>
          </p:nvSpPr>
          <p:spPr>
            <a:xfrm>
              <a:off x="3173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72"/>
            <p:cNvSpPr/>
            <p:nvPr/>
          </p:nvSpPr>
          <p:spPr>
            <a:xfrm>
              <a:off x="3173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72"/>
            <p:cNvSpPr/>
            <p:nvPr/>
          </p:nvSpPr>
          <p:spPr>
            <a:xfrm>
              <a:off x="3173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72"/>
            <p:cNvSpPr/>
            <p:nvPr/>
          </p:nvSpPr>
          <p:spPr>
            <a:xfrm>
              <a:off x="3173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72"/>
            <p:cNvSpPr/>
            <p:nvPr/>
          </p:nvSpPr>
          <p:spPr>
            <a:xfrm>
              <a:off x="3173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72"/>
            <p:cNvSpPr/>
            <p:nvPr/>
          </p:nvSpPr>
          <p:spPr>
            <a:xfrm>
              <a:off x="3173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9" name="Google Shape;13409;p72"/>
            <p:cNvSpPr/>
            <p:nvPr/>
          </p:nvSpPr>
          <p:spPr>
            <a:xfrm>
              <a:off x="3173350" y="2834800"/>
              <a:ext cx="4825" cy="111875"/>
            </a:xfrm>
            <a:custGeom>
              <a:rect b="b" l="l" r="r" t="t"/>
              <a:pathLst>
                <a:path extrusionOk="0" h="4475" w="193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0" name="Google Shape;13410;p72"/>
            <p:cNvSpPr/>
            <p:nvPr/>
          </p:nvSpPr>
          <p:spPr>
            <a:xfrm>
              <a:off x="328022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1" name="Google Shape;13411;p72"/>
            <p:cNvSpPr/>
            <p:nvPr/>
          </p:nvSpPr>
          <p:spPr>
            <a:xfrm>
              <a:off x="328022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72"/>
            <p:cNvSpPr/>
            <p:nvPr/>
          </p:nvSpPr>
          <p:spPr>
            <a:xfrm>
              <a:off x="328022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72"/>
            <p:cNvSpPr/>
            <p:nvPr/>
          </p:nvSpPr>
          <p:spPr>
            <a:xfrm>
              <a:off x="328022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72"/>
            <p:cNvSpPr/>
            <p:nvPr/>
          </p:nvSpPr>
          <p:spPr>
            <a:xfrm>
              <a:off x="328022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72"/>
            <p:cNvSpPr/>
            <p:nvPr/>
          </p:nvSpPr>
          <p:spPr>
            <a:xfrm>
              <a:off x="328022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72"/>
            <p:cNvSpPr/>
            <p:nvPr/>
          </p:nvSpPr>
          <p:spPr>
            <a:xfrm>
              <a:off x="328022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7" name="Google Shape;13417;p72"/>
            <p:cNvSpPr/>
            <p:nvPr/>
          </p:nvSpPr>
          <p:spPr>
            <a:xfrm>
              <a:off x="328022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p72"/>
            <p:cNvSpPr/>
            <p:nvPr/>
          </p:nvSpPr>
          <p:spPr>
            <a:xfrm>
              <a:off x="3280225" y="2834800"/>
              <a:ext cx="4625" cy="107275"/>
            </a:xfrm>
            <a:custGeom>
              <a:rect b="b" l="l" r="r" t="t"/>
              <a:pathLst>
                <a:path extrusionOk="0" h="4291" w="185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72"/>
            <p:cNvSpPr/>
            <p:nvPr/>
          </p:nvSpPr>
          <p:spPr>
            <a:xfrm>
              <a:off x="328022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72"/>
            <p:cNvSpPr/>
            <p:nvPr/>
          </p:nvSpPr>
          <p:spPr>
            <a:xfrm>
              <a:off x="3280225" y="1483200"/>
              <a:ext cx="4625" cy="126050"/>
            </a:xfrm>
            <a:custGeom>
              <a:rect b="b" l="l" r="r" t="t"/>
              <a:pathLst>
                <a:path extrusionOk="0" h="5042" w="185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72"/>
            <p:cNvSpPr/>
            <p:nvPr/>
          </p:nvSpPr>
          <p:spPr>
            <a:xfrm>
              <a:off x="328022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p72"/>
            <p:cNvSpPr/>
            <p:nvPr/>
          </p:nvSpPr>
          <p:spPr>
            <a:xfrm>
              <a:off x="3386325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p72"/>
            <p:cNvSpPr/>
            <p:nvPr/>
          </p:nvSpPr>
          <p:spPr>
            <a:xfrm>
              <a:off x="3386325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72"/>
            <p:cNvSpPr/>
            <p:nvPr/>
          </p:nvSpPr>
          <p:spPr>
            <a:xfrm>
              <a:off x="3386900" y="2834800"/>
              <a:ext cx="4800" cy="93100"/>
            </a:xfrm>
            <a:custGeom>
              <a:rect b="b" l="l" r="r" t="t"/>
              <a:pathLst>
                <a:path extrusionOk="0" h="3724" w="192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72"/>
            <p:cNvSpPr/>
            <p:nvPr/>
          </p:nvSpPr>
          <p:spPr>
            <a:xfrm>
              <a:off x="3386325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72"/>
            <p:cNvSpPr/>
            <p:nvPr/>
          </p:nvSpPr>
          <p:spPr>
            <a:xfrm>
              <a:off x="3386325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72"/>
            <p:cNvSpPr/>
            <p:nvPr/>
          </p:nvSpPr>
          <p:spPr>
            <a:xfrm>
              <a:off x="3386325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8" name="Google Shape;13428;p72"/>
            <p:cNvSpPr/>
            <p:nvPr/>
          </p:nvSpPr>
          <p:spPr>
            <a:xfrm>
              <a:off x="3386325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p72"/>
            <p:cNvSpPr/>
            <p:nvPr/>
          </p:nvSpPr>
          <p:spPr>
            <a:xfrm>
              <a:off x="3386325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72"/>
            <p:cNvSpPr/>
            <p:nvPr/>
          </p:nvSpPr>
          <p:spPr>
            <a:xfrm>
              <a:off x="3386325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72"/>
            <p:cNvSpPr/>
            <p:nvPr/>
          </p:nvSpPr>
          <p:spPr>
            <a:xfrm>
              <a:off x="3386900" y="1482450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72"/>
            <p:cNvSpPr/>
            <p:nvPr/>
          </p:nvSpPr>
          <p:spPr>
            <a:xfrm>
              <a:off x="3386325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72"/>
            <p:cNvSpPr/>
            <p:nvPr/>
          </p:nvSpPr>
          <p:spPr>
            <a:xfrm>
              <a:off x="3386325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p72"/>
            <p:cNvSpPr/>
            <p:nvPr/>
          </p:nvSpPr>
          <p:spPr>
            <a:xfrm>
              <a:off x="349300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5" name="Google Shape;13435;p72"/>
            <p:cNvSpPr/>
            <p:nvPr/>
          </p:nvSpPr>
          <p:spPr>
            <a:xfrm>
              <a:off x="349300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72"/>
            <p:cNvSpPr/>
            <p:nvPr/>
          </p:nvSpPr>
          <p:spPr>
            <a:xfrm>
              <a:off x="349300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72"/>
            <p:cNvSpPr/>
            <p:nvPr/>
          </p:nvSpPr>
          <p:spPr>
            <a:xfrm>
              <a:off x="349300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72"/>
            <p:cNvSpPr/>
            <p:nvPr/>
          </p:nvSpPr>
          <p:spPr>
            <a:xfrm>
              <a:off x="3493000" y="1481875"/>
              <a:ext cx="5400" cy="127375"/>
            </a:xfrm>
            <a:custGeom>
              <a:rect b="b" l="l" r="r" t="t"/>
              <a:pathLst>
                <a:path extrusionOk="0" h="5095" w="216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72"/>
            <p:cNvSpPr/>
            <p:nvPr/>
          </p:nvSpPr>
          <p:spPr>
            <a:xfrm>
              <a:off x="3493000" y="2834800"/>
              <a:ext cx="5400" cy="93875"/>
            </a:xfrm>
            <a:custGeom>
              <a:rect b="b" l="l" r="r" t="t"/>
              <a:pathLst>
                <a:path extrusionOk="0" h="3755" w="216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0" name="Google Shape;13440;p72"/>
            <p:cNvSpPr/>
            <p:nvPr/>
          </p:nvSpPr>
          <p:spPr>
            <a:xfrm>
              <a:off x="349300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1" name="Google Shape;13441;p72"/>
            <p:cNvSpPr/>
            <p:nvPr/>
          </p:nvSpPr>
          <p:spPr>
            <a:xfrm>
              <a:off x="349300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2" name="Google Shape;13442;p72"/>
            <p:cNvSpPr/>
            <p:nvPr/>
          </p:nvSpPr>
          <p:spPr>
            <a:xfrm>
              <a:off x="349300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72"/>
            <p:cNvSpPr/>
            <p:nvPr/>
          </p:nvSpPr>
          <p:spPr>
            <a:xfrm>
              <a:off x="349300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72"/>
            <p:cNvSpPr/>
            <p:nvPr/>
          </p:nvSpPr>
          <p:spPr>
            <a:xfrm>
              <a:off x="349300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72"/>
            <p:cNvSpPr/>
            <p:nvPr/>
          </p:nvSpPr>
          <p:spPr>
            <a:xfrm>
              <a:off x="349300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6" name="Google Shape;13446;p72"/>
            <p:cNvSpPr/>
            <p:nvPr/>
          </p:nvSpPr>
          <p:spPr>
            <a:xfrm>
              <a:off x="3599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7" name="Google Shape;13447;p72"/>
            <p:cNvSpPr/>
            <p:nvPr/>
          </p:nvSpPr>
          <p:spPr>
            <a:xfrm>
              <a:off x="3599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72"/>
            <p:cNvSpPr/>
            <p:nvPr/>
          </p:nvSpPr>
          <p:spPr>
            <a:xfrm>
              <a:off x="3599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72"/>
            <p:cNvSpPr/>
            <p:nvPr/>
          </p:nvSpPr>
          <p:spPr>
            <a:xfrm>
              <a:off x="3599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72"/>
            <p:cNvSpPr/>
            <p:nvPr/>
          </p:nvSpPr>
          <p:spPr>
            <a:xfrm>
              <a:off x="3599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72"/>
            <p:cNvSpPr/>
            <p:nvPr/>
          </p:nvSpPr>
          <p:spPr>
            <a:xfrm>
              <a:off x="3599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72"/>
            <p:cNvSpPr/>
            <p:nvPr/>
          </p:nvSpPr>
          <p:spPr>
            <a:xfrm>
              <a:off x="3599675" y="1481100"/>
              <a:ext cx="4825" cy="128150"/>
            </a:xfrm>
            <a:custGeom>
              <a:rect b="b" l="l" r="r" t="t"/>
              <a:pathLst>
                <a:path extrusionOk="0" h="5126" w="193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3" name="Google Shape;13453;p72"/>
            <p:cNvSpPr/>
            <p:nvPr/>
          </p:nvSpPr>
          <p:spPr>
            <a:xfrm>
              <a:off x="3599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4" name="Google Shape;13454;p72"/>
            <p:cNvSpPr/>
            <p:nvPr/>
          </p:nvSpPr>
          <p:spPr>
            <a:xfrm>
              <a:off x="3599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72"/>
            <p:cNvSpPr/>
            <p:nvPr/>
          </p:nvSpPr>
          <p:spPr>
            <a:xfrm>
              <a:off x="3599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72"/>
            <p:cNvSpPr/>
            <p:nvPr/>
          </p:nvSpPr>
          <p:spPr>
            <a:xfrm>
              <a:off x="3599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72"/>
            <p:cNvSpPr/>
            <p:nvPr/>
          </p:nvSpPr>
          <p:spPr>
            <a:xfrm>
              <a:off x="3599675" y="2834800"/>
              <a:ext cx="4825" cy="95775"/>
            </a:xfrm>
            <a:custGeom>
              <a:rect b="b" l="l" r="r" t="t"/>
              <a:pathLst>
                <a:path extrusionOk="0" h="3831" w="193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72"/>
            <p:cNvSpPr/>
            <p:nvPr/>
          </p:nvSpPr>
          <p:spPr>
            <a:xfrm>
              <a:off x="370655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72"/>
            <p:cNvSpPr/>
            <p:nvPr/>
          </p:nvSpPr>
          <p:spPr>
            <a:xfrm>
              <a:off x="370655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72"/>
            <p:cNvSpPr/>
            <p:nvPr/>
          </p:nvSpPr>
          <p:spPr>
            <a:xfrm>
              <a:off x="370655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72"/>
            <p:cNvSpPr/>
            <p:nvPr/>
          </p:nvSpPr>
          <p:spPr>
            <a:xfrm>
              <a:off x="370655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2" name="Google Shape;13462;p72"/>
            <p:cNvSpPr/>
            <p:nvPr/>
          </p:nvSpPr>
          <p:spPr>
            <a:xfrm>
              <a:off x="370655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3" name="Google Shape;13463;p72"/>
            <p:cNvSpPr/>
            <p:nvPr/>
          </p:nvSpPr>
          <p:spPr>
            <a:xfrm>
              <a:off x="370655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72"/>
            <p:cNvSpPr/>
            <p:nvPr/>
          </p:nvSpPr>
          <p:spPr>
            <a:xfrm>
              <a:off x="370655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72"/>
            <p:cNvSpPr/>
            <p:nvPr/>
          </p:nvSpPr>
          <p:spPr>
            <a:xfrm>
              <a:off x="370655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72"/>
            <p:cNvSpPr/>
            <p:nvPr/>
          </p:nvSpPr>
          <p:spPr>
            <a:xfrm>
              <a:off x="3706550" y="1481100"/>
              <a:ext cx="4625" cy="128150"/>
            </a:xfrm>
            <a:custGeom>
              <a:rect b="b" l="l" r="r" t="t"/>
              <a:pathLst>
                <a:path extrusionOk="0" h="5126" w="185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72"/>
            <p:cNvSpPr/>
            <p:nvPr/>
          </p:nvSpPr>
          <p:spPr>
            <a:xfrm>
              <a:off x="3706550" y="2834800"/>
              <a:ext cx="4625" cy="93300"/>
            </a:xfrm>
            <a:custGeom>
              <a:rect b="b" l="l" r="r" t="t"/>
              <a:pathLst>
                <a:path extrusionOk="0" h="3732" w="185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72"/>
            <p:cNvSpPr/>
            <p:nvPr/>
          </p:nvSpPr>
          <p:spPr>
            <a:xfrm>
              <a:off x="370655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72"/>
            <p:cNvSpPr/>
            <p:nvPr/>
          </p:nvSpPr>
          <p:spPr>
            <a:xfrm>
              <a:off x="370655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72"/>
            <p:cNvSpPr/>
            <p:nvPr/>
          </p:nvSpPr>
          <p:spPr>
            <a:xfrm>
              <a:off x="3813225" y="2834800"/>
              <a:ext cx="4825" cy="94250"/>
            </a:xfrm>
            <a:custGeom>
              <a:rect b="b" l="l" r="r" t="t"/>
              <a:pathLst>
                <a:path extrusionOk="0" h="3770" w="193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p72"/>
            <p:cNvSpPr/>
            <p:nvPr/>
          </p:nvSpPr>
          <p:spPr>
            <a:xfrm>
              <a:off x="381322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p72"/>
            <p:cNvSpPr/>
            <p:nvPr/>
          </p:nvSpPr>
          <p:spPr>
            <a:xfrm>
              <a:off x="381322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72"/>
            <p:cNvSpPr/>
            <p:nvPr/>
          </p:nvSpPr>
          <p:spPr>
            <a:xfrm>
              <a:off x="381322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4" name="Google Shape;13474;p72"/>
            <p:cNvSpPr/>
            <p:nvPr/>
          </p:nvSpPr>
          <p:spPr>
            <a:xfrm>
              <a:off x="381322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p72"/>
            <p:cNvSpPr/>
            <p:nvPr/>
          </p:nvSpPr>
          <p:spPr>
            <a:xfrm>
              <a:off x="381322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72"/>
            <p:cNvSpPr/>
            <p:nvPr/>
          </p:nvSpPr>
          <p:spPr>
            <a:xfrm>
              <a:off x="381322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72"/>
            <p:cNvSpPr/>
            <p:nvPr/>
          </p:nvSpPr>
          <p:spPr>
            <a:xfrm>
              <a:off x="3813225" y="1480525"/>
              <a:ext cx="4825" cy="128725"/>
            </a:xfrm>
            <a:custGeom>
              <a:rect b="b" l="l" r="r" t="t"/>
              <a:pathLst>
                <a:path extrusionOk="0" h="5149" w="193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p72"/>
            <p:cNvSpPr/>
            <p:nvPr/>
          </p:nvSpPr>
          <p:spPr>
            <a:xfrm>
              <a:off x="381322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9" name="Google Shape;13479;p72"/>
            <p:cNvSpPr/>
            <p:nvPr/>
          </p:nvSpPr>
          <p:spPr>
            <a:xfrm>
              <a:off x="381322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72"/>
            <p:cNvSpPr/>
            <p:nvPr/>
          </p:nvSpPr>
          <p:spPr>
            <a:xfrm>
              <a:off x="381322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72"/>
            <p:cNvSpPr/>
            <p:nvPr/>
          </p:nvSpPr>
          <p:spPr>
            <a:xfrm>
              <a:off x="381322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2" name="Google Shape;13482;p72"/>
            <p:cNvSpPr/>
            <p:nvPr/>
          </p:nvSpPr>
          <p:spPr>
            <a:xfrm>
              <a:off x="3919325" y="1479750"/>
              <a:ext cx="5400" cy="129500"/>
            </a:xfrm>
            <a:custGeom>
              <a:rect b="b" l="l" r="r" t="t"/>
              <a:pathLst>
                <a:path extrusionOk="0" h="5180" w="216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3" name="Google Shape;13483;p72"/>
            <p:cNvSpPr/>
            <p:nvPr/>
          </p:nvSpPr>
          <p:spPr>
            <a:xfrm>
              <a:off x="3919325" y="2834800"/>
              <a:ext cx="5400" cy="101725"/>
            </a:xfrm>
            <a:custGeom>
              <a:rect b="b" l="l" r="r" t="t"/>
              <a:pathLst>
                <a:path extrusionOk="0" h="4069" w="216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72"/>
            <p:cNvSpPr/>
            <p:nvPr/>
          </p:nvSpPr>
          <p:spPr>
            <a:xfrm>
              <a:off x="39193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72"/>
            <p:cNvSpPr/>
            <p:nvPr/>
          </p:nvSpPr>
          <p:spPr>
            <a:xfrm>
              <a:off x="39193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72"/>
            <p:cNvSpPr/>
            <p:nvPr/>
          </p:nvSpPr>
          <p:spPr>
            <a:xfrm>
              <a:off x="39193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72"/>
            <p:cNvSpPr/>
            <p:nvPr/>
          </p:nvSpPr>
          <p:spPr>
            <a:xfrm>
              <a:off x="39193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72"/>
            <p:cNvSpPr/>
            <p:nvPr/>
          </p:nvSpPr>
          <p:spPr>
            <a:xfrm>
              <a:off x="39193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72"/>
            <p:cNvSpPr/>
            <p:nvPr/>
          </p:nvSpPr>
          <p:spPr>
            <a:xfrm>
              <a:off x="39193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0" name="Google Shape;13490;p72"/>
            <p:cNvSpPr/>
            <p:nvPr/>
          </p:nvSpPr>
          <p:spPr>
            <a:xfrm>
              <a:off x="39193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1" name="Google Shape;13491;p72"/>
            <p:cNvSpPr/>
            <p:nvPr/>
          </p:nvSpPr>
          <p:spPr>
            <a:xfrm>
              <a:off x="39193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72"/>
            <p:cNvSpPr/>
            <p:nvPr/>
          </p:nvSpPr>
          <p:spPr>
            <a:xfrm>
              <a:off x="39193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72"/>
            <p:cNvSpPr/>
            <p:nvPr/>
          </p:nvSpPr>
          <p:spPr>
            <a:xfrm>
              <a:off x="39193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72"/>
            <p:cNvSpPr/>
            <p:nvPr/>
          </p:nvSpPr>
          <p:spPr>
            <a:xfrm>
              <a:off x="1257550" y="2829625"/>
              <a:ext cx="2767725" cy="5200"/>
            </a:xfrm>
            <a:custGeom>
              <a:rect b="b" l="l" r="r" t="t"/>
              <a:pathLst>
                <a:path extrusionOk="0" h="208" w="110709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5" name="Google Shape;13495;p72"/>
            <p:cNvSpPr/>
            <p:nvPr/>
          </p:nvSpPr>
          <p:spPr>
            <a:xfrm>
              <a:off x="1258700" y="2707425"/>
              <a:ext cx="2768100" cy="5975"/>
            </a:xfrm>
            <a:custGeom>
              <a:rect b="b" l="l" r="r" t="t"/>
              <a:pathLst>
                <a:path extrusionOk="0" h="239" w="110724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6" name="Google Shape;13496;p72"/>
            <p:cNvSpPr/>
            <p:nvPr/>
          </p:nvSpPr>
          <p:spPr>
            <a:xfrm>
              <a:off x="1259275" y="2585225"/>
              <a:ext cx="2766950" cy="5975"/>
            </a:xfrm>
            <a:custGeom>
              <a:rect b="b" l="l" r="r" t="t"/>
              <a:pathLst>
                <a:path extrusionOk="0" h="239" w="110678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72"/>
            <p:cNvSpPr/>
            <p:nvPr/>
          </p:nvSpPr>
          <p:spPr>
            <a:xfrm>
              <a:off x="1260425" y="2463800"/>
              <a:ext cx="2764650" cy="5200"/>
            </a:xfrm>
            <a:custGeom>
              <a:rect b="b" l="l" r="r" t="t"/>
              <a:pathLst>
                <a:path extrusionOk="0" h="208" w="110586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72"/>
            <p:cNvSpPr/>
            <p:nvPr/>
          </p:nvSpPr>
          <p:spPr>
            <a:xfrm>
              <a:off x="1260975" y="2341625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72"/>
            <p:cNvSpPr/>
            <p:nvPr/>
          </p:nvSpPr>
          <p:spPr>
            <a:xfrm>
              <a:off x="1262125" y="2219425"/>
              <a:ext cx="2761050" cy="5400"/>
            </a:xfrm>
            <a:custGeom>
              <a:rect b="b" l="l" r="r" t="t"/>
              <a:pathLst>
                <a:path extrusionOk="0" h="216" w="110442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0" name="Google Shape;13500;p72"/>
            <p:cNvSpPr/>
            <p:nvPr/>
          </p:nvSpPr>
          <p:spPr>
            <a:xfrm>
              <a:off x="1262700" y="2097225"/>
              <a:ext cx="2759900" cy="5200"/>
            </a:xfrm>
            <a:custGeom>
              <a:rect b="b" l="l" r="r" t="t"/>
              <a:pathLst>
                <a:path extrusionOk="0" h="208" w="110396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1" name="Google Shape;13501;p72"/>
            <p:cNvSpPr/>
            <p:nvPr/>
          </p:nvSpPr>
          <p:spPr>
            <a:xfrm>
              <a:off x="1263850" y="1975050"/>
              <a:ext cx="2758175" cy="5950"/>
            </a:xfrm>
            <a:custGeom>
              <a:rect b="b" l="l" r="r" t="t"/>
              <a:pathLst>
                <a:path extrusionOk="0" h="238" w="110327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2" name="Google Shape;13502;p72"/>
            <p:cNvSpPr/>
            <p:nvPr/>
          </p:nvSpPr>
          <p:spPr>
            <a:xfrm>
              <a:off x="1264625" y="1852850"/>
              <a:ext cx="2756250" cy="5950"/>
            </a:xfrm>
            <a:custGeom>
              <a:rect b="b" l="l" r="r" t="t"/>
              <a:pathLst>
                <a:path extrusionOk="0" h="238" w="11025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3" name="Google Shape;13503;p72"/>
            <p:cNvSpPr/>
            <p:nvPr/>
          </p:nvSpPr>
          <p:spPr>
            <a:xfrm>
              <a:off x="1265775" y="1731425"/>
              <a:ext cx="2754125" cy="5200"/>
            </a:xfrm>
            <a:custGeom>
              <a:rect b="b" l="l" r="r" t="t"/>
              <a:pathLst>
                <a:path extrusionOk="0" h="208" w="110165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4" name="Google Shape;13504;p72"/>
            <p:cNvSpPr/>
            <p:nvPr/>
          </p:nvSpPr>
          <p:spPr>
            <a:xfrm>
              <a:off x="1266550" y="1609225"/>
              <a:ext cx="2752400" cy="5200"/>
            </a:xfrm>
            <a:custGeom>
              <a:rect b="b" l="l" r="r" t="t"/>
              <a:pathLst>
                <a:path extrusionOk="0" h="208" w="110096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5" name="Google Shape;13505;p72"/>
            <p:cNvSpPr/>
            <p:nvPr/>
          </p:nvSpPr>
          <p:spPr>
            <a:xfrm>
              <a:off x="2002575" y="2470900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6" name="Google Shape;13506;p72"/>
            <p:cNvSpPr/>
            <p:nvPr/>
          </p:nvSpPr>
          <p:spPr>
            <a:xfrm>
              <a:off x="1457100" y="28198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07" name="Google Shape;13507;p72"/>
          <p:cNvSpPr/>
          <p:nvPr/>
        </p:nvSpPr>
        <p:spPr>
          <a:xfrm>
            <a:off x="287671" y="195930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D6EAB6">
              <a:alpha val="71764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08" name="Google Shape;13508;p72"/>
          <p:cNvGrpSpPr/>
          <p:nvPr/>
        </p:nvGrpSpPr>
        <p:grpSpPr>
          <a:xfrm flipH="1" rot="-7130480">
            <a:off x="10420739" y="-433370"/>
            <a:ext cx="2671160" cy="2569729"/>
            <a:chOff x="3795825" y="3576625"/>
            <a:chExt cx="273225" cy="262850"/>
          </a:xfrm>
        </p:grpSpPr>
        <p:sp>
          <p:nvSpPr>
            <p:cNvPr id="13509" name="Google Shape;13509;p72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72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72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2" name="Google Shape;13512;p72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3" name="Google Shape;13513;p72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72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72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72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72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8" name="Google Shape;13518;p72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19" name="Google Shape;13519;p72"/>
          <p:cNvGrpSpPr/>
          <p:nvPr/>
        </p:nvGrpSpPr>
        <p:grpSpPr>
          <a:xfrm rot="-5400000">
            <a:off x="9804207" y="4221912"/>
            <a:ext cx="3081119" cy="2536193"/>
            <a:chOff x="3857825" y="4400025"/>
            <a:chExt cx="287500" cy="236650"/>
          </a:xfrm>
        </p:grpSpPr>
        <p:sp>
          <p:nvSpPr>
            <p:cNvPr id="13520" name="Google Shape;13520;p72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72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72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72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72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72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6" name="Google Shape;13526;p72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7" name="Google Shape;13527;p72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72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9" name="Google Shape;13529;p72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30" name="Google Shape;13530;p72"/>
          <p:cNvSpPr/>
          <p:nvPr/>
        </p:nvSpPr>
        <p:spPr>
          <a:xfrm>
            <a:off x="1028261" y="892293"/>
            <a:ext cx="31400" cy="5186275"/>
          </a:xfrm>
          <a:custGeom>
            <a:rect b="b" l="l" r="r" t="t"/>
            <a:pathLst>
              <a:path extrusionOk="0" h="21259" w="143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31" name="Google Shape;13531;p72"/>
          <p:cNvGrpSpPr/>
          <p:nvPr/>
        </p:nvGrpSpPr>
        <p:grpSpPr>
          <a:xfrm rot="4789981">
            <a:off x="177071" y="5232134"/>
            <a:ext cx="1733795" cy="1369852"/>
            <a:chOff x="1745100" y="1681650"/>
            <a:chExt cx="1300475" cy="1027490"/>
          </a:xfrm>
        </p:grpSpPr>
        <p:sp>
          <p:nvSpPr>
            <p:cNvPr id="13532" name="Google Shape;13532;p72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72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34" name="Google Shape;13534;p72"/>
          <p:cNvSpPr txBox="1"/>
          <p:nvPr>
            <p:ph type="title"/>
          </p:nvPr>
        </p:nvSpPr>
        <p:spPr>
          <a:xfrm>
            <a:off x="1681751" y="719200"/>
            <a:ext cx="4878400" cy="116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8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3535" name="Google Shape;13535;p72"/>
          <p:cNvSpPr txBox="1"/>
          <p:nvPr>
            <p:ph idx="1" type="subTitle"/>
          </p:nvPr>
        </p:nvSpPr>
        <p:spPr>
          <a:xfrm>
            <a:off x="1681751" y="2856033"/>
            <a:ext cx="4878400" cy="139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3536" name="Google Shape;13536;p72"/>
          <p:cNvSpPr/>
          <p:nvPr>
            <p:ph idx="2" type="pic"/>
          </p:nvPr>
        </p:nvSpPr>
        <p:spPr>
          <a:xfrm rot="-210244">
            <a:off x="7197213" y="1086374"/>
            <a:ext cx="3462072" cy="4685137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  <p:sp>
        <p:nvSpPr>
          <p:cNvPr id="13537" name="Google Shape;13537;p72"/>
          <p:cNvSpPr txBox="1"/>
          <p:nvPr/>
        </p:nvSpPr>
        <p:spPr>
          <a:xfrm>
            <a:off x="1681751" y="4446133"/>
            <a:ext cx="4878400" cy="820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ctor"/>
              <a:buNone/>
            </a:pPr>
            <a:r>
              <a:rPr lang="en-US" sz="16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CREDITS: This presentation template was created by </a:t>
            </a:r>
            <a:r>
              <a:rPr b="1" lang="en-US" sz="1600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-US" sz="16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includes icons by </a:t>
            </a:r>
            <a:r>
              <a:rPr b="1" lang="en-US" sz="1600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-US" sz="16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infographics and images by </a:t>
            </a:r>
            <a:r>
              <a:rPr b="1" lang="en-US" sz="1600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600">
              <a:solidFill>
                <a:schemeClr val="dk1"/>
              </a:solidFill>
              <a:latin typeface="Actor"/>
              <a:ea typeface="Actor"/>
              <a:cs typeface="Actor"/>
              <a:sym typeface="Actor"/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ackground">
    <p:spTree>
      <p:nvGrpSpPr>
        <p:cNvPr id="13538" name="Shape 13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9" name="Google Shape;13539;p73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40" name="Google Shape;13540;p73"/>
          <p:cNvSpPr/>
          <p:nvPr/>
        </p:nvSpPr>
        <p:spPr>
          <a:xfrm rot="222207">
            <a:off x="2178701" y="4497468"/>
            <a:ext cx="1956887" cy="2210617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41" name="Google Shape;13541;p73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3542" name="Google Shape;13542;p73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73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73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5" name="Google Shape;13545;p73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6" name="Google Shape;13546;p73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7" name="Google Shape;13547;p73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8" name="Google Shape;13548;p73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9" name="Google Shape;13549;p73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0" name="Google Shape;13550;p73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1" name="Google Shape;13551;p73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73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73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73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73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6" name="Google Shape;13556;p73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7" name="Google Shape;13557;p73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73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73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73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73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2" name="Google Shape;13562;p73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3" name="Google Shape;13563;p73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73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73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73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73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8" name="Google Shape;13568;p73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9" name="Google Shape;13569;p73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73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73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73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3" name="Google Shape;13573;p73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p73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73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73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73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8" name="Google Shape;13578;p73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9" name="Google Shape;13579;p73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73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73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73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73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73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73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73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73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73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73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73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73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73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73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73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73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73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73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73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9" name="Google Shape;13599;p73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0" name="Google Shape;13600;p73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73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2" name="Google Shape;13602;p73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3" name="Google Shape;13603;p73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73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73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73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73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73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73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73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73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73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73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73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5" name="Google Shape;13615;p73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6" name="Google Shape;13616;p73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73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73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73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0" name="Google Shape;13620;p73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1" name="Google Shape;13621;p73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73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73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73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73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6" name="Google Shape;13626;p73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7" name="Google Shape;13627;p73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73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73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73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73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73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3" name="Google Shape;13633;p73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4" name="Google Shape;13634;p73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73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6" name="Google Shape;13636;p73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7" name="Google Shape;13637;p73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73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73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0" name="Google Shape;13640;p73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1" name="Google Shape;13641;p73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73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73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73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5" name="Google Shape;13645;p73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6" name="Google Shape;13646;p73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73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73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73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73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73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73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3" name="Google Shape;13653;p73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4" name="Google Shape;13654;p73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73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73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73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73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73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73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1" name="Google Shape;13661;p73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2" name="Google Shape;13662;p73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73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73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p73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6" name="Google Shape;13666;p73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p73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8" name="Google Shape;13668;p73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9" name="Google Shape;13669;p73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73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73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73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73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73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73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73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73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73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9" name="Google Shape;13679;p73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0" name="Google Shape;13680;p73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73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73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73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73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5" name="Google Shape;13685;p73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6" name="Google Shape;13686;p73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73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p73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9" name="Google Shape;13689;p73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0" name="Google Shape;13690;p73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73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73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73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73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73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6" name="Google Shape;13696;p73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7" name="Google Shape;13697;p73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73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73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73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73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73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73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73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5" name="Google Shape;13705;p73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6" name="Google Shape;13706;p73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73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73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9" name="Google Shape;13709;p73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0" name="Google Shape;13710;p73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73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73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73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73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5" name="Google Shape;13715;p73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6" name="Google Shape;13716;p73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73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73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73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73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1" name="Google Shape;13721;p73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2" name="Google Shape;13722;p73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73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73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5" name="Google Shape;13725;p73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6" name="Google Shape;13726;p73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p73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73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73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0" name="Google Shape;13730;p73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1" name="Google Shape;13731;p73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2" name="Google Shape;13732;p73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73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73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73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73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7" name="Google Shape;13737;p73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8" name="Google Shape;13738;p73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73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73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73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73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73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4" name="Google Shape;13744;p73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5" name="Google Shape;13745;p73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73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73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73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73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73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73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2" name="Google Shape;13752;p73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3" name="Google Shape;13753;p73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73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73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73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73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73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73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73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1" name="Google Shape;13761;p73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2" name="Google Shape;13762;p73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p73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73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73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73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p73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p73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73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73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1" name="Google Shape;13771;p73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2" name="Google Shape;13772;p73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73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4" name="Google Shape;13774;p73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5" name="Google Shape;13775;p73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73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73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73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73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0" name="Google Shape;13780;p73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1" name="Google Shape;13781;p73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73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73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73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5" name="Google Shape;13785;p73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6" name="Google Shape;13786;p73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73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73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73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73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73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73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p73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73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73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6" name="Google Shape;13796;p73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7" name="Google Shape;13797;p73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73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73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0" name="Google Shape;13800;p73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1" name="Google Shape;13801;p73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73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73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73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73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73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73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73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73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p73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1" name="Google Shape;13811;p73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2" name="Google Shape;13812;p73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73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73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5" name="Google Shape;13815;p73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6" name="Google Shape;13816;p73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73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73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73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73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73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73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3" name="Google Shape;13823;p73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4" name="Google Shape;13824;p73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73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6" name="Google Shape;13826;p73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7" name="Google Shape;13827;p73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73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73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73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p73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p73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73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4" name="Google Shape;13834;p73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5" name="Google Shape;13835;p73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p73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p73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8" name="Google Shape;13838;p73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9" name="Google Shape;13839;p73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73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p73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p73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73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73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73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p73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7" name="Google Shape;13847;p73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8" name="Google Shape;13848;p73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73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0" name="Google Shape;13850;p73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1" name="Google Shape;13851;p73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p73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p73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73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73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856" name="Google Shape;13856;p73"/>
          <p:cNvSpPr/>
          <p:nvPr/>
        </p:nvSpPr>
        <p:spPr>
          <a:xfrm rot="585416">
            <a:off x="8498653" y="-1041753"/>
            <a:ext cx="1956703" cy="22108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57" name="Google Shape;13857;p73"/>
          <p:cNvGrpSpPr/>
          <p:nvPr/>
        </p:nvGrpSpPr>
        <p:grpSpPr>
          <a:xfrm rot="-1532069">
            <a:off x="5866378" y="5465491"/>
            <a:ext cx="1890493" cy="1346607"/>
            <a:chOff x="1174150" y="1093100"/>
            <a:chExt cx="360450" cy="256750"/>
          </a:xfrm>
        </p:grpSpPr>
        <p:sp>
          <p:nvSpPr>
            <p:cNvPr id="13858" name="Google Shape;13858;p73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9" name="Google Shape;13859;p73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0" name="Google Shape;13860;p73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73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2" name="Google Shape;13862;p73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863" name="Google Shape;13863;p73"/>
          <p:cNvSpPr/>
          <p:nvPr/>
        </p:nvSpPr>
        <p:spPr>
          <a:xfrm rot="1489915">
            <a:off x="5175242" y="78799"/>
            <a:ext cx="1372023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64" name="Google Shape;13864;p73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13865" name="Google Shape;13865;p73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p73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p73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p73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9" name="Google Shape;13869;p73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0" name="Google Shape;13870;p73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p73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2" name="Google Shape;13872;p73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3" name="Google Shape;13873;p73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73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75" name="Google Shape;13875;p73"/>
          <p:cNvGrpSpPr/>
          <p:nvPr/>
        </p:nvGrpSpPr>
        <p:grpSpPr>
          <a:xfrm rot="-5400000">
            <a:off x="10175057" y="4233212"/>
            <a:ext cx="3081119" cy="2536193"/>
            <a:chOff x="3857825" y="4400025"/>
            <a:chExt cx="287500" cy="236650"/>
          </a:xfrm>
        </p:grpSpPr>
        <p:sp>
          <p:nvSpPr>
            <p:cNvPr id="13876" name="Google Shape;13876;p73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73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8" name="Google Shape;13878;p73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9" name="Google Shape;13879;p73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0" name="Google Shape;13880;p73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1" name="Google Shape;13881;p73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2" name="Google Shape;13882;p73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3" name="Google Shape;13883;p73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4" name="Google Shape;13884;p73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5" name="Google Shape;13885;p73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86" name="Google Shape;13886;p73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13887" name="Google Shape;13887;p73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p73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p73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73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73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p73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p73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73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p73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p73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73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73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p73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p73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p73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2" name="Google Shape;13902;p73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3" name="Google Shape;13903;p73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4" name="Google Shape;13904;p73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p73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p73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p73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73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p73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0" name="Google Shape;13910;p73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1" name="Google Shape;13911;p73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73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73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4" name="Google Shape;13914;p73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5" name="Google Shape;13915;p73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73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7" name="Google Shape;13917;p73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8" name="Google Shape;13918;p73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p73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73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p73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p73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p73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73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p73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6" name="Google Shape;13926;p73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7" name="Google Shape;13927;p73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73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p73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p73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73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73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3" name="Google Shape;13933;p73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4" name="Google Shape;13934;p73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73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73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p73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8" name="Google Shape;13938;p73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9" name="Google Shape;13939;p73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0" name="Google Shape;13940;p73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73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73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3" name="Google Shape;13943;p73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4" name="Google Shape;13944;p73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p73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73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7" name="Google Shape;13947;p73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8" name="Google Shape;13948;p73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73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p73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p73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73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73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4" name="Google Shape;13954;p73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5" name="Google Shape;13955;p73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73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73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p73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p73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0" name="Google Shape;13960;p73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1" name="Google Shape;13961;p73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2" name="Google Shape;13962;p73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p73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p73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p73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p73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p73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p73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p73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p73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1" name="Google Shape;13971;p73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2" name="Google Shape;13972;p73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3" name="Google Shape;13973;p73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4" name="Google Shape;13974;p73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5" name="Google Shape;13975;p73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p73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7" name="Google Shape;13977;p73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8" name="Google Shape;13978;p73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9" name="Google Shape;13979;p73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0" name="Google Shape;13980;p73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1" name="Google Shape;13981;p73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2" name="Google Shape;13982;p73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3" name="Google Shape;13983;p73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4" name="Google Shape;13984;p73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5" name="Google Shape;13985;p73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6" name="Google Shape;13986;p73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7" name="Google Shape;13987;p73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8" name="Google Shape;13988;p73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9" name="Google Shape;13989;p73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0" name="Google Shape;13990;p73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1" name="Google Shape;13991;p73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2" name="Google Shape;13992;p73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3" name="Google Shape;13993;p73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4" name="Google Shape;13994;p73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5" name="Google Shape;13995;p73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6" name="Google Shape;13996;p73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7" name="Google Shape;13997;p73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8" name="Google Shape;13998;p73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9" name="Google Shape;13999;p73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0" name="Google Shape;14000;p73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1" name="Google Shape;14001;p73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2" name="Google Shape;14002;p73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3" name="Google Shape;14003;p73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4" name="Google Shape;14004;p73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5" name="Google Shape;14005;p73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6" name="Google Shape;14006;p73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7" name="Google Shape;14007;p73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8" name="Google Shape;14008;p73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9" name="Google Shape;14009;p73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0" name="Google Shape;14010;p73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1" name="Google Shape;14011;p73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p73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p73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73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73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73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73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73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p73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73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73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p73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3" name="Google Shape;14023;p73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4" name="Google Shape;14024;p73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73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73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73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73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73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73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73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73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73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p73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p73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6" name="Google Shape;14036;p73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7" name="Google Shape;14037;p73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73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73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p73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1" name="Google Shape;14041;p73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2" name="Google Shape;14042;p73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3" name="Google Shape;14043;p73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p73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p73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73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73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8" name="Google Shape;14048;p73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9" name="Google Shape;14049;p73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73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73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73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73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73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p73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p73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p73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p73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9" name="Google Shape;14059;p73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0" name="Google Shape;14060;p73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1" name="Google Shape;14061;p73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2" name="Google Shape;14062;p73"/>
          <p:cNvGrpSpPr/>
          <p:nvPr/>
        </p:nvGrpSpPr>
        <p:grpSpPr>
          <a:xfrm rot="-3669519">
            <a:off x="-663161" y="4203864"/>
            <a:ext cx="3235976" cy="3113099"/>
            <a:chOff x="3795825" y="3576625"/>
            <a:chExt cx="273225" cy="262850"/>
          </a:xfrm>
        </p:grpSpPr>
        <p:sp>
          <p:nvSpPr>
            <p:cNvPr id="14063" name="Google Shape;14063;p73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73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p73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p73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p73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p73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9" name="Google Shape;14069;p73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0" name="Google Shape;14070;p73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p73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p73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073" name="Google Shape;14073;p73"/>
          <p:cNvSpPr/>
          <p:nvPr/>
        </p:nvSpPr>
        <p:spPr>
          <a:xfrm rot="3780209">
            <a:off x="10555191" y="203602"/>
            <a:ext cx="1372027" cy="874679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ackground 1">
    <p:spTree>
      <p:nvGrpSpPr>
        <p:cNvPr id="14074" name="Shape 14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5" name="Google Shape;14075;p74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76" name="Google Shape;14076;p74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4077" name="Google Shape;14077;p74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8" name="Google Shape;14078;p74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9" name="Google Shape;14079;p74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p74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p74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p74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p74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p74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p74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6" name="Google Shape;14086;p74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7" name="Google Shape;14087;p74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p74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9" name="Google Shape;14089;p74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0" name="Google Shape;14090;p74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p74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2" name="Google Shape;14092;p74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3" name="Google Shape;14093;p74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74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74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6" name="Google Shape;14096;p74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7" name="Google Shape;14097;p74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8" name="Google Shape;14098;p74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74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p74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p74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2" name="Google Shape;14102;p74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3" name="Google Shape;14103;p74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4" name="Google Shape;14104;p74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5" name="Google Shape;14105;p74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74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p74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p74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74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74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p74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p74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74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74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74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74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74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74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74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74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1" name="Google Shape;14121;p74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2" name="Google Shape;14122;p74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3" name="Google Shape;14123;p74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4" name="Google Shape;14124;p74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5" name="Google Shape;14125;p74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6" name="Google Shape;14126;p74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p74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8" name="Google Shape;14128;p74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9" name="Google Shape;14129;p74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p74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1" name="Google Shape;14131;p74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2" name="Google Shape;14132;p74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p74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4" name="Google Shape;14134;p74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5" name="Google Shape;14135;p74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6" name="Google Shape;14136;p74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p74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8" name="Google Shape;14138;p74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p74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p74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p74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p74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p74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p74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p74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p74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p74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p74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9" name="Google Shape;14149;p74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0" name="Google Shape;14150;p74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1" name="Google Shape;14151;p74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p74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p74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4" name="Google Shape;14154;p74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5" name="Google Shape;14155;p74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p74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p74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p74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p74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0" name="Google Shape;14160;p74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1" name="Google Shape;14161;p74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2" name="Google Shape;14162;p74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p74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p74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5" name="Google Shape;14165;p74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6" name="Google Shape;14166;p74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p74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8" name="Google Shape;14168;p74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9" name="Google Shape;14169;p74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74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p74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p74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p74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4" name="Google Shape;14174;p74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5" name="Google Shape;14175;p74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6" name="Google Shape;14176;p74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p74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p74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p74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p74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1" name="Google Shape;14181;p74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2" name="Google Shape;14182;p74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3" name="Google Shape;14183;p74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p74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5" name="Google Shape;14185;p74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6" name="Google Shape;14186;p74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p74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8" name="Google Shape;14188;p74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9" name="Google Shape;14189;p74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p74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p74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p74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p74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4" name="Google Shape;14194;p74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5" name="Google Shape;14195;p74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6" name="Google Shape;14196;p74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7" name="Google Shape;14197;p74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p74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p74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p74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p74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2" name="Google Shape;14202;p74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3" name="Google Shape;14203;p74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p74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p74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p74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7" name="Google Shape;14207;p74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8" name="Google Shape;14208;p74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9" name="Google Shape;14209;p74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p74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1" name="Google Shape;14211;p74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2" name="Google Shape;14212;p74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p74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4" name="Google Shape;14214;p74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5" name="Google Shape;14215;p74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6" name="Google Shape;14216;p74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p74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74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9" name="Google Shape;14219;p74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0" name="Google Shape;14220;p74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1" name="Google Shape;14221;p74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2" name="Google Shape;14222;p74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3" name="Google Shape;14223;p74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p74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p74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6" name="Google Shape;14226;p74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7" name="Google Shape;14227;p74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p74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9" name="Google Shape;14229;p74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0" name="Google Shape;14230;p74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1" name="Google Shape;14231;p74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p74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74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74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5" name="Google Shape;14235;p74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6" name="Google Shape;14236;p74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7" name="Google Shape;14237;p74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8" name="Google Shape;14238;p74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9" name="Google Shape;14239;p74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p74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p74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2" name="Google Shape;14242;p74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3" name="Google Shape;14243;p74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4" name="Google Shape;14244;p74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p74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6" name="Google Shape;14246;p74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7" name="Google Shape;14247;p74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p74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9" name="Google Shape;14249;p74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0" name="Google Shape;14250;p74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p74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p74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p74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4" name="Google Shape;14254;p74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5" name="Google Shape;14255;p74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6" name="Google Shape;14256;p74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7" name="Google Shape;14257;p74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8" name="Google Shape;14258;p74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9" name="Google Shape;14259;p74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0" name="Google Shape;14260;p74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1" name="Google Shape;14261;p74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2" name="Google Shape;14262;p74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3" name="Google Shape;14263;p74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4" name="Google Shape;14264;p74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5" name="Google Shape;14265;p74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6" name="Google Shape;14266;p74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7" name="Google Shape;14267;p74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8" name="Google Shape;14268;p74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9" name="Google Shape;14269;p74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0" name="Google Shape;14270;p74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1" name="Google Shape;14271;p74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2" name="Google Shape;14272;p74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3" name="Google Shape;14273;p74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4" name="Google Shape;14274;p74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5" name="Google Shape;14275;p74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6" name="Google Shape;14276;p74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7" name="Google Shape;14277;p74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8" name="Google Shape;14278;p74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9" name="Google Shape;14279;p74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0" name="Google Shape;14280;p74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1" name="Google Shape;14281;p74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2" name="Google Shape;14282;p74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3" name="Google Shape;14283;p74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4" name="Google Shape;14284;p74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5" name="Google Shape;14285;p74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6" name="Google Shape;14286;p74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7" name="Google Shape;14287;p74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8" name="Google Shape;14288;p74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9" name="Google Shape;14289;p74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0" name="Google Shape;14290;p74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1" name="Google Shape;14291;p74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2" name="Google Shape;14292;p74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3" name="Google Shape;14293;p74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4" name="Google Shape;14294;p74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5" name="Google Shape;14295;p74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6" name="Google Shape;14296;p74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7" name="Google Shape;14297;p74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8" name="Google Shape;14298;p74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9" name="Google Shape;14299;p74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0" name="Google Shape;14300;p74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1" name="Google Shape;14301;p74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2" name="Google Shape;14302;p74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3" name="Google Shape;14303;p74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4" name="Google Shape;14304;p74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5" name="Google Shape;14305;p74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6" name="Google Shape;14306;p74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7" name="Google Shape;14307;p74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8" name="Google Shape;14308;p74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9" name="Google Shape;14309;p74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0" name="Google Shape;14310;p74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1" name="Google Shape;14311;p74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2" name="Google Shape;14312;p74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3" name="Google Shape;14313;p74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4" name="Google Shape;14314;p74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5" name="Google Shape;14315;p74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6" name="Google Shape;14316;p74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7" name="Google Shape;14317;p74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8" name="Google Shape;14318;p74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9" name="Google Shape;14319;p74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0" name="Google Shape;14320;p74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1" name="Google Shape;14321;p74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2" name="Google Shape;14322;p74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3" name="Google Shape;14323;p74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4" name="Google Shape;14324;p74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5" name="Google Shape;14325;p74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6" name="Google Shape;14326;p74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7" name="Google Shape;14327;p74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8" name="Google Shape;14328;p74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9" name="Google Shape;14329;p74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0" name="Google Shape;14330;p74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1" name="Google Shape;14331;p74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2" name="Google Shape;14332;p74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3" name="Google Shape;14333;p74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4" name="Google Shape;14334;p74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5" name="Google Shape;14335;p74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6" name="Google Shape;14336;p74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7" name="Google Shape;14337;p74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8" name="Google Shape;14338;p74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9" name="Google Shape;14339;p74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0" name="Google Shape;14340;p74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1" name="Google Shape;14341;p74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2" name="Google Shape;14342;p74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3" name="Google Shape;14343;p74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4" name="Google Shape;14344;p74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5" name="Google Shape;14345;p74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6" name="Google Shape;14346;p74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7" name="Google Shape;14347;p74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8" name="Google Shape;14348;p74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9" name="Google Shape;14349;p74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0" name="Google Shape;14350;p74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1" name="Google Shape;14351;p74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2" name="Google Shape;14352;p74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3" name="Google Shape;14353;p74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4" name="Google Shape;14354;p74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5" name="Google Shape;14355;p74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6" name="Google Shape;14356;p74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7" name="Google Shape;14357;p74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8" name="Google Shape;14358;p74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9" name="Google Shape;14359;p74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0" name="Google Shape;14360;p74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1" name="Google Shape;14361;p74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2" name="Google Shape;14362;p74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3" name="Google Shape;14363;p74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4" name="Google Shape;14364;p74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5" name="Google Shape;14365;p74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6" name="Google Shape;14366;p74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7" name="Google Shape;14367;p74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8" name="Google Shape;14368;p74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9" name="Google Shape;14369;p74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0" name="Google Shape;14370;p74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1" name="Google Shape;14371;p74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2" name="Google Shape;14372;p74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3" name="Google Shape;14373;p74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4" name="Google Shape;14374;p74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5" name="Google Shape;14375;p74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6" name="Google Shape;14376;p74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7" name="Google Shape;14377;p74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8" name="Google Shape;14378;p74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9" name="Google Shape;14379;p74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0" name="Google Shape;14380;p74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1" name="Google Shape;14381;p74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2" name="Google Shape;14382;p74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3" name="Google Shape;14383;p74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4" name="Google Shape;14384;p74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5" name="Google Shape;14385;p74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6" name="Google Shape;14386;p74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7" name="Google Shape;14387;p74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8" name="Google Shape;14388;p74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9" name="Google Shape;14389;p74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0" name="Google Shape;14390;p74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391" name="Google Shape;14391;p74"/>
          <p:cNvGrpSpPr/>
          <p:nvPr/>
        </p:nvGrpSpPr>
        <p:grpSpPr>
          <a:xfrm flipH="1" rot="-7130480">
            <a:off x="10518491" y="-565654"/>
            <a:ext cx="2671160" cy="2569729"/>
            <a:chOff x="3795825" y="3576625"/>
            <a:chExt cx="273225" cy="262850"/>
          </a:xfrm>
        </p:grpSpPr>
        <p:sp>
          <p:nvSpPr>
            <p:cNvPr id="14392" name="Google Shape;14392;p74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3" name="Google Shape;14393;p74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4" name="Google Shape;14394;p74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5" name="Google Shape;14395;p74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6" name="Google Shape;14396;p74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7" name="Google Shape;14397;p74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8" name="Google Shape;14398;p74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9" name="Google Shape;14399;p74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0" name="Google Shape;14400;p74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1" name="Google Shape;14401;p74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02" name="Google Shape;14402;p74"/>
          <p:cNvGrpSpPr/>
          <p:nvPr/>
        </p:nvGrpSpPr>
        <p:grpSpPr>
          <a:xfrm flipH="1" rot="3842191">
            <a:off x="-934238" y="5164210"/>
            <a:ext cx="3081127" cy="2536197"/>
            <a:chOff x="3857825" y="4400025"/>
            <a:chExt cx="287500" cy="236650"/>
          </a:xfrm>
        </p:grpSpPr>
        <p:sp>
          <p:nvSpPr>
            <p:cNvPr id="14403" name="Google Shape;14403;p74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4" name="Google Shape;14404;p74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5" name="Google Shape;14405;p74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6" name="Google Shape;14406;p74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7" name="Google Shape;14407;p74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8" name="Google Shape;14408;p74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9" name="Google Shape;14409;p74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0" name="Google Shape;14410;p74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1" name="Google Shape;14411;p74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2" name="Google Shape;14412;p74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413" name="Google Shape;14413;p74"/>
          <p:cNvSpPr/>
          <p:nvPr/>
        </p:nvSpPr>
        <p:spPr>
          <a:xfrm>
            <a:off x="5422251" y="309667"/>
            <a:ext cx="1347501" cy="324687"/>
          </a:xfrm>
          <a:custGeom>
            <a:rect b="b" l="l" r="r" t="t"/>
            <a:pathLst>
              <a:path extrusionOk="0" h="4149" w="17219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414" name="Google Shape;14414;p74"/>
          <p:cNvGrpSpPr/>
          <p:nvPr/>
        </p:nvGrpSpPr>
        <p:grpSpPr>
          <a:xfrm rot="-1532069">
            <a:off x="10103611" y="5375958"/>
            <a:ext cx="1890493" cy="1346607"/>
            <a:chOff x="1174150" y="1093100"/>
            <a:chExt cx="360450" cy="256750"/>
          </a:xfrm>
        </p:grpSpPr>
        <p:sp>
          <p:nvSpPr>
            <p:cNvPr id="14415" name="Google Shape;14415;p74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6" name="Google Shape;14416;p74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7" name="Google Shape;14417;p74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8" name="Google Shape;14418;p74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9" name="Google Shape;14419;p74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20" name="Google Shape;14420;p74"/>
          <p:cNvGrpSpPr/>
          <p:nvPr/>
        </p:nvGrpSpPr>
        <p:grpSpPr>
          <a:xfrm rot="7391939">
            <a:off x="-260567" y="1276252"/>
            <a:ext cx="1733813" cy="1369867"/>
            <a:chOff x="1745100" y="1681650"/>
            <a:chExt cx="1300475" cy="1027490"/>
          </a:xfrm>
        </p:grpSpPr>
        <p:sp>
          <p:nvSpPr>
            <p:cNvPr id="14421" name="Google Shape;14421;p74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2" name="Google Shape;14422;p74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44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" name="Google Shape;55;p44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" name="Google Shape;56;p44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" name="Google Shape;57;p44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58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45"/>
          <p:cNvSpPr txBox="1"/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" name="Google Shape;60;p45"/>
          <p:cNvSpPr txBox="1"/>
          <p:nvPr>
            <p:ph idx="1" type="body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318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indent="-4064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indent="-3810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indent="-355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indent="-355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indent="-355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indent="-355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indent="-355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indent="-355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/>
        </p:txBody>
      </p:sp>
      <p:sp>
        <p:nvSpPr>
          <p:cNvPr id="61" name="Google Shape;61;p45"/>
          <p:cNvSpPr txBox="1"/>
          <p:nvPr>
            <p:ph idx="2" type="body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/>
        </p:txBody>
      </p:sp>
      <p:sp>
        <p:nvSpPr>
          <p:cNvPr id="62" name="Google Shape;62;p45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" name="Google Shape;63;p45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" name="Google Shape;64;p45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65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46"/>
          <p:cNvSpPr txBox="1"/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" name="Google Shape;67;p46"/>
          <p:cNvSpPr/>
          <p:nvPr>
            <p:ph idx="2" type="pic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46"/>
          <p:cNvSpPr txBox="1"/>
          <p:nvPr>
            <p:ph idx="1" type="body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/>
        </p:txBody>
      </p:sp>
      <p:sp>
        <p:nvSpPr>
          <p:cNvPr id="69" name="Google Shape;69;p46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" name="Google Shape;70;p46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" name="Google Shape;71;p46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2" Type="http://schemas.openxmlformats.org/officeDocument/2006/relationships/theme" Target="../theme/theme2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1.xml"/><Relationship Id="rId22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34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37.xml"/><Relationship Id="rId25" Type="http://schemas.openxmlformats.org/officeDocument/2006/relationships/slideLayout" Target="../slideLayouts/slideLayout36.xml"/><Relationship Id="rId28" Type="http://schemas.openxmlformats.org/officeDocument/2006/relationships/slideLayout" Target="../slideLayouts/slideLayout39.xml"/><Relationship Id="rId27" Type="http://schemas.openxmlformats.org/officeDocument/2006/relationships/slideLayout" Target="../slideLayouts/slideLayout38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29" Type="http://schemas.openxmlformats.org/officeDocument/2006/relationships/slideLayout" Target="../slideLayouts/slideLayout40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32" Type="http://schemas.openxmlformats.org/officeDocument/2006/relationships/theme" Target="../theme/theme3.xml"/><Relationship Id="rId13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25.xml"/><Relationship Id="rId17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27.xml"/><Relationship Id="rId19" Type="http://schemas.openxmlformats.org/officeDocument/2006/relationships/slideLayout" Target="../slideLayouts/slideLayout30.xml"/><Relationship Id="rId18" Type="http://schemas.openxmlformats.org/officeDocument/2006/relationships/slideLayout" Target="../slideLayouts/slideLayout29.xml"/></Relationships>
</file>

<file path=ppt/slideMasters/_rels/slideMaster3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62.xml"/><Relationship Id="rId22" Type="http://schemas.openxmlformats.org/officeDocument/2006/relationships/slideLayout" Target="../slideLayouts/slideLayout64.xml"/><Relationship Id="rId2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65.xml"/><Relationship Id="rId1" Type="http://schemas.openxmlformats.org/officeDocument/2006/relationships/slideLayout" Target="../slideLayouts/slideLayout43.xml"/><Relationship Id="rId2" Type="http://schemas.openxmlformats.org/officeDocument/2006/relationships/slideLayout" Target="../slideLayouts/slideLayout44.xml"/><Relationship Id="rId3" Type="http://schemas.openxmlformats.org/officeDocument/2006/relationships/slideLayout" Target="../slideLayouts/slideLayout45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67.xml"/><Relationship Id="rId28" Type="http://schemas.openxmlformats.org/officeDocument/2006/relationships/theme" Target="../theme/theme4.xml"/><Relationship Id="rId27" Type="http://schemas.openxmlformats.org/officeDocument/2006/relationships/slideLayout" Target="../slideLayouts/slideLayout69.xml"/><Relationship Id="rId5" Type="http://schemas.openxmlformats.org/officeDocument/2006/relationships/slideLayout" Target="../slideLayouts/slideLayout47.xml"/><Relationship Id="rId6" Type="http://schemas.openxmlformats.org/officeDocument/2006/relationships/slideLayout" Target="../slideLayouts/slideLayout48.xml"/><Relationship Id="rId7" Type="http://schemas.openxmlformats.org/officeDocument/2006/relationships/slideLayout" Target="../slideLayouts/slideLayout49.xml"/><Relationship Id="rId8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57.xml"/><Relationship Id="rId14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58.xml"/><Relationship Id="rId19" Type="http://schemas.openxmlformats.org/officeDocument/2006/relationships/slideLayout" Target="../slideLayouts/slideLayout61.xml"/><Relationship Id="rId18" Type="http://schemas.openxmlformats.org/officeDocument/2006/relationships/slideLayout" Target="../slideLayouts/slideLayout60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30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b="0" i="0" sz="4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11" name="Google Shape;11;p30"/>
          <p:cNvSpPr txBox="1"/>
          <p:nvPr>
            <p:ph idx="1" type="body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marR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b="0" i="0" sz="2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81000" lvl="1" marL="914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55600" lvl="2" marL="1371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42900" lvl="3" marL="1828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42900" lvl="4" marL="22860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42900" lvl="5" marL="27432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42900" lvl="6" marL="3200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42900" lvl="7" marL="3657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42900" lvl="8" marL="4114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2" name="Google Shape;12;p30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3" name="Google Shape;13;p30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4" name="Google Shape;14;p30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84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34"/>
          <p:cNvSpPr txBox="1"/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b="1" i="0" sz="3000" u="none" cap="none" strike="noStrik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b="1" i="0" sz="3000" u="none" cap="none" strike="noStrik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b="1" i="0" sz="3000" u="none" cap="none" strike="noStrik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b="1" i="0" sz="3000" u="none" cap="none" strike="noStrik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b="1" i="0" sz="3000" u="none" cap="none" strike="noStrik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b="1" i="0" sz="3000" u="none" cap="none" strike="noStrik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b="1" i="0" sz="3000" u="none" cap="none" strike="noStrik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b="1" i="0" sz="3000" u="none" cap="none" strike="noStrik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b="1" i="0" sz="3000" u="none" cap="none" strike="noStrik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86" name="Google Shape;86;p34"/>
          <p:cNvSpPr txBox="1"/>
          <p:nvPr>
            <p:ph idx="1" type="body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●"/>
              <a:defRPr b="0" i="0" sz="1867" u="none" cap="none" strike="noStrik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○"/>
              <a:defRPr b="0" i="0" sz="1867" u="none" cap="none" strike="noStrik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■"/>
              <a:defRPr b="0" i="0" sz="1867" u="none" cap="none" strike="noStrik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●"/>
              <a:defRPr b="0" i="0" sz="1867" u="none" cap="none" strike="noStrik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○"/>
              <a:defRPr b="0" i="0" sz="1867" u="none" cap="none" strike="noStrik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■"/>
              <a:defRPr b="0" i="0" sz="1867" u="none" cap="none" strike="noStrik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●"/>
              <a:defRPr b="0" i="0" sz="1867" u="none" cap="none" strike="noStrik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○"/>
              <a:defRPr b="0" i="0" sz="1867" u="none" cap="none" strike="noStrik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■"/>
              <a:defRPr b="0" i="0" sz="1867" u="none" cap="none" strike="noStrik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3700" name="Shape 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1" name="Google Shape;3701;p39"/>
          <p:cNvSpPr txBox="1"/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lam"/>
              <a:buNone/>
              <a:defRPr b="1" i="0" sz="3500" u="none" cap="none" strike="noStrike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3702" name="Google Shape;3702;p39"/>
          <p:cNvSpPr txBox="1"/>
          <p:nvPr>
            <p:ph idx="1" type="body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1pPr>
            <a:lvl2pPr indent="-317500" lvl="1" marL="914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2pPr>
            <a:lvl3pPr indent="-317500" lvl="2" marL="1371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3pPr>
            <a:lvl4pPr indent="-317500" lvl="3" marL="18288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4pPr>
            <a:lvl5pPr indent="-317500" lvl="4" marL="22860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5pPr>
            <a:lvl6pPr indent="-317500" lvl="5" marL="27432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6pPr>
            <a:lvl7pPr indent="-317500" lvl="6" marL="3200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7pPr>
            <a:lvl8pPr indent="-317500" lvl="7" marL="3657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8pPr>
            <a:lvl9pPr indent="-317500" lvl="8" marL="4114800" marR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ctor"/>
              <a:buChar char="■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85.png"/><Relationship Id="rId4" Type="http://schemas.openxmlformats.org/officeDocument/2006/relationships/image" Target="../media/image4.png"/><Relationship Id="rId9" Type="http://schemas.openxmlformats.org/officeDocument/2006/relationships/image" Target="../media/image1.png"/><Relationship Id="rId5" Type="http://schemas.openxmlformats.org/officeDocument/2006/relationships/image" Target="../media/image8.png"/><Relationship Id="rId6" Type="http://schemas.openxmlformats.org/officeDocument/2006/relationships/image" Target="../media/image5.png"/><Relationship Id="rId7" Type="http://schemas.openxmlformats.org/officeDocument/2006/relationships/image" Target="../media/image15.gif"/><Relationship Id="rId8" Type="http://schemas.openxmlformats.org/officeDocument/2006/relationships/image" Target="../media/image18.png"/><Relationship Id="rId11" Type="http://schemas.openxmlformats.org/officeDocument/2006/relationships/image" Target="../media/image9.png"/><Relationship Id="rId10" Type="http://schemas.openxmlformats.org/officeDocument/2006/relationships/image" Target="../media/image19.png"/><Relationship Id="rId12" Type="http://schemas.openxmlformats.org/officeDocument/2006/relationships/image" Target="../media/image7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23.jpg"/><Relationship Id="rId4" Type="http://schemas.openxmlformats.org/officeDocument/2006/relationships/image" Target="../media/image22.png"/><Relationship Id="rId9" Type="http://schemas.openxmlformats.org/officeDocument/2006/relationships/image" Target="../media/image32.png"/><Relationship Id="rId5" Type="http://schemas.openxmlformats.org/officeDocument/2006/relationships/image" Target="../media/image45.png"/><Relationship Id="rId6" Type="http://schemas.openxmlformats.org/officeDocument/2006/relationships/image" Target="../media/image42.png"/><Relationship Id="rId7" Type="http://schemas.openxmlformats.org/officeDocument/2006/relationships/image" Target="../media/image26.png"/><Relationship Id="rId8" Type="http://schemas.openxmlformats.org/officeDocument/2006/relationships/image" Target="../media/image1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3.jpg"/><Relationship Id="rId4" Type="http://schemas.openxmlformats.org/officeDocument/2006/relationships/image" Target="../media/image12.gif"/><Relationship Id="rId5" Type="http://schemas.openxmlformats.org/officeDocument/2006/relationships/image" Target="../media/image10.gif"/><Relationship Id="rId6" Type="http://schemas.openxmlformats.org/officeDocument/2006/relationships/image" Target="../media/image11.gif"/><Relationship Id="rId7" Type="http://schemas.openxmlformats.org/officeDocument/2006/relationships/image" Target="../media/image14.gif"/><Relationship Id="rId8" Type="http://schemas.openxmlformats.org/officeDocument/2006/relationships/image" Target="../media/image1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48.png"/><Relationship Id="rId4" Type="http://schemas.openxmlformats.org/officeDocument/2006/relationships/image" Target="../media/image1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3.jpg"/><Relationship Id="rId4" Type="http://schemas.openxmlformats.org/officeDocument/2006/relationships/image" Target="../media/image12.gif"/><Relationship Id="rId5" Type="http://schemas.openxmlformats.org/officeDocument/2006/relationships/image" Target="../media/image10.gif"/><Relationship Id="rId6" Type="http://schemas.openxmlformats.org/officeDocument/2006/relationships/image" Target="../media/image11.gif"/><Relationship Id="rId7" Type="http://schemas.openxmlformats.org/officeDocument/2006/relationships/image" Target="../media/image14.gif"/><Relationship Id="rId8" Type="http://schemas.openxmlformats.org/officeDocument/2006/relationships/image" Target="../media/image1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.png"/><Relationship Id="rId4" Type="http://schemas.openxmlformats.org/officeDocument/2006/relationships/image" Target="../media/image40.gif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3.jpg"/><Relationship Id="rId4" Type="http://schemas.openxmlformats.org/officeDocument/2006/relationships/image" Target="../media/image12.gif"/><Relationship Id="rId5" Type="http://schemas.openxmlformats.org/officeDocument/2006/relationships/image" Target="../media/image10.gif"/><Relationship Id="rId6" Type="http://schemas.openxmlformats.org/officeDocument/2006/relationships/image" Target="../media/image11.gif"/><Relationship Id="rId7" Type="http://schemas.openxmlformats.org/officeDocument/2006/relationships/image" Target="../media/image14.gif"/><Relationship Id="rId8" Type="http://schemas.openxmlformats.org/officeDocument/2006/relationships/image" Target="../media/image1.png"/></Relationships>
</file>

<file path=ppt/slides/_rels/slide16.xml.rels><?xml version="1.0" encoding="UTF-8" standalone="yes"?><Relationships xmlns="http://schemas.openxmlformats.org/package/2006/relationships"><Relationship Id="rId20" Type="http://schemas.openxmlformats.org/officeDocument/2006/relationships/slide" Target="/ppt/slides/slide21.xml"/><Relationship Id="rId22" Type="http://schemas.openxmlformats.org/officeDocument/2006/relationships/slide" Target="/ppt/slides/slide23.xml"/><Relationship Id="rId21" Type="http://schemas.openxmlformats.org/officeDocument/2006/relationships/image" Target="../media/image54.png"/><Relationship Id="rId24" Type="http://schemas.openxmlformats.org/officeDocument/2006/relationships/slide" Target="/ppt/slides/slide22.xml"/><Relationship Id="rId23" Type="http://schemas.openxmlformats.org/officeDocument/2006/relationships/image" Target="../media/image60.png"/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67.png"/><Relationship Id="rId4" Type="http://schemas.openxmlformats.org/officeDocument/2006/relationships/image" Target="../media/image44.jpg"/><Relationship Id="rId9" Type="http://schemas.openxmlformats.org/officeDocument/2006/relationships/image" Target="../media/image49.png"/><Relationship Id="rId25" Type="http://schemas.openxmlformats.org/officeDocument/2006/relationships/image" Target="../media/image59.png"/><Relationship Id="rId5" Type="http://schemas.openxmlformats.org/officeDocument/2006/relationships/image" Target="../media/image1.png"/><Relationship Id="rId6" Type="http://schemas.openxmlformats.org/officeDocument/2006/relationships/image" Target="../media/image47.png"/><Relationship Id="rId7" Type="http://schemas.openxmlformats.org/officeDocument/2006/relationships/image" Target="../media/image50.png"/><Relationship Id="rId8" Type="http://schemas.openxmlformats.org/officeDocument/2006/relationships/image" Target="../media/image52.png"/><Relationship Id="rId11" Type="http://schemas.openxmlformats.org/officeDocument/2006/relationships/image" Target="../media/image64.png"/><Relationship Id="rId10" Type="http://schemas.openxmlformats.org/officeDocument/2006/relationships/image" Target="../media/image56.png"/><Relationship Id="rId13" Type="http://schemas.openxmlformats.org/officeDocument/2006/relationships/image" Target="../media/image51.png"/><Relationship Id="rId12" Type="http://schemas.openxmlformats.org/officeDocument/2006/relationships/slide" Target="/ppt/slides/slide17.xml"/><Relationship Id="rId15" Type="http://schemas.openxmlformats.org/officeDocument/2006/relationships/image" Target="../media/image55.png"/><Relationship Id="rId14" Type="http://schemas.openxmlformats.org/officeDocument/2006/relationships/slide" Target="/ppt/slides/slide18.xml"/><Relationship Id="rId17" Type="http://schemas.openxmlformats.org/officeDocument/2006/relationships/image" Target="../media/image57.png"/><Relationship Id="rId16" Type="http://schemas.openxmlformats.org/officeDocument/2006/relationships/slide" Target="/ppt/slides/slide19.xml"/><Relationship Id="rId19" Type="http://schemas.openxmlformats.org/officeDocument/2006/relationships/image" Target="../media/image53.png"/><Relationship Id="rId18" Type="http://schemas.openxmlformats.org/officeDocument/2006/relationships/slide" Target="/ppt/slides/slide20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58.jpg"/><Relationship Id="rId4" Type="http://schemas.openxmlformats.org/officeDocument/2006/relationships/image" Target="../media/image1.png"/><Relationship Id="rId5" Type="http://schemas.openxmlformats.org/officeDocument/2006/relationships/image" Target="../media/image64.png"/><Relationship Id="rId6" Type="http://schemas.openxmlformats.org/officeDocument/2006/relationships/image" Target="../media/image63.jpg"/><Relationship Id="rId7" Type="http://schemas.openxmlformats.org/officeDocument/2006/relationships/slide" Target="/ppt/slides/slide16.xml"/><Relationship Id="rId8" Type="http://schemas.openxmlformats.org/officeDocument/2006/relationships/image" Target="../media/image32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58.jpg"/><Relationship Id="rId4" Type="http://schemas.openxmlformats.org/officeDocument/2006/relationships/image" Target="../media/image1.png"/><Relationship Id="rId5" Type="http://schemas.openxmlformats.org/officeDocument/2006/relationships/image" Target="../media/image64.png"/><Relationship Id="rId6" Type="http://schemas.openxmlformats.org/officeDocument/2006/relationships/image" Target="../media/image66.jpg"/><Relationship Id="rId7" Type="http://schemas.openxmlformats.org/officeDocument/2006/relationships/slide" Target="/ppt/slides/slide16.xml"/><Relationship Id="rId8" Type="http://schemas.openxmlformats.org/officeDocument/2006/relationships/image" Target="../media/image32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58.jpg"/><Relationship Id="rId4" Type="http://schemas.openxmlformats.org/officeDocument/2006/relationships/image" Target="../media/image1.png"/><Relationship Id="rId5" Type="http://schemas.openxmlformats.org/officeDocument/2006/relationships/image" Target="../media/image64.png"/><Relationship Id="rId6" Type="http://schemas.openxmlformats.org/officeDocument/2006/relationships/image" Target="../media/image71.jpg"/><Relationship Id="rId7" Type="http://schemas.openxmlformats.org/officeDocument/2006/relationships/slide" Target="/ppt/slides/slide16.xml"/><Relationship Id="rId8" Type="http://schemas.openxmlformats.org/officeDocument/2006/relationships/image" Target="../media/image32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3.jpg"/><Relationship Id="rId4" Type="http://schemas.openxmlformats.org/officeDocument/2006/relationships/image" Target="../media/image12.gif"/><Relationship Id="rId5" Type="http://schemas.openxmlformats.org/officeDocument/2006/relationships/image" Target="../media/image10.gif"/><Relationship Id="rId6" Type="http://schemas.openxmlformats.org/officeDocument/2006/relationships/image" Target="../media/image11.gif"/><Relationship Id="rId7" Type="http://schemas.openxmlformats.org/officeDocument/2006/relationships/image" Target="../media/image14.gif"/><Relationship Id="rId8" Type="http://schemas.openxmlformats.org/officeDocument/2006/relationships/image" Target="../media/image1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58.jpg"/><Relationship Id="rId4" Type="http://schemas.openxmlformats.org/officeDocument/2006/relationships/image" Target="../media/image1.png"/><Relationship Id="rId5" Type="http://schemas.openxmlformats.org/officeDocument/2006/relationships/image" Target="../media/image64.png"/><Relationship Id="rId6" Type="http://schemas.openxmlformats.org/officeDocument/2006/relationships/image" Target="../media/image69.jpg"/><Relationship Id="rId7" Type="http://schemas.openxmlformats.org/officeDocument/2006/relationships/slide" Target="/ppt/slides/slide16.xml"/><Relationship Id="rId8" Type="http://schemas.openxmlformats.org/officeDocument/2006/relationships/image" Target="../media/image32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58.jpg"/><Relationship Id="rId4" Type="http://schemas.openxmlformats.org/officeDocument/2006/relationships/image" Target="../media/image1.png"/><Relationship Id="rId5" Type="http://schemas.openxmlformats.org/officeDocument/2006/relationships/image" Target="../media/image64.png"/><Relationship Id="rId6" Type="http://schemas.openxmlformats.org/officeDocument/2006/relationships/image" Target="../media/image70.jpg"/><Relationship Id="rId7" Type="http://schemas.openxmlformats.org/officeDocument/2006/relationships/slide" Target="/ppt/slides/slide16.xml"/><Relationship Id="rId8" Type="http://schemas.openxmlformats.org/officeDocument/2006/relationships/image" Target="../media/image32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68.jpg"/><Relationship Id="rId4" Type="http://schemas.openxmlformats.org/officeDocument/2006/relationships/image" Target="../media/image74.png"/><Relationship Id="rId9" Type="http://schemas.openxmlformats.org/officeDocument/2006/relationships/image" Target="../media/image32.png"/><Relationship Id="rId5" Type="http://schemas.openxmlformats.org/officeDocument/2006/relationships/image" Target="../media/image64.png"/><Relationship Id="rId6" Type="http://schemas.openxmlformats.org/officeDocument/2006/relationships/image" Target="../media/image1.png"/><Relationship Id="rId7" Type="http://schemas.openxmlformats.org/officeDocument/2006/relationships/image" Target="../media/image81.gif"/><Relationship Id="rId8" Type="http://schemas.openxmlformats.org/officeDocument/2006/relationships/slide" Target="/ppt/slides/slide24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68.jpg"/><Relationship Id="rId4" Type="http://schemas.openxmlformats.org/officeDocument/2006/relationships/image" Target="../media/image74.png"/><Relationship Id="rId9" Type="http://schemas.openxmlformats.org/officeDocument/2006/relationships/image" Target="../media/image32.png"/><Relationship Id="rId5" Type="http://schemas.openxmlformats.org/officeDocument/2006/relationships/image" Target="../media/image1.png"/><Relationship Id="rId6" Type="http://schemas.openxmlformats.org/officeDocument/2006/relationships/image" Target="../media/image64.png"/><Relationship Id="rId7" Type="http://schemas.openxmlformats.org/officeDocument/2006/relationships/image" Target="../media/image81.gif"/><Relationship Id="rId8" Type="http://schemas.openxmlformats.org/officeDocument/2006/relationships/slide" Target="/ppt/slides/slide24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3.jpg"/><Relationship Id="rId4" Type="http://schemas.openxmlformats.org/officeDocument/2006/relationships/image" Target="../media/image12.gif"/><Relationship Id="rId5" Type="http://schemas.openxmlformats.org/officeDocument/2006/relationships/image" Target="../media/image10.gif"/><Relationship Id="rId6" Type="http://schemas.openxmlformats.org/officeDocument/2006/relationships/image" Target="../media/image11.gif"/><Relationship Id="rId7" Type="http://schemas.openxmlformats.org/officeDocument/2006/relationships/image" Target="../media/image14.gif"/><Relationship Id="rId8" Type="http://schemas.openxmlformats.org/officeDocument/2006/relationships/image" Target="../media/image1.pn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.png"/><Relationship Id="rId4" Type="http://schemas.openxmlformats.org/officeDocument/2006/relationships/image" Target="../media/image79.gif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3.jpg"/><Relationship Id="rId4" Type="http://schemas.openxmlformats.org/officeDocument/2006/relationships/image" Target="../media/image12.gif"/><Relationship Id="rId5" Type="http://schemas.openxmlformats.org/officeDocument/2006/relationships/image" Target="../media/image10.gif"/><Relationship Id="rId6" Type="http://schemas.openxmlformats.org/officeDocument/2006/relationships/image" Target="../media/image11.gif"/><Relationship Id="rId7" Type="http://schemas.openxmlformats.org/officeDocument/2006/relationships/image" Target="../media/image14.gif"/><Relationship Id="rId8" Type="http://schemas.openxmlformats.org/officeDocument/2006/relationships/image" Target="../media/image1.pn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83.png"/><Relationship Id="rId4" Type="http://schemas.openxmlformats.org/officeDocument/2006/relationships/image" Target="../media/image1.pn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3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84.png"/><Relationship Id="rId4" Type="http://schemas.openxmlformats.org/officeDocument/2006/relationships/image" Target="../media/image1.pn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76.jpg"/><Relationship Id="rId4" Type="http://schemas.openxmlformats.org/officeDocument/2006/relationships/image" Target="../media/image78.png"/><Relationship Id="rId5" Type="http://schemas.openxmlformats.org/officeDocument/2006/relationships/image" Target="../media/image82.png"/><Relationship Id="rId6" Type="http://schemas.openxmlformats.org/officeDocument/2006/relationships/image" Target="../media/image77.png"/><Relationship Id="rId7" Type="http://schemas.openxmlformats.org/officeDocument/2006/relationships/image" Target="../media/image5.png"/><Relationship Id="rId8" Type="http://schemas.openxmlformats.org/officeDocument/2006/relationships/image" Target="../media/image1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3.png"/><Relationship Id="rId4" Type="http://schemas.openxmlformats.org/officeDocument/2006/relationships/image" Target="../media/image1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jpg"/><Relationship Id="rId4" Type="http://schemas.openxmlformats.org/officeDocument/2006/relationships/image" Target="../media/image12.gif"/><Relationship Id="rId5" Type="http://schemas.openxmlformats.org/officeDocument/2006/relationships/image" Target="../media/image10.gif"/><Relationship Id="rId6" Type="http://schemas.openxmlformats.org/officeDocument/2006/relationships/image" Target="../media/image11.gif"/><Relationship Id="rId7" Type="http://schemas.openxmlformats.org/officeDocument/2006/relationships/image" Target="../media/image14.gif"/><Relationship Id="rId8" Type="http://schemas.openxmlformats.org/officeDocument/2006/relationships/image" Target="../media/image1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23.jp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5" Type="http://schemas.openxmlformats.org/officeDocument/2006/relationships/image" Target="../media/image22.png"/><Relationship Id="rId6" Type="http://schemas.openxmlformats.org/officeDocument/2006/relationships/image" Target="../media/image25.png"/><Relationship Id="rId7" Type="http://schemas.openxmlformats.org/officeDocument/2006/relationships/image" Target="../media/image26.png"/><Relationship Id="rId8" Type="http://schemas.openxmlformats.org/officeDocument/2006/relationships/image" Target="../media/image1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23.jpg"/><Relationship Id="rId4" Type="http://schemas.openxmlformats.org/officeDocument/2006/relationships/image" Target="../media/image22.png"/><Relationship Id="rId9" Type="http://schemas.openxmlformats.org/officeDocument/2006/relationships/image" Target="../media/image32.png"/><Relationship Id="rId5" Type="http://schemas.openxmlformats.org/officeDocument/2006/relationships/image" Target="../media/image34.png"/><Relationship Id="rId6" Type="http://schemas.openxmlformats.org/officeDocument/2006/relationships/image" Target="../media/image33.png"/><Relationship Id="rId7" Type="http://schemas.openxmlformats.org/officeDocument/2006/relationships/image" Target="../media/image26.png"/><Relationship Id="rId8" Type="http://schemas.openxmlformats.org/officeDocument/2006/relationships/image" Target="../media/image1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23.jpg"/><Relationship Id="rId4" Type="http://schemas.openxmlformats.org/officeDocument/2006/relationships/image" Target="../media/image22.png"/><Relationship Id="rId9" Type="http://schemas.openxmlformats.org/officeDocument/2006/relationships/image" Target="../media/image32.png"/><Relationship Id="rId5" Type="http://schemas.openxmlformats.org/officeDocument/2006/relationships/image" Target="../media/image37.png"/><Relationship Id="rId6" Type="http://schemas.openxmlformats.org/officeDocument/2006/relationships/image" Target="../media/image35.png"/><Relationship Id="rId7" Type="http://schemas.openxmlformats.org/officeDocument/2006/relationships/image" Target="../media/image26.png"/><Relationship Id="rId8" Type="http://schemas.openxmlformats.org/officeDocument/2006/relationships/image" Target="../media/image1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23.jpg"/><Relationship Id="rId4" Type="http://schemas.openxmlformats.org/officeDocument/2006/relationships/image" Target="../media/image22.png"/><Relationship Id="rId9" Type="http://schemas.openxmlformats.org/officeDocument/2006/relationships/image" Target="../media/image32.png"/><Relationship Id="rId5" Type="http://schemas.openxmlformats.org/officeDocument/2006/relationships/image" Target="../media/image36.png"/><Relationship Id="rId6" Type="http://schemas.openxmlformats.org/officeDocument/2006/relationships/image" Target="../media/image39.png"/><Relationship Id="rId7" Type="http://schemas.openxmlformats.org/officeDocument/2006/relationships/image" Target="../media/image26.png"/><Relationship Id="rId8" Type="http://schemas.openxmlformats.org/officeDocument/2006/relationships/image" Target="../media/image1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23.jpg"/><Relationship Id="rId4" Type="http://schemas.openxmlformats.org/officeDocument/2006/relationships/image" Target="../media/image22.png"/><Relationship Id="rId9" Type="http://schemas.openxmlformats.org/officeDocument/2006/relationships/image" Target="../media/image32.png"/><Relationship Id="rId5" Type="http://schemas.openxmlformats.org/officeDocument/2006/relationships/image" Target="../media/image41.png"/><Relationship Id="rId6" Type="http://schemas.openxmlformats.org/officeDocument/2006/relationships/image" Target="../media/image43.png"/><Relationship Id="rId7" Type="http://schemas.openxmlformats.org/officeDocument/2006/relationships/image" Target="../media/image26.png"/><Relationship Id="rId8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426" name="Shape 1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27" name="Google Shape;14427;p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2125633" y="0"/>
            <a:ext cx="15768943" cy="747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4428" name="Google Shape;14428;p1"/>
          <p:cNvSpPr/>
          <p:nvPr/>
        </p:nvSpPr>
        <p:spPr>
          <a:xfrm>
            <a:off x="10431309" y="483026"/>
            <a:ext cx="429503" cy="498143"/>
          </a:xfrm>
          <a:custGeom>
            <a:rect b="b" l="l" r="r" t="t"/>
            <a:pathLst>
              <a:path extrusionOk="0" h="2250" w="194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r>
              <a:t/>
            </a:r>
            <a:endParaRPr b="0" i="0" sz="1867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Carved autumn leaf. Nature bright leaves of trees. Cartoon style. 3015600  Vector Art at Vecteezy" id="14429" name="Google Shape;14429;p1"/>
          <p:cNvPicPr preferRelativeResize="0"/>
          <p:nvPr/>
        </p:nvPicPr>
        <p:blipFill rotWithShape="1">
          <a:blip r:embed="rId4">
            <a:alphaModFix/>
          </a:blip>
          <a:srcRect b="0" l="10522" r="9333" t="0"/>
          <a:stretch/>
        </p:blipFill>
        <p:spPr>
          <a:xfrm>
            <a:off x="10744103" y="2338594"/>
            <a:ext cx="419851" cy="52386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Carved autumn leaf. Nature bright leaves of trees. Cartoon style. 3218131  Vector Art at Vecteezy" id="14430" name="Google Shape;14430;p1"/>
          <p:cNvPicPr preferRelativeResize="0"/>
          <p:nvPr/>
        </p:nvPicPr>
        <p:blipFill rotWithShape="1">
          <a:blip r:embed="rId5">
            <a:alphaModFix/>
          </a:blip>
          <a:srcRect b="0" l="21191" r="19156" t="0"/>
          <a:stretch/>
        </p:blipFill>
        <p:spPr>
          <a:xfrm rot="1402055">
            <a:off x="11593248" y="1968539"/>
            <a:ext cx="332189" cy="556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31" name="Google Shape;14431;p1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3933839" y="1105228"/>
            <a:ext cx="812800" cy="812800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200.gif" id="14432" name="Google Shape;14432;p1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 flipH="1">
            <a:off x="932781" y="857817"/>
            <a:ext cx="999691" cy="1030609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5"/>
              </a:srgbClr>
            </a:outerShdw>
          </a:effectLst>
        </p:spPr>
      </p:pic>
      <p:pic>
        <p:nvPicPr>
          <p:cNvPr descr="Tree branch with dry leaves Royalty Free Vector Image" id="14433" name="Google Shape;14433;p1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1503295">
            <a:off x="10229378" y="513508"/>
            <a:ext cx="3003813" cy="26043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34" name="Google Shape;14434;p1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10322019" y="225729"/>
            <a:ext cx="1564144" cy="749977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C:\Users\Administrator\Desktop\小鸟.png" id="14435" name="Google Shape;14435;p1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10446763" y="1855341"/>
            <a:ext cx="1080267" cy="1148209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5"/>
              </a:srgbClr>
            </a:outerShdw>
          </a:effectLst>
        </p:spPr>
      </p:pic>
      <p:pic>
        <p:nvPicPr>
          <p:cNvPr id="14436" name="Google Shape;14436;p1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2124463" y="368300"/>
            <a:ext cx="8329112" cy="3820067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5"/>
              </a:srgbClr>
            </a:outerShdw>
          </a:effectLst>
        </p:spPr>
      </p:pic>
      <p:sp>
        <p:nvSpPr>
          <p:cNvPr id="14437" name="Google Shape;14437;p1"/>
          <p:cNvSpPr/>
          <p:nvPr/>
        </p:nvSpPr>
        <p:spPr>
          <a:xfrm>
            <a:off x="4588405" y="958234"/>
            <a:ext cx="3749744" cy="152875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667"/>
              <a:buFont typeface="Calibri"/>
              <a:buNone/>
            </a:pPr>
            <a:r>
              <a:t/>
            </a:r>
            <a:endParaRPr b="1" i="0" sz="4667" u="none" cap="none" strike="noStrike">
              <a:solidFill>
                <a:srgbClr val="002060"/>
              </a:solidFill>
              <a:latin typeface="Gill Sans"/>
              <a:ea typeface="Gill Sans"/>
              <a:cs typeface="Gill Sans"/>
              <a:sym typeface="Gill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667"/>
              <a:buFont typeface="Gill Sans"/>
              <a:buNone/>
            </a:pPr>
            <a:r>
              <a:rPr b="1" i="0" lang="en-US" sz="4667" u="none" cap="none" strike="noStrike">
                <a:solidFill>
                  <a:srgbClr val="002060"/>
                </a:solidFill>
                <a:latin typeface="Gill Sans"/>
                <a:ea typeface="Gill Sans"/>
                <a:cs typeface="Gill Sans"/>
                <a:sym typeface="Gill Sans"/>
              </a:rPr>
              <a:t>Review 4 </a:t>
            </a:r>
            <a:endParaRPr b="1" i="0" sz="4667" u="none" cap="none" strike="noStrike">
              <a:solidFill>
                <a:srgbClr val="006600"/>
              </a:solidFill>
              <a:latin typeface="Gill Sans"/>
              <a:ea typeface="Gill Sans"/>
              <a:cs typeface="Gill Sans"/>
              <a:sym typeface="Gill Sans"/>
            </a:endParaRPr>
          </a:p>
        </p:txBody>
      </p:sp>
      <p:sp>
        <p:nvSpPr>
          <p:cNvPr id="14438" name="Google Shape;14438;p1"/>
          <p:cNvSpPr/>
          <p:nvPr/>
        </p:nvSpPr>
        <p:spPr>
          <a:xfrm>
            <a:off x="5508179" y="2620320"/>
            <a:ext cx="1561679" cy="91319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b="1" i="0" lang="en-US" sz="2667" u="none" cap="none" strike="noStrike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Part 1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b="1" i="0" lang="en-US" sz="2667" u="none" cap="none" strike="noStrike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  </a:t>
            </a:r>
            <a:endParaRPr/>
          </a:p>
        </p:txBody>
      </p:sp>
      <p:pic>
        <p:nvPicPr>
          <p:cNvPr id="14439" name="Google Shape;14439;p1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 rot="586556">
            <a:off x="10375190" y="4541047"/>
            <a:ext cx="1297326" cy="18099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>
    <mc:Choice Requires="p14">
      <p:transition spd="slow" p14:dur="4000">
        <p14:vortex dir="r"/>
      </p:transition>
    </mc:Choice>
    <mc:Fallback>
      <p:transition spd="med">
        <p:fade/>
      </p:transition>
    </mc:Fallback>
  </mc:AlternateContent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4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44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44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4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4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559" name="Shape 14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60" name="Google Shape;14560;p10"/>
          <p:cNvPicPr preferRelativeResize="0"/>
          <p:nvPr/>
        </p:nvPicPr>
        <p:blipFill rotWithShape="1">
          <a:blip r:embed="rId3">
            <a:alphaModFix/>
          </a:blip>
          <a:srcRect b="23388" l="0" r="0" t="638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61" name="Google Shape;14561;p10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62" name="Google Shape;14562;p10"/>
          <p:cNvPicPr preferRelativeResize="0"/>
          <p:nvPr/>
        </p:nvPicPr>
        <p:blipFill rotWithShape="1">
          <a:blip r:embed="rId4">
            <a:alphaModFix/>
          </a:blip>
          <a:srcRect b="11303" l="14631" r="49999" t="30628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63" name="Google Shape;14563;p10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fmla="val 45567" name="adj1"/>
              <a:gd fmla="val 99050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rgbClr val="1C3052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b="1" i="0" sz="4400" u="none" cap="none" strike="noStrik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64" name="Google Shape;14564;p10"/>
          <p:cNvPicPr preferRelativeResize="0"/>
          <p:nvPr/>
        </p:nvPicPr>
        <p:blipFill rotWithShape="1">
          <a:blip r:embed="rId5">
            <a:alphaModFix/>
          </a:blip>
          <a:srcRect b="15775" l="34119" r="21575" t="9902"/>
          <a:stretch/>
        </p:blipFill>
        <p:spPr>
          <a:xfrm>
            <a:off x="4720022" y="338671"/>
            <a:ext cx="3342616" cy="50971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65" name="Google Shape;14565;p10"/>
          <p:cNvPicPr preferRelativeResize="0"/>
          <p:nvPr/>
        </p:nvPicPr>
        <p:blipFill rotWithShape="1">
          <a:blip r:embed="rId6">
            <a:alphaModFix/>
          </a:blip>
          <a:srcRect b="15775" l="34119" r="21575" t="9902"/>
          <a:stretch/>
        </p:blipFill>
        <p:spPr>
          <a:xfrm>
            <a:off x="4725690" y="305540"/>
            <a:ext cx="3342616" cy="50971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66" name="Google Shape;14566;p10"/>
          <p:cNvPicPr preferRelativeResize="0"/>
          <p:nvPr/>
        </p:nvPicPr>
        <p:blipFill rotWithShape="1">
          <a:blip r:embed="rId7">
            <a:alphaModFix/>
          </a:blip>
          <a:srcRect b="21626" l="28722" r="28604" t="12114"/>
          <a:stretch/>
        </p:blipFill>
        <p:spPr>
          <a:xfrm>
            <a:off x="4150044" y="305540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67" name="Google Shape;14567;p10"/>
          <p:cNvPicPr preferRelativeResize="0"/>
          <p:nvPr/>
        </p:nvPicPr>
        <p:blipFill rotWithShape="1">
          <a:blip r:embed="rId4">
            <a:alphaModFix/>
          </a:blip>
          <a:srcRect b="11497" l="53217" r="11413" t="30434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68" name="Google Shape;14568;p10"/>
          <p:cNvSpPr/>
          <p:nvPr/>
        </p:nvSpPr>
        <p:spPr>
          <a:xfrm>
            <a:off x="8062638" y="1591616"/>
            <a:ext cx="3939594" cy="995685"/>
          </a:xfrm>
          <a:prstGeom prst="wedgeRoundRectCallout">
            <a:avLst>
              <a:gd fmla="val 1648" name="adj1"/>
              <a:gd fmla="val 82504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photographer</a:t>
            </a:r>
            <a:endParaRPr/>
          </a:p>
        </p:txBody>
      </p:sp>
      <p:pic>
        <p:nvPicPr>
          <p:cNvPr id="14569" name="Google Shape;14569;p10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70" name="Google Shape;14570;p10"/>
          <p:cNvPicPr preferRelativeResize="0"/>
          <p:nvPr/>
        </p:nvPicPr>
        <p:blipFill rotWithShape="1">
          <a:blip r:embed="rId9">
            <a:alphaModFix/>
          </a:blip>
          <a:srcRect b="62941" l="24288" r="58369" t="21968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574" name="Shape 14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75" name="Google Shape;14575;p11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13508" l="-217" r="216" t="1617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ransparent Bird Gif posted by Reginald Garrett" id="14576" name="Google Shape;14576;p11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577" name="Google Shape;14577;p11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578" name="Google Shape;14578;p11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579" name="Google Shape;14579;p11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80" name="Google Shape;14580;p11"/>
          <p:cNvSpPr txBox="1"/>
          <p:nvPr/>
        </p:nvSpPr>
        <p:spPr>
          <a:xfrm>
            <a:off x="6202124" y="1144391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 REVIEW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81" name="Google Shape;14581;p11"/>
          <p:cNvSpPr txBox="1"/>
          <p:nvPr/>
        </p:nvSpPr>
        <p:spPr>
          <a:xfrm>
            <a:off x="6441111" y="2604799"/>
            <a:ext cx="5203669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Task 1 </a:t>
            </a:r>
            <a:r>
              <a:rPr b="0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Do the crossword.</a:t>
            </a:r>
            <a:endParaRPr b="0"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Top Chirping Bird Stickers for Android &amp; iOS | Gfycat" id="14582" name="Google Shape;14582;p11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Summer Sun Sticker for iOS &amp; Android | GIPHY" id="14583" name="Google Shape;14583;p11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84" name="Google Shape;14584;p11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588" name="Shape 14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89" name="Google Shape;14589;p1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264797" y="-115911"/>
            <a:ext cx="10514358" cy="6950990"/>
          </a:xfrm>
          <a:prstGeom prst="rect">
            <a:avLst/>
          </a:prstGeom>
          <a:noFill/>
          <a:ln>
            <a:noFill/>
          </a:ln>
        </p:spPr>
      </p:pic>
      <p:sp>
        <p:nvSpPr>
          <p:cNvPr id="14590" name="Google Shape;14590;p12"/>
          <p:cNvSpPr txBox="1"/>
          <p:nvPr/>
        </p:nvSpPr>
        <p:spPr>
          <a:xfrm>
            <a:off x="2781946" y="1402922"/>
            <a:ext cx="367408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800" u="none" cap="none" strike="noStrike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f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1" name="Google Shape;14591;p12"/>
          <p:cNvSpPr txBox="1"/>
          <p:nvPr/>
        </p:nvSpPr>
        <p:spPr>
          <a:xfrm>
            <a:off x="3244312" y="1402922"/>
            <a:ext cx="285656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i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2" name="Google Shape;14592;p12"/>
          <p:cNvSpPr txBox="1"/>
          <p:nvPr/>
        </p:nvSpPr>
        <p:spPr>
          <a:xfrm>
            <a:off x="3748007" y="1402922"/>
            <a:ext cx="357790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r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3" name="Google Shape;14593;p12"/>
          <p:cNvSpPr txBox="1"/>
          <p:nvPr/>
        </p:nvSpPr>
        <p:spPr>
          <a:xfrm>
            <a:off x="4236203" y="1402922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4" name="Google Shape;14594;p12"/>
          <p:cNvSpPr txBox="1"/>
          <p:nvPr/>
        </p:nvSpPr>
        <p:spPr>
          <a:xfrm>
            <a:off x="4698569" y="1402922"/>
            <a:ext cx="367408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f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5" name="Google Shape;14595;p12"/>
          <p:cNvSpPr txBox="1"/>
          <p:nvPr/>
        </p:nvSpPr>
        <p:spPr>
          <a:xfrm>
            <a:off x="5202264" y="1402922"/>
            <a:ext cx="285656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i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6" name="Google Shape;14596;p12"/>
          <p:cNvSpPr txBox="1"/>
          <p:nvPr/>
        </p:nvSpPr>
        <p:spPr>
          <a:xfrm>
            <a:off x="5666503" y="1402922"/>
            <a:ext cx="375424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g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7" name="Google Shape;14597;p12"/>
          <p:cNvSpPr txBox="1"/>
          <p:nvPr/>
        </p:nvSpPr>
        <p:spPr>
          <a:xfrm>
            <a:off x="6128869" y="1402922"/>
            <a:ext cx="391454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h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8" name="Google Shape;14598;p12"/>
          <p:cNvSpPr txBox="1"/>
          <p:nvPr/>
        </p:nvSpPr>
        <p:spPr>
          <a:xfrm>
            <a:off x="7004523" y="1402922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9" name="Google Shape;14599;p12"/>
          <p:cNvSpPr txBox="1"/>
          <p:nvPr/>
        </p:nvSpPr>
        <p:spPr>
          <a:xfrm>
            <a:off x="7488723" y="1402922"/>
            <a:ext cx="357790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r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0" name="Google Shape;14600;p12"/>
          <p:cNvSpPr txBox="1"/>
          <p:nvPr/>
        </p:nvSpPr>
        <p:spPr>
          <a:xfrm>
            <a:off x="5575553" y="2709946"/>
            <a:ext cx="367408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f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1" name="Google Shape;14601;p12"/>
          <p:cNvSpPr txBox="1"/>
          <p:nvPr/>
        </p:nvSpPr>
        <p:spPr>
          <a:xfrm>
            <a:off x="6037919" y="2709946"/>
            <a:ext cx="369012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a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2" name="Google Shape;14602;p12"/>
          <p:cNvSpPr txBox="1"/>
          <p:nvPr/>
        </p:nvSpPr>
        <p:spPr>
          <a:xfrm>
            <a:off x="7029810" y="2709946"/>
            <a:ext cx="463588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m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3" name="Google Shape;14603;p12"/>
          <p:cNvSpPr txBox="1"/>
          <p:nvPr/>
        </p:nvSpPr>
        <p:spPr>
          <a:xfrm>
            <a:off x="7492176" y="2709946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4" name="Google Shape;14604;p12"/>
          <p:cNvSpPr txBox="1"/>
          <p:nvPr/>
        </p:nvSpPr>
        <p:spPr>
          <a:xfrm>
            <a:off x="7995871" y="2709946"/>
            <a:ext cx="357790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r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5" name="Google Shape;14605;p12"/>
          <p:cNvSpPr txBox="1"/>
          <p:nvPr/>
        </p:nvSpPr>
        <p:spPr>
          <a:xfrm>
            <a:off x="7487119" y="2242413"/>
            <a:ext cx="359394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v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6" name="Google Shape;14606;p12"/>
          <p:cNvSpPr txBox="1"/>
          <p:nvPr/>
        </p:nvSpPr>
        <p:spPr>
          <a:xfrm>
            <a:off x="7488723" y="3144469"/>
            <a:ext cx="354584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7" name="Google Shape;14607;p12"/>
          <p:cNvSpPr txBox="1"/>
          <p:nvPr/>
        </p:nvSpPr>
        <p:spPr>
          <a:xfrm>
            <a:off x="4212246" y="4964949"/>
            <a:ext cx="396262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d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8" name="Google Shape;14608;p12"/>
          <p:cNvSpPr txBox="1"/>
          <p:nvPr/>
        </p:nvSpPr>
        <p:spPr>
          <a:xfrm>
            <a:off x="4674612" y="4964949"/>
            <a:ext cx="373820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o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9" name="Google Shape;14609;p12"/>
          <p:cNvSpPr txBox="1"/>
          <p:nvPr/>
        </p:nvSpPr>
        <p:spPr>
          <a:xfrm>
            <a:off x="5178307" y="4964949"/>
            <a:ext cx="369012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c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0" name="Google Shape;14610;p12"/>
          <p:cNvSpPr txBox="1"/>
          <p:nvPr/>
        </p:nvSpPr>
        <p:spPr>
          <a:xfrm>
            <a:off x="5666503" y="4964949"/>
            <a:ext cx="354584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1" name="Google Shape;14611;p12"/>
          <p:cNvSpPr txBox="1"/>
          <p:nvPr/>
        </p:nvSpPr>
        <p:spPr>
          <a:xfrm>
            <a:off x="6128869" y="4964949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2" name="Google Shape;14612;p12"/>
          <p:cNvSpPr txBox="1"/>
          <p:nvPr/>
        </p:nvSpPr>
        <p:spPr>
          <a:xfrm>
            <a:off x="5159667" y="5409236"/>
            <a:ext cx="391454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h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3" name="Google Shape;14613;p12"/>
          <p:cNvSpPr txBox="1"/>
          <p:nvPr/>
        </p:nvSpPr>
        <p:spPr>
          <a:xfrm>
            <a:off x="5156214" y="5843759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4" name="Google Shape;14614;p12"/>
          <p:cNvSpPr txBox="1"/>
          <p:nvPr/>
        </p:nvSpPr>
        <p:spPr>
          <a:xfrm>
            <a:off x="5120512" y="6376743"/>
            <a:ext cx="367408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f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615" name="Google Shape;14615;p12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418154" y="278418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619" name="Shape 14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20" name="Google Shape;14620;p13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13508" l="-217" r="216" t="1617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ransparent Bird Gif posted by Reginald Garrett" id="14621" name="Google Shape;14621;p1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622" name="Google Shape;14622;p13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623" name="Google Shape;14623;p13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624" name="Google Shape;14624;p13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25" name="Google Shape;14625;p13"/>
          <p:cNvSpPr txBox="1"/>
          <p:nvPr/>
        </p:nvSpPr>
        <p:spPr>
          <a:xfrm>
            <a:off x="6202124" y="1144391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 REVIEW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26" name="Google Shape;14626;p13"/>
          <p:cNvSpPr txBox="1"/>
          <p:nvPr/>
        </p:nvSpPr>
        <p:spPr>
          <a:xfrm>
            <a:off x="7620922" y="2667398"/>
            <a:ext cx="2844048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Task 2 </a:t>
            </a:r>
            <a:r>
              <a:rPr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Circle</a:t>
            </a:r>
            <a:endParaRPr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Top Chirping Bird Stickers for Android &amp; iOS | Gfycat" id="14627" name="Google Shape;14627;p13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Summer Sun Sticker for iOS &amp; Android | GIPHY" id="14628" name="Google Shape;14628;p13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29" name="Google Shape;14629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633" name="Shape 14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4" name="Google Shape;14634;p14"/>
          <p:cNvSpPr/>
          <p:nvPr/>
        </p:nvSpPr>
        <p:spPr>
          <a:xfrm>
            <a:off x="462366" y="1178542"/>
            <a:ext cx="11267267" cy="4757980"/>
          </a:xfrm>
          <a:prstGeom prst="roundRect">
            <a:avLst>
              <a:gd fmla="val 11298" name="adj"/>
            </a:avLst>
          </a:prstGeom>
          <a:solidFill>
            <a:schemeClr val="accent1"/>
          </a:solidFill>
          <a:ln cap="flat" cmpd="sng" w="25400">
            <a:solidFill>
              <a:srgbClr val="65675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635" name="Google Shape;14635;p1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sp>
        <p:nvSpPr>
          <p:cNvPr id="14636" name="Google Shape;14636;p14"/>
          <p:cNvSpPr txBox="1"/>
          <p:nvPr/>
        </p:nvSpPr>
        <p:spPr>
          <a:xfrm>
            <a:off x="741981" y="1560367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1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My αunt is α </a:t>
            </a: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vet /doctor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She tαkes cαre of αnimαls.</a:t>
            </a:r>
            <a:endParaRPr/>
          </a:p>
        </p:txBody>
      </p:sp>
      <p:sp>
        <p:nvSpPr>
          <p:cNvPr id="14637" name="Google Shape;14637;p14"/>
          <p:cNvSpPr txBox="1"/>
          <p:nvPr/>
        </p:nvSpPr>
        <p:spPr>
          <a:xfrm>
            <a:off x="741981" y="2296535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Leo works </a:t>
            </a: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in α clinic /on α fαrm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He feeds αnimαls.</a:t>
            </a:r>
            <a:endParaRPr/>
          </a:p>
        </p:txBody>
      </p:sp>
      <p:sp>
        <p:nvSpPr>
          <p:cNvPr id="14638" name="Google Shape;14638;p14"/>
          <p:cNvSpPr txBox="1"/>
          <p:nvPr/>
        </p:nvSpPr>
        <p:spPr>
          <a:xfrm>
            <a:off x="741981" y="3160566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3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My brother is α </a:t>
            </a: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chef /firefighter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He cαn cook greαt food.</a:t>
            </a:r>
            <a:endParaRPr/>
          </a:p>
        </p:txBody>
      </p:sp>
      <p:sp>
        <p:nvSpPr>
          <p:cNvPr id="14639" name="Google Shape;14639;p14"/>
          <p:cNvSpPr txBox="1"/>
          <p:nvPr/>
        </p:nvSpPr>
        <p:spPr>
          <a:xfrm>
            <a:off x="741981" y="4059794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4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Joe is α </a:t>
            </a: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photogrαpher /fαrmer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He tαkes photos of αnimαls.</a:t>
            </a:r>
            <a:endParaRPr/>
          </a:p>
        </p:txBody>
      </p:sp>
      <p:sp>
        <p:nvSpPr>
          <p:cNvPr id="14640" name="Google Shape;14640;p14"/>
          <p:cNvSpPr txBox="1"/>
          <p:nvPr/>
        </p:nvSpPr>
        <p:spPr>
          <a:xfrm>
            <a:off x="741981" y="4946746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5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My mother is α </a:t>
            </a:r>
            <a:r>
              <a:rPr b="1"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doctor /teαcher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She works in α hospitαl.</a:t>
            </a:r>
            <a:endParaRPr/>
          </a:p>
        </p:txBody>
      </p:sp>
      <p:pic>
        <p:nvPicPr>
          <p:cNvPr descr="Heart Doctor Sticker for iOS &amp; Android | GIPHY" id="14641" name="Google Shape;14641;p1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 flipH="1">
            <a:off x="9833675" y="4198040"/>
            <a:ext cx="2659960" cy="2659960"/>
          </a:xfrm>
          <a:prstGeom prst="rect">
            <a:avLst/>
          </a:prstGeom>
          <a:noFill/>
          <a:ln>
            <a:noFill/>
          </a:ln>
        </p:spPr>
      </p:pic>
      <p:sp>
        <p:nvSpPr>
          <p:cNvPr id="14642" name="Google Shape;14642;p14"/>
          <p:cNvSpPr/>
          <p:nvPr/>
        </p:nvSpPr>
        <p:spPr>
          <a:xfrm>
            <a:off x="3169404" y="1567181"/>
            <a:ext cx="790414" cy="523220"/>
          </a:xfrm>
          <a:prstGeom prst="ellipse">
            <a:avLst/>
          </a:prstGeom>
          <a:noFill/>
          <a:ln cap="flat" cmpd="sng" w="28575">
            <a:solidFill>
              <a:srgbClr val="00B0F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3" name="Google Shape;14643;p14"/>
          <p:cNvSpPr/>
          <p:nvPr/>
        </p:nvSpPr>
        <p:spPr>
          <a:xfrm>
            <a:off x="4809640" y="2270444"/>
            <a:ext cx="1939871" cy="663640"/>
          </a:xfrm>
          <a:prstGeom prst="ellipse">
            <a:avLst/>
          </a:prstGeom>
          <a:noFill/>
          <a:ln cap="flat" cmpd="sng" w="28575">
            <a:solidFill>
              <a:srgbClr val="FF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4" name="Google Shape;14644;p14"/>
          <p:cNvSpPr/>
          <p:nvPr/>
        </p:nvSpPr>
        <p:spPr>
          <a:xfrm>
            <a:off x="3748008" y="3136393"/>
            <a:ext cx="1030636" cy="606447"/>
          </a:xfrm>
          <a:prstGeom prst="ellipse">
            <a:avLst/>
          </a:prstGeom>
          <a:noFill/>
          <a:ln cap="flat" cmpd="sng" w="28575">
            <a:solidFill>
              <a:srgbClr val="FF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5" name="Google Shape;14645;p14"/>
          <p:cNvSpPr/>
          <p:nvPr/>
        </p:nvSpPr>
        <p:spPr>
          <a:xfrm>
            <a:off x="2461648" y="3980049"/>
            <a:ext cx="2443566" cy="731435"/>
          </a:xfrm>
          <a:prstGeom prst="ellipse">
            <a:avLst/>
          </a:prstGeom>
          <a:noFill/>
          <a:ln cap="flat" cmpd="sng" w="28575">
            <a:solidFill>
              <a:srgbClr val="FF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6" name="Google Shape;14646;p14"/>
          <p:cNvSpPr/>
          <p:nvPr/>
        </p:nvSpPr>
        <p:spPr>
          <a:xfrm>
            <a:off x="3683431" y="4946746"/>
            <a:ext cx="1283776" cy="523220"/>
          </a:xfrm>
          <a:prstGeom prst="ellipse">
            <a:avLst/>
          </a:prstGeom>
          <a:noFill/>
          <a:ln cap="flat" cmpd="sng" w="28575">
            <a:solidFill>
              <a:srgbClr val="FF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822"/>
                                        <p:tgtEl>
                                          <p:spTgt spid="14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650" name="Shape 14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51" name="Google Shape;14651;p15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13508" l="-217" r="216" t="1617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ransparent Bird Gif posted by Reginald Garrett" id="14652" name="Google Shape;14652;p15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653" name="Google Shape;14653;p15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654" name="Google Shape;14654;p15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655" name="Google Shape;14655;p15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56" name="Google Shape;14656;p15"/>
          <p:cNvSpPr txBox="1"/>
          <p:nvPr/>
        </p:nvSpPr>
        <p:spPr>
          <a:xfrm>
            <a:off x="6202124" y="1144391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 REVIEW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57" name="Google Shape;14657;p15"/>
          <p:cNvSpPr txBox="1"/>
          <p:nvPr/>
        </p:nvSpPr>
        <p:spPr>
          <a:xfrm>
            <a:off x="6482829" y="2429627"/>
            <a:ext cx="5357557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Racing monster truck game</a:t>
            </a:r>
            <a:endParaRPr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Top Chirping Bird Stickers for Android &amp; iOS | Gfycat" id="14658" name="Google Shape;14658;p15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Summer Sun Sticker for iOS &amp; Android | GIPHY" id="14659" name="Google Shape;14659;p15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0" name="Google Shape;14660;p15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665" name="Shape 14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66" name="Google Shape;14666;p1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2750" y="-14308"/>
            <a:ext cx="1214880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7" name="Google Shape;14667;p16"/>
          <p:cNvPicPr preferRelativeResize="0"/>
          <p:nvPr/>
        </p:nvPicPr>
        <p:blipFill rotWithShape="1">
          <a:blip r:embed="rId4">
            <a:alphaModFix/>
          </a:blip>
          <a:srcRect b="42335" l="19282" r="30048" t="49961"/>
          <a:stretch/>
        </p:blipFill>
        <p:spPr>
          <a:xfrm rot="-5400000">
            <a:off x="10145743" y="4004095"/>
            <a:ext cx="4092515" cy="56319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8" name="Google Shape;14668;p16"/>
          <p:cNvPicPr preferRelativeResize="0"/>
          <p:nvPr/>
        </p:nvPicPr>
        <p:blipFill rotWithShape="1">
          <a:blip r:embed="rId4">
            <a:alphaModFix/>
          </a:blip>
          <a:srcRect b="42335" l="19282" r="30048" t="49961"/>
          <a:stretch/>
        </p:blipFill>
        <p:spPr>
          <a:xfrm rot="-5400000">
            <a:off x="-1943774" y="4004096"/>
            <a:ext cx="4092515" cy="56319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9" name="Google Shape;14669;p16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0" name="Google Shape;14670;p16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2185770" y="2075911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1" name="Google Shape;14671;p16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4443177" y="2023872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2" name="Google Shape;14672;p16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6769557" y="2023872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3" name="Google Shape;14673;p16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9066208" y="2075911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4" name="Google Shape;14674;p16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11334768" y="2075911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5" name="Google Shape;14675;p16"/>
          <p:cNvPicPr preferRelativeResize="0"/>
          <p:nvPr/>
        </p:nvPicPr>
        <p:blipFill rotWithShape="1">
          <a:blip r:embed="rId11">
            <a:alphaModFix/>
          </a:blip>
          <a:srcRect b="63222" l="0" r="50000" t="0"/>
          <a:stretch/>
        </p:blipFill>
        <p:spPr>
          <a:xfrm flipH="1">
            <a:off x="-1083555" y="1777593"/>
            <a:ext cx="2319509" cy="184261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6" name="Google Shape;14676;p16"/>
          <p:cNvPicPr preferRelativeResize="0"/>
          <p:nvPr/>
        </p:nvPicPr>
        <p:blipFill rotWithShape="1">
          <a:blip r:embed="rId11">
            <a:alphaModFix/>
          </a:blip>
          <a:srcRect b="8120" l="-1889" r="51889" t="55101"/>
          <a:stretch/>
        </p:blipFill>
        <p:spPr>
          <a:xfrm>
            <a:off x="-943366" y="4016721"/>
            <a:ext cx="2179320" cy="1731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7" name="Google Shape;14677;p16">
            <a:hlinkClick action="ppaction://hlinksldjump" r:id="rId12"/>
          </p:cNvPr>
          <p:cNvPicPr preferRelativeResize="0"/>
          <p:nvPr/>
        </p:nvPicPr>
        <p:blipFill rotWithShape="1">
          <a:blip r:embed="rId13">
            <a:alphaModFix/>
          </a:blip>
          <a:srcRect b="0" l="19926" r="12719" t="0"/>
          <a:stretch/>
        </p:blipFill>
        <p:spPr>
          <a:xfrm>
            <a:off x="3170488" y="5931328"/>
            <a:ext cx="882834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8" name="Google Shape;14678;p16">
            <a:hlinkClick action="ppaction://hlinksldjump" r:id="rId14"/>
          </p:cNvPr>
          <p:cNvPicPr preferRelativeResize="0"/>
          <p:nvPr/>
        </p:nvPicPr>
        <p:blipFill rotWithShape="1">
          <a:blip r:embed="rId15">
            <a:alphaModFix/>
          </a:blip>
          <a:srcRect b="0" l="12833" r="14489" t="0"/>
          <a:stretch/>
        </p:blipFill>
        <p:spPr>
          <a:xfrm>
            <a:off x="4460923" y="5931328"/>
            <a:ext cx="952623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9" name="Google Shape;14679;p16">
            <a:hlinkClick action="ppaction://hlinksldjump" r:id="rId16"/>
          </p:cNvPr>
          <p:cNvPicPr preferRelativeResize="0"/>
          <p:nvPr/>
        </p:nvPicPr>
        <p:blipFill rotWithShape="1">
          <a:blip r:embed="rId17">
            <a:alphaModFix/>
          </a:blip>
          <a:srcRect b="0" l="15496" r="11826" t="0"/>
          <a:stretch/>
        </p:blipFill>
        <p:spPr>
          <a:xfrm>
            <a:off x="5695142" y="5917020"/>
            <a:ext cx="952624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0" name="Google Shape;14680;p16">
            <a:hlinkClick action="ppaction://hlinksldjump" r:id="rId18"/>
          </p:cNvPr>
          <p:cNvPicPr preferRelativeResize="0"/>
          <p:nvPr/>
        </p:nvPicPr>
        <p:blipFill rotWithShape="1">
          <a:blip r:embed="rId19">
            <a:alphaModFix/>
          </a:blip>
          <a:srcRect b="0" l="13448" r="13874" t="0"/>
          <a:stretch/>
        </p:blipFill>
        <p:spPr>
          <a:xfrm>
            <a:off x="6988249" y="5917020"/>
            <a:ext cx="952624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1" name="Google Shape;14681;p16">
            <a:hlinkClick action="ppaction://hlinksldjump" r:id="rId20"/>
          </p:cNvPr>
          <p:cNvPicPr preferRelativeResize="0"/>
          <p:nvPr/>
        </p:nvPicPr>
        <p:blipFill rotWithShape="1">
          <a:blip r:embed="rId21">
            <a:alphaModFix/>
          </a:blip>
          <a:srcRect b="0" l="14667" r="12314" t="0"/>
          <a:stretch/>
        </p:blipFill>
        <p:spPr>
          <a:xfrm>
            <a:off x="8291236" y="5931328"/>
            <a:ext cx="952623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2" name="Google Shape;14682;p16">
            <a:hlinkClick action="ppaction://hlinksldjump" r:id="rId22"/>
          </p:cNvPr>
          <p:cNvPicPr preferRelativeResize="0"/>
          <p:nvPr/>
        </p:nvPicPr>
        <p:blipFill rotWithShape="1">
          <a:blip r:embed="rId23">
            <a:alphaModFix/>
          </a:blip>
          <a:srcRect b="0" l="0" r="0" t="0"/>
          <a:stretch/>
        </p:blipFill>
        <p:spPr>
          <a:xfrm>
            <a:off x="9868515" y="5833584"/>
            <a:ext cx="805907" cy="8676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3" name="Google Shape;14683;p16">
            <a:hlinkClick action="ppaction://hlinksldjump" r:id="rId24"/>
          </p:cNvPr>
          <p:cNvPicPr preferRelativeResize="0"/>
          <p:nvPr/>
        </p:nvPicPr>
        <p:blipFill rotWithShape="1">
          <a:blip r:embed="rId25">
            <a:alphaModFix/>
          </a:blip>
          <a:srcRect b="0" l="0" r="0" t="0"/>
          <a:stretch/>
        </p:blipFill>
        <p:spPr>
          <a:xfrm>
            <a:off x="10802994" y="5833584"/>
            <a:ext cx="770783" cy="8295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688" name="Shape 14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89" name="Google Shape;14689;p17"/>
          <p:cNvPicPr preferRelativeResize="0"/>
          <p:nvPr/>
        </p:nvPicPr>
        <p:blipFill rotWithShape="1">
          <a:blip r:embed="rId3">
            <a:alphaModFix/>
          </a:blip>
          <a:srcRect b="22739" l="0" r="0" t="5210"/>
          <a:stretch/>
        </p:blipFill>
        <p:spPr>
          <a:xfrm>
            <a:off x="0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690" name="Google Shape;14690;p17"/>
          <p:cNvSpPr/>
          <p:nvPr/>
        </p:nvSpPr>
        <p:spPr>
          <a:xfrm>
            <a:off x="874889" y="625176"/>
            <a:ext cx="10106060" cy="5568269"/>
          </a:xfrm>
          <a:prstGeom prst="roundRect">
            <a:avLst>
              <a:gd fmla="val 16667" name="adj"/>
            </a:avLst>
          </a:prstGeom>
          <a:solidFill>
            <a:srgbClr val="F0F4DD">
              <a:alpha val="69803"/>
            </a:srgbClr>
          </a:solidFill>
          <a:ln cap="flat" cmpd="sng" w="25400">
            <a:solidFill>
              <a:srgbClr val="65675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FFFDF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691" name="Google Shape;14691;p17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2" name="Google Shape;14692;p17"/>
          <p:cNvPicPr preferRelativeResize="0"/>
          <p:nvPr/>
        </p:nvPicPr>
        <p:blipFill rotWithShape="1">
          <a:blip r:embed="rId5">
            <a:alphaModFix/>
          </a:blip>
          <a:srcRect b="61689" l="50000" r="6765" t="3005"/>
          <a:stretch/>
        </p:blipFill>
        <p:spPr>
          <a:xfrm>
            <a:off x="9712692" y="4147042"/>
            <a:ext cx="2320344" cy="2046403"/>
          </a:xfrm>
          <a:prstGeom prst="rect">
            <a:avLst/>
          </a:prstGeom>
          <a:noFill/>
          <a:ln>
            <a:noFill/>
          </a:ln>
        </p:spPr>
      </p:pic>
      <p:sp>
        <p:nvSpPr>
          <p:cNvPr id="14693" name="Google Shape;14693;p17"/>
          <p:cNvSpPr txBox="1"/>
          <p:nvPr/>
        </p:nvSpPr>
        <p:spPr>
          <a:xfrm>
            <a:off x="2778911" y="822959"/>
            <a:ext cx="5711973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b="1"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1</a:t>
            </a:r>
            <a:r>
              <a:rPr b="0"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 Whαt does α vet do? </a:t>
            </a:r>
            <a:endParaRPr b="0" i="0" sz="4000" u="none" cap="none" strike="noStrike">
              <a:solidFill>
                <a:srgbClr val="39393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94" name="Google Shape;14694;p17"/>
          <p:cNvSpPr txBox="1"/>
          <p:nvPr/>
        </p:nvSpPr>
        <p:spPr>
          <a:xfrm>
            <a:off x="2287633" y="4816896"/>
            <a:ext cx="7504289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b="0"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Α vet tαkes cαre of αnimαls. </a:t>
            </a:r>
            <a:endParaRPr b="0" i="0" sz="4000" u="none" cap="none" strike="noStrike">
              <a:solidFill>
                <a:srgbClr val="39393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Vets in Surrey: On Finding the Right Veterinarian to Care for Your Pet" id="14695" name="Google Shape;14695;p17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3567096" y="1728628"/>
            <a:ext cx="4233333" cy="2822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6" name="Google Shape;14696;p17">
            <a:hlinkClick action="ppaction://hlinksldjump" r:id="rId7"/>
          </p:cNvPr>
          <p:cNvPicPr preferRelativeResize="0"/>
          <p:nvPr/>
        </p:nvPicPr>
        <p:blipFill rotWithShape="1">
          <a:blip r:embed="rId8">
            <a:alphaModFix/>
          </a:blip>
          <a:srcRect b="29738" l="7560" r="75098" t="55170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701" name="Shape 14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02" name="Google Shape;14702;p18"/>
          <p:cNvPicPr preferRelativeResize="0"/>
          <p:nvPr/>
        </p:nvPicPr>
        <p:blipFill rotWithShape="1">
          <a:blip r:embed="rId3">
            <a:alphaModFix/>
          </a:blip>
          <a:srcRect b="22739" l="0" r="0" t="5210"/>
          <a:stretch/>
        </p:blipFill>
        <p:spPr>
          <a:xfrm>
            <a:off x="0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03" name="Google Shape;14703;p18"/>
          <p:cNvSpPr/>
          <p:nvPr/>
        </p:nvSpPr>
        <p:spPr>
          <a:xfrm>
            <a:off x="1067873" y="383822"/>
            <a:ext cx="10056254" cy="5698633"/>
          </a:xfrm>
          <a:prstGeom prst="roundRect">
            <a:avLst>
              <a:gd fmla="val 16667" name="adj"/>
            </a:avLst>
          </a:prstGeom>
          <a:solidFill>
            <a:srgbClr val="F0F4DD">
              <a:alpha val="69803"/>
            </a:srgbClr>
          </a:solidFill>
          <a:ln cap="flat" cmpd="sng" w="25400">
            <a:solidFill>
              <a:srgbClr val="65675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04" name="Google Shape;14704;p18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05" name="Google Shape;14705;p18"/>
          <p:cNvPicPr preferRelativeResize="0"/>
          <p:nvPr/>
        </p:nvPicPr>
        <p:blipFill rotWithShape="1">
          <a:blip r:embed="rId5">
            <a:alphaModFix/>
          </a:blip>
          <a:srcRect b="9374" l="51476" r="5289" t="55320"/>
          <a:stretch/>
        </p:blipFill>
        <p:spPr>
          <a:xfrm>
            <a:off x="9363018" y="4010268"/>
            <a:ext cx="2494686" cy="2200162"/>
          </a:xfrm>
          <a:prstGeom prst="rect">
            <a:avLst/>
          </a:prstGeom>
          <a:noFill/>
          <a:ln>
            <a:noFill/>
          </a:ln>
        </p:spPr>
      </p:pic>
      <p:sp>
        <p:nvSpPr>
          <p:cNvPr id="14706" name="Google Shape;14706;p18"/>
          <p:cNvSpPr txBox="1"/>
          <p:nvPr/>
        </p:nvSpPr>
        <p:spPr>
          <a:xfrm>
            <a:off x="2053480" y="720182"/>
            <a:ext cx="8608876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Where does doctor John work? </a:t>
            </a:r>
            <a:endParaRPr sz="4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07" name="Google Shape;14707;p18"/>
          <p:cNvSpPr txBox="1"/>
          <p:nvPr/>
        </p:nvSpPr>
        <p:spPr>
          <a:xfrm>
            <a:off x="2998833" y="4985286"/>
            <a:ext cx="7504289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He works in a hospital. </a:t>
            </a:r>
            <a:endParaRPr sz="4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Mature Doctor Holding Medical Records At Hospital Stock Photo - Download  Image Now - Doctor, Healthcare And Medicine, Males - iStock" id="14708" name="Google Shape;14708;p18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3413236" y="1575977"/>
            <a:ext cx="4848225" cy="322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09" name="Google Shape;14709;p18">
            <a:hlinkClick action="ppaction://hlinksldjump" r:id="rId7"/>
          </p:cNvPr>
          <p:cNvPicPr preferRelativeResize="0"/>
          <p:nvPr/>
        </p:nvPicPr>
        <p:blipFill rotWithShape="1">
          <a:blip r:embed="rId8">
            <a:alphaModFix/>
          </a:blip>
          <a:srcRect b="29738" l="7560" r="75098" t="55170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714" name="Shape 14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15" name="Google Shape;14715;p19"/>
          <p:cNvPicPr preferRelativeResize="0"/>
          <p:nvPr/>
        </p:nvPicPr>
        <p:blipFill rotWithShape="1">
          <a:blip r:embed="rId3">
            <a:alphaModFix/>
          </a:blip>
          <a:srcRect b="22739" l="0" r="0" t="5210"/>
          <a:stretch/>
        </p:blipFill>
        <p:spPr>
          <a:xfrm>
            <a:off x="0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16" name="Google Shape;14716;p19"/>
          <p:cNvSpPr/>
          <p:nvPr/>
        </p:nvSpPr>
        <p:spPr>
          <a:xfrm>
            <a:off x="981587" y="608998"/>
            <a:ext cx="10039539" cy="5640003"/>
          </a:xfrm>
          <a:prstGeom prst="roundRect">
            <a:avLst>
              <a:gd fmla="val 16667" name="adj"/>
            </a:avLst>
          </a:prstGeom>
          <a:solidFill>
            <a:srgbClr val="F0F4DD">
              <a:alpha val="69803"/>
            </a:srgbClr>
          </a:solidFill>
          <a:ln cap="flat" cmpd="sng" w="25400">
            <a:solidFill>
              <a:srgbClr val="65675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FFFDF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17" name="Google Shape;14717;p19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18" name="Google Shape;14718;p19"/>
          <p:cNvPicPr preferRelativeResize="0"/>
          <p:nvPr/>
        </p:nvPicPr>
        <p:blipFill rotWithShape="1">
          <a:blip r:embed="rId5">
            <a:alphaModFix/>
          </a:blip>
          <a:srcRect b="63935" l="1720" r="55046" t="759"/>
          <a:stretch/>
        </p:blipFill>
        <p:spPr>
          <a:xfrm>
            <a:off x="9525149" y="4186682"/>
            <a:ext cx="2149550" cy="1895773"/>
          </a:xfrm>
          <a:prstGeom prst="rect">
            <a:avLst/>
          </a:prstGeom>
          <a:noFill/>
          <a:ln>
            <a:noFill/>
          </a:ln>
        </p:spPr>
      </p:pic>
      <p:sp>
        <p:nvSpPr>
          <p:cNvPr id="14719" name="Google Shape;14719;p19"/>
          <p:cNvSpPr txBox="1"/>
          <p:nvPr/>
        </p:nvSpPr>
        <p:spPr>
          <a:xfrm>
            <a:off x="2278915" y="551361"/>
            <a:ext cx="8321009" cy="11444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3</a:t>
            </a:r>
            <a:r>
              <a:rPr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Whαt does α firefighter do? </a:t>
            </a:r>
            <a:endParaRPr sz="40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720" name="Google Shape;14720;p19"/>
          <p:cNvSpPr txBox="1"/>
          <p:nvPr/>
        </p:nvSpPr>
        <p:spPr>
          <a:xfrm>
            <a:off x="2343855" y="4982822"/>
            <a:ext cx="7504289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Α firefighter puts out fires. </a:t>
            </a:r>
            <a:endParaRPr b="0" i="0" sz="4000" u="none" cap="none" strike="noStrike">
              <a:solidFill>
                <a:srgbClr val="39393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Why Cancer Is the Number One Killer of Firefighters" id="14721" name="Google Shape;14721;p19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3310291" y="2038974"/>
            <a:ext cx="5247137" cy="2943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22" name="Google Shape;14722;p19">
            <a:hlinkClick action="ppaction://hlinksldjump" r:id="rId7"/>
          </p:cNvPr>
          <p:cNvPicPr preferRelativeResize="0"/>
          <p:nvPr/>
        </p:nvPicPr>
        <p:blipFill rotWithShape="1">
          <a:blip r:embed="rId8">
            <a:alphaModFix/>
          </a:blip>
          <a:srcRect b="29738" l="7560" r="75098" t="55170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443" name="Shape 14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44" name="Google Shape;14444;p2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13508" l="-217" r="216" t="1617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ransparent Bird Gif posted by Reginald Garrett" id="14445" name="Google Shape;14445;p2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446" name="Google Shape;14446;p2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447" name="Google Shape;14447;p2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448" name="Google Shape;14448;p2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9" name="Google Shape;14449;p2"/>
          <p:cNvSpPr txBox="1"/>
          <p:nvPr/>
        </p:nvSpPr>
        <p:spPr>
          <a:xfrm>
            <a:off x="6187102" y="1500653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1 WARM UP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450" name="Google Shape;14450;p2"/>
          <p:cNvSpPr txBox="1"/>
          <p:nvPr/>
        </p:nvSpPr>
        <p:spPr>
          <a:xfrm>
            <a:off x="7759501" y="2937679"/>
            <a:ext cx="207781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0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Let’s sing.</a:t>
            </a:r>
            <a:endParaRPr b="0"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Top Chirping Bird Stickers for Android &amp; iOS | Gfycat" id="14451" name="Google Shape;14451;p2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Summer Sun Sticker for iOS &amp; Android | GIPHY" id="14452" name="Google Shape;14452;p2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53" name="Google Shape;14453;p2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727" name="Shape 14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28" name="Google Shape;14728;p20"/>
          <p:cNvPicPr preferRelativeResize="0"/>
          <p:nvPr/>
        </p:nvPicPr>
        <p:blipFill rotWithShape="1">
          <a:blip r:embed="rId3">
            <a:alphaModFix/>
          </a:blip>
          <a:srcRect b="22739" l="0" r="0" t="5210"/>
          <a:stretch/>
        </p:blipFill>
        <p:spPr>
          <a:xfrm>
            <a:off x="0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29" name="Google Shape;14729;p20"/>
          <p:cNvSpPr/>
          <p:nvPr/>
        </p:nvSpPr>
        <p:spPr>
          <a:xfrm>
            <a:off x="967494" y="489647"/>
            <a:ext cx="10151627" cy="5746192"/>
          </a:xfrm>
          <a:prstGeom prst="roundRect">
            <a:avLst>
              <a:gd fmla="val 16667" name="adj"/>
            </a:avLst>
          </a:prstGeom>
          <a:solidFill>
            <a:srgbClr val="F0F4DD">
              <a:alpha val="69803"/>
            </a:srgbClr>
          </a:solidFill>
          <a:ln cap="flat" cmpd="sng" w="25400">
            <a:solidFill>
              <a:srgbClr val="65675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FFFDF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30" name="Google Shape;14730;p2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31" name="Google Shape;14731;p20"/>
          <p:cNvPicPr preferRelativeResize="0"/>
          <p:nvPr/>
        </p:nvPicPr>
        <p:blipFill rotWithShape="1">
          <a:blip r:embed="rId5">
            <a:alphaModFix/>
          </a:blip>
          <a:srcRect b="9374" l="-130" r="55159" t="55329"/>
          <a:stretch/>
        </p:blipFill>
        <p:spPr>
          <a:xfrm flipH="1">
            <a:off x="9712197" y="4253435"/>
            <a:ext cx="2212114" cy="1875197"/>
          </a:xfrm>
          <a:prstGeom prst="rect">
            <a:avLst/>
          </a:prstGeom>
          <a:noFill/>
          <a:ln>
            <a:noFill/>
          </a:ln>
        </p:spPr>
      </p:pic>
      <p:sp>
        <p:nvSpPr>
          <p:cNvPr id="14732" name="Google Shape;14732;p20"/>
          <p:cNvSpPr txBox="1"/>
          <p:nvPr/>
        </p:nvSpPr>
        <p:spPr>
          <a:xfrm>
            <a:off x="2166369" y="862378"/>
            <a:ext cx="8129098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b="1"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4 </a:t>
            </a:r>
            <a:r>
              <a:rPr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Whαt does your mother do? </a:t>
            </a:r>
            <a:endParaRPr/>
          </a:p>
        </p:txBody>
      </p:sp>
      <p:sp>
        <p:nvSpPr>
          <p:cNvPr id="14733" name="Google Shape;14733;p20"/>
          <p:cNvSpPr txBox="1"/>
          <p:nvPr/>
        </p:nvSpPr>
        <p:spPr>
          <a:xfrm>
            <a:off x="3861616" y="5204726"/>
            <a:ext cx="4468767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b="0"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She is α teαcher. </a:t>
            </a:r>
            <a:endParaRPr b="0" i="0" sz="4000" u="none" cap="none" strike="noStrike">
              <a:solidFill>
                <a:srgbClr val="39393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What Does a Teacher Do? | GCU Blog" id="14734" name="Google Shape;14734;p20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3808923" y="1636936"/>
            <a:ext cx="4468767" cy="3360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35" name="Google Shape;14735;p20">
            <a:hlinkClick action="ppaction://hlinksldjump" r:id="rId7"/>
          </p:cNvPr>
          <p:cNvPicPr preferRelativeResize="0"/>
          <p:nvPr/>
        </p:nvPicPr>
        <p:blipFill rotWithShape="1">
          <a:blip r:embed="rId8">
            <a:alphaModFix/>
          </a:blip>
          <a:srcRect b="29738" l="7560" r="75098" t="55170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740" name="Shape 1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1" name="Google Shape;14741;p21"/>
          <p:cNvPicPr preferRelativeResize="0"/>
          <p:nvPr/>
        </p:nvPicPr>
        <p:blipFill rotWithShape="1">
          <a:blip r:embed="rId3">
            <a:alphaModFix/>
          </a:blip>
          <a:srcRect b="22739" l="0" r="0" t="5210"/>
          <a:stretch/>
        </p:blipFill>
        <p:spPr>
          <a:xfrm>
            <a:off x="-10897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42" name="Google Shape;14742;p21"/>
          <p:cNvSpPr/>
          <p:nvPr/>
        </p:nvSpPr>
        <p:spPr>
          <a:xfrm>
            <a:off x="986213" y="610056"/>
            <a:ext cx="10051338" cy="5592809"/>
          </a:xfrm>
          <a:prstGeom prst="roundRect">
            <a:avLst>
              <a:gd fmla="val 16667" name="adj"/>
            </a:avLst>
          </a:prstGeom>
          <a:solidFill>
            <a:srgbClr val="F0F4DD">
              <a:alpha val="69803"/>
            </a:srgbClr>
          </a:solidFill>
          <a:ln cap="flat" cmpd="sng" w="25400">
            <a:solidFill>
              <a:srgbClr val="65675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FFFDF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43" name="Google Shape;14743;p21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168228" y="328617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44" name="Google Shape;14744;p21"/>
          <p:cNvPicPr preferRelativeResize="0"/>
          <p:nvPr/>
        </p:nvPicPr>
        <p:blipFill rotWithShape="1">
          <a:blip r:embed="rId5">
            <a:alphaModFix/>
          </a:blip>
          <a:srcRect b="61689" l="50000" r="6765" t="3005"/>
          <a:stretch/>
        </p:blipFill>
        <p:spPr>
          <a:xfrm>
            <a:off x="9511776" y="4240309"/>
            <a:ext cx="2326894" cy="2052179"/>
          </a:xfrm>
          <a:prstGeom prst="rect">
            <a:avLst/>
          </a:prstGeom>
          <a:noFill/>
          <a:ln>
            <a:noFill/>
          </a:ln>
        </p:spPr>
      </p:pic>
      <p:sp>
        <p:nvSpPr>
          <p:cNvPr id="14745" name="Google Shape;14745;p21"/>
          <p:cNvSpPr txBox="1"/>
          <p:nvPr/>
        </p:nvSpPr>
        <p:spPr>
          <a:xfrm>
            <a:off x="2328972" y="832630"/>
            <a:ext cx="8996182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b="1"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5 </a:t>
            </a:r>
            <a:r>
              <a:rPr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Where does your uncle work? </a:t>
            </a:r>
            <a:endParaRPr/>
          </a:p>
        </p:txBody>
      </p:sp>
      <p:sp>
        <p:nvSpPr>
          <p:cNvPr id="14746" name="Google Shape;14746;p21"/>
          <p:cNvSpPr txBox="1"/>
          <p:nvPr/>
        </p:nvSpPr>
        <p:spPr>
          <a:xfrm>
            <a:off x="2711597" y="4988161"/>
            <a:ext cx="6337078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b="0" i="0" lang="en-US" sz="40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My uncle works in α clinic. </a:t>
            </a:r>
            <a:endParaRPr/>
          </a:p>
        </p:txBody>
      </p:sp>
      <p:pic>
        <p:nvPicPr>
          <p:cNvPr descr="Tufts at Tech | Cummings School of Veterinary Medicine" id="14747" name="Google Shape;14747;p21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3420651" y="1791777"/>
            <a:ext cx="4453382" cy="296892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48" name="Google Shape;14748;p21">
            <a:hlinkClick action="ppaction://hlinksldjump" r:id="rId7"/>
          </p:cNvPr>
          <p:cNvPicPr preferRelativeResize="0"/>
          <p:nvPr/>
        </p:nvPicPr>
        <p:blipFill rotWithShape="1">
          <a:blip r:embed="rId8">
            <a:alphaModFix/>
          </a:blip>
          <a:srcRect b="29738" l="7560" r="75098" t="55170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753" name="Shape 14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54" name="Google Shape;14754;p22"/>
          <p:cNvPicPr preferRelativeResize="0"/>
          <p:nvPr/>
        </p:nvPicPr>
        <p:blipFill rotWithShape="1">
          <a:blip r:embed="rId3">
            <a:alphaModFix/>
          </a:blip>
          <a:srcRect b="13966" l="0" r="0" t="16675"/>
          <a:stretch/>
        </p:blipFill>
        <p:spPr>
          <a:xfrm>
            <a:off x="0" y="1"/>
            <a:ext cx="12228180" cy="6878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55" name="Google Shape;14755;p22"/>
          <p:cNvPicPr preferRelativeResize="0"/>
          <p:nvPr/>
        </p:nvPicPr>
        <p:blipFill rotWithShape="1">
          <a:blip r:embed="rId4">
            <a:alphaModFix/>
          </a:blip>
          <a:srcRect b="7353" l="0" r="0" t="0"/>
          <a:stretch/>
        </p:blipFill>
        <p:spPr>
          <a:xfrm>
            <a:off x="1658715" y="-216815"/>
            <a:ext cx="8283874" cy="70017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56" name="Google Shape;14756;p22"/>
          <p:cNvPicPr preferRelativeResize="0"/>
          <p:nvPr/>
        </p:nvPicPr>
        <p:blipFill rotWithShape="1">
          <a:blip r:embed="rId5">
            <a:alphaModFix/>
          </a:blip>
          <a:srcRect b="9374" l="-130" r="55159" t="55329"/>
          <a:stretch/>
        </p:blipFill>
        <p:spPr>
          <a:xfrm>
            <a:off x="3482375" y="1952267"/>
            <a:ext cx="4097113" cy="347310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57" name="Google Shape;14757;p22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Confetti Transparent Gif posted by Christian Robert" id="14758" name="Google Shape;14758;p22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596945" y="-64001"/>
            <a:ext cx="11185145" cy="6291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59" name="Google Shape;14759;p22">
            <a:hlinkClick action="ppaction://hlinksldjump" r:id="rId8"/>
          </p:cNvPr>
          <p:cNvPicPr preferRelativeResize="0"/>
          <p:nvPr/>
        </p:nvPicPr>
        <p:blipFill rotWithShape="1">
          <a:blip r:embed="rId9">
            <a:alphaModFix/>
          </a:blip>
          <a:srcRect b="63602" l="24326" r="58331" t="21307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822"/>
                                        <p:tgtEl>
                                          <p:spTgt spid="14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763" name="Shape 14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64" name="Google Shape;14764;p23"/>
          <p:cNvPicPr preferRelativeResize="0"/>
          <p:nvPr/>
        </p:nvPicPr>
        <p:blipFill rotWithShape="1">
          <a:blip r:embed="rId3">
            <a:alphaModFix/>
          </a:blip>
          <a:srcRect b="13966" l="0" r="0" t="16675"/>
          <a:stretch/>
        </p:blipFill>
        <p:spPr>
          <a:xfrm>
            <a:off x="0" y="1"/>
            <a:ext cx="12228180" cy="6878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5" name="Google Shape;14765;p23"/>
          <p:cNvPicPr preferRelativeResize="0"/>
          <p:nvPr/>
        </p:nvPicPr>
        <p:blipFill rotWithShape="1">
          <a:blip r:embed="rId4">
            <a:alphaModFix/>
          </a:blip>
          <a:srcRect b="7353" l="0" r="0" t="0"/>
          <a:stretch/>
        </p:blipFill>
        <p:spPr>
          <a:xfrm>
            <a:off x="1658715" y="-216815"/>
            <a:ext cx="8283874" cy="70017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6" name="Google Shape;14766;p23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7" name="Google Shape;14767;p23"/>
          <p:cNvPicPr preferRelativeResize="0"/>
          <p:nvPr/>
        </p:nvPicPr>
        <p:blipFill rotWithShape="1">
          <a:blip r:embed="rId6">
            <a:alphaModFix/>
          </a:blip>
          <a:srcRect b="63935" l="1720" r="55046" t="759"/>
          <a:stretch/>
        </p:blipFill>
        <p:spPr>
          <a:xfrm flipH="1">
            <a:off x="3726003" y="1734533"/>
            <a:ext cx="4352768" cy="3838877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Confetti Transparent Gif posted by Christian Robert" id="14768" name="Google Shape;14768;p23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297286" y="493299"/>
            <a:ext cx="11185145" cy="6291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9" name="Google Shape;14769;p23">
            <a:hlinkClick action="ppaction://hlinksldjump" r:id="rId8"/>
          </p:cNvPr>
          <p:cNvPicPr preferRelativeResize="0"/>
          <p:nvPr/>
        </p:nvPicPr>
        <p:blipFill rotWithShape="1">
          <a:blip r:embed="rId9">
            <a:alphaModFix/>
          </a:blip>
          <a:srcRect b="63602" l="24326" r="58331" t="21307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822"/>
                                        <p:tgtEl>
                                          <p:spTgt spid="14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773" name="Shape 14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74" name="Google Shape;14774;p24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13508" l="-217" r="216" t="1617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ransparent Bird Gif posted by Reginald Garrett" id="14775" name="Google Shape;14775;p2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776" name="Google Shape;14776;p2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777" name="Google Shape;14777;p2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778" name="Google Shape;14778;p24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79" name="Google Shape;14779;p24"/>
          <p:cNvSpPr txBox="1"/>
          <p:nvPr/>
        </p:nvSpPr>
        <p:spPr>
          <a:xfrm>
            <a:off x="6202124" y="1144391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 REVIEW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780" name="Google Shape;14780;p24"/>
          <p:cNvSpPr txBox="1"/>
          <p:nvPr/>
        </p:nvSpPr>
        <p:spPr>
          <a:xfrm>
            <a:off x="6766575" y="2631344"/>
            <a:ext cx="4754828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Task 3 </a:t>
            </a:r>
            <a:r>
              <a:rPr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Match and say</a:t>
            </a:r>
            <a:r>
              <a:rPr b="0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.</a:t>
            </a:r>
            <a:endParaRPr b="0"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Top Chirping Bird Stickers for Android &amp; iOS | Gfycat" id="14781" name="Google Shape;14781;p24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Summer Sun Sticker for iOS &amp; Android | GIPHY" id="14782" name="Google Shape;14782;p24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3" name="Google Shape;14783;p24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787" name="Shape 14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88" name="Google Shape;14788;p2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Click Click Photography Sticker for iOS &amp; Android | GIPHY" id="14789" name="Google Shape;14789;p25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584446" y="4581647"/>
            <a:ext cx="1810042" cy="215054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790" name="Google Shape;14790;p25"/>
          <p:cNvGrpSpPr/>
          <p:nvPr/>
        </p:nvGrpSpPr>
        <p:grpSpPr>
          <a:xfrm>
            <a:off x="158964" y="125808"/>
            <a:ext cx="6023645" cy="4403155"/>
            <a:chOff x="158964" y="125808"/>
            <a:chExt cx="6023645" cy="4403155"/>
          </a:xfrm>
        </p:grpSpPr>
        <p:sp>
          <p:nvSpPr>
            <p:cNvPr id="14791" name="Google Shape;14791;p25"/>
            <p:cNvSpPr/>
            <p:nvPr/>
          </p:nvSpPr>
          <p:spPr>
            <a:xfrm>
              <a:off x="158964" y="254844"/>
              <a:ext cx="5836342" cy="4274119"/>
            </a:xfrm>
            <a:prstGeom prst="rect">
              <a:avLst/>
            </a:prstGeom>
            <a:solidFill>
              <a:srgbClr val="C6DBC1"/>
            </a:solidFill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blurRad="40000" rotWithShape="0" dir="5400000" dist="20000">
                <a:srgbClr val="000000">
                  <a:alpha val="37647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2" name="Google Shape;14792;p25"/>
            <p:cNvSpPr txBox="1"/>
            <p:nvPr/>
          </p:nvSpPr>
          <p:spPr>
            <a:xfrm>
              <a:off x="284318" y="125808"/>
              <a:ext cx="5898291" cy="427585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1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Whαt does α vet do? </a:t>
              </a:r>
              <a:endParaRPr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2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Where does doctor John work? </a:t>
              </a:r>
              <a:endParaRPr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3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Whαt does α firefighter do? </a:t>
              </a:r>
              <a:endParaRPr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4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Whαt does your mother do? </a:t>
              </a:r>
              <a:endParaRPr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5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Where does your uncle work? </a:t>
              </a:r>
              <a:endParaRPr/>
            </a:p>
          </p:txBody>
        </p:sp>
      </p:grpSp>
      <p:grpSp>
        <p:nvGrpSpPr>
          <p:cNvPr id="14793" name="Google Shape;14793;p25"/>
          <p:cNvGrpSpPr/>
          <p:nvPr/>
        </p:nvGrpSpPr>
        <p:grpSpPr>
          <a:xfrm>
            <a:off x="6606659" y="2038148"/>
            <a:ext cx="5569121" cy="4488390"/>
            <a:chOff x="6606659" y="2038148"/>
            <a:chExt cx="5569121" cy="4488390"/>
          </a:xfrm>
        </p:grpSpPr>
        <p:sp>
          <p:nvSpPr>
            <p:cNvPr id="14794" name="Google Shape;14794;p25"/>
            <p:cNvSpPr/>
            <p:nvPr/>
          </p:nvSpPr>
          <p:spPr>
            <a:xfrm>
              <a:off x="6606659" y="2252419"/>
              <a:ext cx="5426377" cy="4274119"/>
            </a:xfrm>
            <a:prstGeom prst="rect">
              <a:avLst/>
            </a:prstGeom>
            <a:solidFill>
              <a:srgbClr val="C9D785"/>
            </a:solidFill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  <a:effectLst>
              <a:outerShdw blurRad="40000" rotWithShape="0" dir="5400000" dist="20000">
                <a:srgbClr val="000000">
                  <a:alpha val="37647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5" name="Google Shape;14795;p25"/>
            <p:cNvSpPr txBox="1"/>
            <p:nvPr/>
          </p:nvSpPr>
          <p:spPr>
            <a:xfrm>
              <a:off x="6793962" y="2038148"/>
              <a:ext cx="5381818" cy="427411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α</a:t>
              </a:r>
              <a:r>
                <a:rPr b="0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My uncle works in α clinic. </a:t>
              </a:r>
              <a:endParaRPr b="0" i="0" sz="28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b</a:t>
              </a:r>
              <a:r>
                <a:rPr b="0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She is α teαcher. </a:t>
              </a:r>
              <a:endParaRPr b="0" i="0" sz="28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c</a:t>
              </a:r>
              <a:r>
                <a:rPr b="0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Α vet tαkes cαre of αnimαls. </a:t>
              </a:r>
              <a:endParaRPr b="0" i="0" sz="28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d</a:t>
              </a:r>
              <a:r>
                <a:rPr b="0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Α firefighter puts out fires. </a:t>
              </a:r>
              <a:endParaRPr b="0" i="0" sz="2800" u="none" cap="none" strike="noStrik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indent="0" lvl="0" marL="0" marR="0" rtl="0" algn="l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e</a:t>
              </a:r>
              <a:r>
                <a:rPr b="0" i="0" lang="en-US" sz="2800" u="none" cap="none" strike="noStrik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He works in α hospitαl.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96" name="Google Shape;14796;p25"/>
          <p:cNvSpPr/>
          <p:nvPr/>
        </p:nvSpPr>
        <p:spPr>
          <a:xfrm>
            <a:off x="4680488" y="641303"/>
            <a:ext cx="2270502" cy="3678180"/>
          </a:xfrm>
          <a:custGeom>
            <a:rect b="b" l="l" r="r" t="t"/>
            <a:pathLst>
              <a:path extrusionOk="0" h="3678180" w="2270502">
                <a:moveTo>
                  <a:pt x="0" y="9626"/>
                </a:moveTo>
                <a:cubicBezTo>
                  <a:pt x="319652" y="-3289"/>
                  <a:pt x="639305" y="-16204"/>
                  <a:pt x="898902" y="63870"/>
                </a:cubicBezTo>
                <a:cubicBezTo>
                  <a:pt x="1158499" y="143944"/>
                  <a:pt x="1440051" y="298927"/>
                  <a:pt x="1557580" y="490073"/>
                </a:cubicBezTo>
                <a:cubicBezTo>
                  <a:pt x="1675109" y="681219"/>
                  <a:pt x="1624739" y="960188"/>
                  <a:pt x="1604075" y="1210744"/>
                </a:cubicBezTo>
                <a:cubicBezTo>
                  <a:pt x="1583411" y="1461300"/>
                  <a:pt x="1434884" y="1701524"/>
                  <a:pt x="1433593" y="1993409"/>
                </a:cubicBezTo>
                <a:cubicBezTo>
                  <a:pt x="1432302" y="2285294"/>
                  <a:pt x="1508502" y="2693416"/>
                  <a:pt x="1596326" y="2962053"/>
                </a:cubicBezTo>
                <a:cubicBezTo>
                  <a:pt x="1684150" y="3230690"/>
                  <a:pt x="1848173" y="3492870"/>
                  <a:pt x="1960536" y="3605233"/>
                </a:cubicBezTo>
                <a:cubicBezTo>
                  <a:pt x="2072899" y="3717596"/>
                  <a:pt x="2171700" y="3676912"/>
                  <a:pt x="2270502" y="3636229"/>
                </a:cubicBezTo>
              </a:path>
            </a:pathLst>
          </a:custGeom>
          <a:noFill/>
          <a:ln cap="flat" cmpd="sng" w="28575">
            <a:solidFill>
              <a:srgbClr val="00B0F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97" name="Google Shape;14797;p25"/>
          <p:cNvSpPr/>
          <p:nvPr/>
        </p:nvSpPr>
        <p:spPr>
          <a:xfrm>
            <a:off x="5416658" y="2510725"/>
            <a:ext cx="1387098" cy="2626963"/>
          </a:xfrm>
          <a:custGeom>
            <a:rect b="b" l="l" r="r" t="t"/>
            <a:pathLst>
              <a:path extrusionOk="0" h="2626963" w="1387098">
                <a:moveTo>
                  <a:pt x="0" y="0"/>
                </a:moveTo>
                <a:cubicBezTo>
                  <a:pt x="33579" y="72971"/>
                  <a:pt x="67159" y="145943"/>
                  <a:pt x="116237" y="247973"/>
                </a:cubicBezTo>
                <a:cubicBezTo>
                  <a:pt x="165315" y="350003"/>
                  <a:pt x="236348" y="477864"/>
                  <a:pt x="294467" y="612183"/>
                </a:cubicBezTo>
                <a:cubicBezTo>
                  <a:pt x="352586" y="746502"/>
                  <a:pt x="393915" y="874363"/>
                  <a:pt x="464949" y="1053885"/>
                </a:cubicBezTo>
                <a:cubicBezTo>
                  <a:pt x="535983" y="1233407"/>
                  <a:pt x="621224" y="1508502"/>
                  <a:pt x="720671" y="1689316"/>
                </a:cubicBezTo>
                <a:cubicBezTo>
                  <a:pt x="820119" y="1870130"/>
                  <a:pt x="962187" y="1996699"/>
                  <a:pt x="1061634" y="2138767"/>
                </a:cubicBezTo>
                <a:cubicBezTo>
                  <a:pt x="1161081" y="2280835"/>
                  <a:pt x="1263112" y="2460356"/>
                  <a:pt x="1317356" y="2541722"/>
                </a:cubicBezTo>
                <a:cubicBezTo>
                  <a:pt x="1371600" y="2623088"/>
                  <a:pt x="1379349" y="2625025"/>
                  <a:pt x="1387098" y="2626963"/>
                </a:cubicBezTo>
              </a:path>
            </a:pathLst>
          </a:custGeom>
          <a:noFill/>
          <a:ln cap="flat" cmpd="sng" w="25400">
            <a:solidFill>
              <a:srgbClr val="FF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98" name="Google Shape;14798;p25"/>
          <p:cNvSpPr/>
          <p:nvPr/>
        </p:nvSpPr>
        <p:spPr>
          <a:xfrm>
            <a:off x="5594888" y="1716543"/>
            <a:ext cx="1201119" cy="4343294"/>
          </a:xfrm>
          <a:custGeom>
            <a:rect b="b" l="l" r="r" t="t"/>
            <a:pathLst>
              <a:path extrusionOk="0" h="4343294" w="1201119">
                <a:moveTo>
                  <a:pt x="0" y="11518"/>
                </a:moveTo>
                <a:cubicBezTo>
                  <a:pt x="50369" y="-6564"/>
                  <a:pt x="100739" y="-24645"/>
                  <a:pt x="154983" y="135504"/>
                </a:cubicBezTo>
                <a:cubicBezTo>
                  <a:pt x="209227" y="295653"/>
                  <a:pt x="281553" y="615952"/>
                  <a:pt x="325465" y="972413"/>
                </a:cubicBezTo>
                <a:cubicBezTo>
                  <a:pt x="369377" y="1328874"/>
                  <a:pt x="397790" y="1901020"/>
                  <a:pt x="418454" y="2274271"/>
                </a:cubicBezTo>
                <a:cubicBezTo>
                  <a:pt x="439118" y="2647522"/>
                  <a:pt x="387458" y="2927783"/>
                  <a:pt x="449451" y="3211918"/>
                </a:cubicBezTo>
                <a:cubicBezTo>
                  <a:pt x="511444" y="3496053"/>
                  <a:pt x="665136" y="3790521"/>
                  <a:pt x="790414" y="3979084"/>
                </a:cubicBezTo>
                <a:cubicBezTo>
                  <a:pt x="915692" y="4167647"/>
                  <a:pt x="1058405" y="4255470"/>
                  <a:pt x="1201119" y="4343294"/>
                </a:cubicBezTo>
              </a:path>
            </a:pathLst>
          </a:custGeom>
          <a:noFill/>
          <a:ln cap="flat" cmpd="sng" w="25400">
            <a:solidFill>
              <a:srgbClr val="FF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99" name="Google Shape;14799;p25"/>
          <p:cNvSpPr/>
          <p:nvPr/>
        </p:nvSpPr>
        <p:spPr>
          <a:xfrm>
            <a:off x="5339166" y="3339885"/>
            <a:ext cx="1449092" cy="131735"/>
          </a:xfrm>
          <a:custGeom>
            <a:rect b="b" l="l" r="r" t="t"/>
            <a:pathLst>
              <a:path extrusionOk="0" h="131735" w="1449092">
                <a:moveTo>
                  <a:pt x="0" y="0"/>
                </a:moveTo>
                <a:lnTo>
                  <a:pt x="1449092" y="131735"/>
                </a:lnTo>
                <a:lnTo>
                  <a:pt x="1449092" y="131735"/>
                </a:lnTo>
              </a:path>
            </a:pathLst>
          </a:custGeom>
          <a:noFill/>
          <a:ln cap="flat" cmpd="sng" w="25400">
            <a:solidFill>
              <a:srgbClr val="FF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00" name="Google Shape;14800;p25"/>
          <p:cNvSpPr/>
          <p:nvPr/>
        </p:nvSpPr>
        <p:spPr>
          <a:xfrm>
            <a:off x="5610386" y="2898183"/>
            <a:ext cx="1263112" cy="1247614"/>
          </a:xfrm>
          <a:custGeom>
            <a:rect b="b" l="l" r="r" t="t"/>
            <a:pathLst>
              <a:path extrusionOk="0" h="1247614" w="1263112">
                <a:moveTo>
                  <a:pt x="0" y="1247614"/>
                </a:moveTo>
                <a:lnTo>
                  <a:pt x="1263112" y="0"/>
                </a:lnTo>
              </a:path>
            </a:pathLst>
          </a:custGeom>
          <a:noFill/>
          <a:ln cap="flat" cmpd="sng" w="25400">
            <a:solidFill>
              <a:srgbClr val="FF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804" name="Shape 14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05" name="Google Shape;14805;p26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13508" l="-217" r="216" t="1617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ransparent Bird Gif posted by Reginald Garrett" id="14806" name="Google Shape;14806;p26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807" name="Google Shape;14807;p26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808" name="Google Shape;14808;p26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809" name="Google Shape;14809;p26"/>
          <p:cNvSpPr/>
          <p:nvPr/>
        </p:nvSpPr>
        <p:spPr>
          <a:xfrm rot="394767">
            <a:off x="5833316" y="392015"/>
            <a:ext cx="6271912" cy="4551854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10" name="Google Shape;14810;p26"/>
          <p:cNvSpPr txBox="1"/>
          <p:nvPr/>
        </p:nvSpPr>
        <p:spPr>
          <a:xfrm>
            <a:off x="6288145" y="995605"/>
            <a:ext cx="5711687" cy="2308324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lang="en-US" sz="7200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3</a:t>
            </a: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 EXTRA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lang="en-US" sz="7200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ACTIVITY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811" name="Google Shape;14811;p26"/>
          <p:cNvSpPr txBox="1"/>
          <p:nvPr/>
        </p:nvSpPr>
        <p:spPr>
          <a:xfrm>
            <a:off x="6846658" y="3149019"/>
            <a:ext cx="4924305" cy="10772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Talk about the jobs of your family members</a:t>
            </a:r>
            <a:r>
              <a:rPr b="0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.</a:t>
            </a:r>
            <a:endParaRPr b="0"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Top Chirping Bird Stickers for Android &amp; iOS | Gfycat" id="14812" name="Google Shape;14812;p26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Summer Sun Sticker for iOS &amp; Android | GIPHY" id="14813" name="Google Shape;14813;p26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14" name="Google Shape;14814;p26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818" name="Shape 14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Group of children sitting at desk in school library and studying together.  Or shelves on the background. Student study group.cartoon vector  illustration. 12576707 Vector Art at Vecteezy" id="14819" name="Google Shape;14819;p2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2566172" y="1337115"/>
            <a:ext cx="6742940" cy="5195202"/>
          </a:xfrm>
          <a:prstGeom prst="rect">
            <a:avLst/>
          </a:prstGeom>
          <a:noFill/>
          <a:ln>
            <a:noFill/>
          </a:ln>
        </p:spPr>
      </p:pic>
      <p:sp>
        <p:nvSpPr>
          <p:cNvPr id="14820" name="Google Shape;14820;p27"/>
          <p:cNvSpPr/>
          <p:nvPr/>
        </p:nvSpPr>
        <p:spPr>
          <a:xfrm>
            <a:off x="1728059" y="1516484"/>
            <a:ext cx="8074617" cy="1570470"/>
          </a:xfrm>
          <a:prstGeom prst="wedgeRoundRectCallout">
            <a:avLst>
              <a:gd fmla="val -4780" name="adj1"/>
              <a:gd fmla="val 92542" name="adj2"/>
              <a:gd fmla="val 16667" name="adj3"/>
            </a:avLst>
          </a:prstGeom>
          <a:solidFill>
            <a:srgbClr val="EEF9EC"/>
          </a:solidFill>
          <a:ln cap="flat" cmpd="sng" w="28575">
            <a:solidFill>
              <a:srgbClr val="00B050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There αre five people in my fαmily. My father is a vet. He works at the zoo. He loves and takes care of animals. My mother is....</a:t>
            </a:r>
            <a:endParaRPr b="0" i="0" sz="2800" u="none" cap="none" strike="noStrike">
              <a:solidFill>
                <a:srgbClr val="327638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821" name="Google Shape;14821;p27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sp>
        <p:nvSpPr>
          <p:cNvPr id="14822" name="Google Shape;14822;p27"/>
          <p:cNvSpPr/>
          <p:nvPr/>
        </p:nvSpPr>
        <p:spPr>
          <a:xfrm rot="1560928">
            <a:off x="8547252" y="3219844"/>
            <a:ext cx="3327919" cy="1429744"/>
          </a:xfrm>
          <a:prstGeom prst="irregularSeal2">
            <a:avLst/>
          </a:prstGeom>
          <a:solidFill>
            <a:srgbClr val="FFFF00"/>
          </a:solidFill>
          <a:ln cap="flat" cmpd="sng" w="25400">
            <a:solidFill>
              <a:srgbClr val="AFB2A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Example</a:t>
            </a:r>
            <a:endParaRPr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826" name="Shape 14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7" name="Google Shape;14827;p28"/>
          <p:cNvSpPr txBox="1"/>
          <p:nvPr>
            <p:ph type="title"/>
          </p:nvPr>
        </p:nvSpPr>
        <p:spPr>
          <a:xfrm>
            <a:off x="2385200" y="1742800"/>
            <a:ext cx="7421600" cy="337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t/>
            </a:r>
            <a:endParaRPr/>
          </a:p>
        </p:txBody>
      </p:sp>
      <p:pic>
        <p:nvPicPr>
          <p:cNvPr id="14828" name="Google Shape;14828;p2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29" name="Google Shape;14829;p28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4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834" name="Shape 14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封面" id="14835" name="Google Shape;14835;p2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2" id="14836" name="Google Shape;14836;p29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3" id="14837" name="Google Shape;14837;p29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1-16" id="14838" name="Google Shape;14838;p29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>
            <a:noFill/>
          </a:ln>
        </p:spPr>
      </p:pic>
      <p:sp>
        <p:nvSpPr>
          <p:cNvPr id="14839" name="Google Shape;14839;p29"/>
          <p:cNvSpPr txBox="1"/>
          <p:nvPr/>
        </p:nvSpPr>
        <p:spPr>
          <a:xfrm>
            <a:off x="2702502" y="3342993"/>
            <a:ext cx="6786995" cy="2308324"/>
          </a:xfrm>
          <a:prstGeom prst="rect">
            <a:avLst/>
          </a:prstGeom>
          <a:solidFill>
            <a:schemeClr val="accent4">
              <a:alpha val="49803"/>
            </a:schemeClr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F9EFD2"/>
                </a:solidFill>
                <a:latin typeface="Comic Sans MS"/>
                <a:ea typeface="Comic Sans MS"/>
                <a:cs typeface="Comic Sans MS"/>
                <a:sym typeface="Comic Sans MS"/>
              </a:rPr>
              <a:t>Thank you &amp; goodbye!</a:t>
            </a:r>
            <a:endParaRPr b="1" i="0" sz="7200" u="none" cap="none" strike="noStrike">
              <a:solidFill>
                <a:srgbClr val="F9EFD2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840" name="Google Shape;14840;p29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-665145" y="874340"/>
            <a:ext cx="441192" cy="44119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41" name="Google Shape;14841;p29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22019" y="225729"/>
            <a:ext cx="1564144" cy="74997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dur="5000" fill="hold"/>
                                        <p:tgtEl>
                                          <p:spTgt spid="148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nodeType="with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4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4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457" name="Shape 14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8" name="Google Shape;14458;p3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</a:pPr>
            <a:r>
              <a:t/>
            </a:r>
            <a:endParaRPr/>
          </a:p>
        </p:txBody>
      </p:sp>
      <p:pic>
        <p:nvPicPr>
          <p:cNvPr id="14459" name="Google Shape;14459;p3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25974" y="0"/>
            <a:ext cx="121899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60" name="Google Shape;14460;p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4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464" name="Shape 14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65" name="Google Shape;14465;p4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13508" l="-217" r="216" t="1617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ransparent Bird Gif posted by Reginald Garrett" id="14466" name="Google Shape;14466;p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467" name="Google Shape;14467;p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in the garden | Baamboozle - Baamboozle | The Most Fun Classroom Games!" id="14468" name="Google Shape;14468;p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469" name="Google Shape;14469;p4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0" name="Google Shape;14470;p4"/>
          <p:cNvSpPr txBox="1"/>
          <p:nvPr/>
        </p:nvSpPr>
        <p:spPr>
          <a:xfrm>
            <a:off x="6187102" y="1500653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1 WARM UP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471" name="Google Shape;14471;p4"/>
          <p:cNvSpPr txBox="1"/>
          <p:nvPr/>
        </p:nvSpPr>
        <p:spPr>
          <a:xfrm>
            <a:off x="7759501" y="2937679"/>
            <a:ext cx="310854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0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Guessing Game.</a:t>
            </a:r>
            <a:endParaRPr b="0"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Top Chirping Bird Stickers for Android &amp; iOS | Gfycat" id="14472" name="Google Shape;14472;p4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Summer Sun Sticker for iOS &amp; Android | GIPHY" id="14473" name="Google Shape;14473;p4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74" name="Google Shape;14474;p4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479" name="Shape 14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80" name="Google Shape;14480;p5"/>
          <p:cNvPicPr preferRelativeResize="0"/>
          <p:nvPr/>
        </p:nvPicPr>
        <p:blipFill rotWithShape="1">
          <a:blip r:embed="rId3">
            <a:alphaModFix/>
          </a:blip>
          <a:srcRect b="23388" l="0" r="0" t="638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481" name="Google Shape;14481;p5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82" name="Google Shape;14482;p5"/>
          <p:cNvPicPr preferRelativeResize="0"/>
          <p:nvPr/>
        </p:nvPicPr>
        <p:blipFill rotWithShape="1">
          <a:blip r:embed="rId4">
            <a:alphaModFix/>
          </a:blip>
          <a:srcRect b="0" l="0" r="35966" t="0"/>
          <a:stretch/>
        </p:blipFill>
        <p:spPr>
          <a:xfrm>
            <a:off x="4685213" y="894359"/>
            <a:ext cx="3229752" cy="460496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83" name="Google Shape;14483;p5"/>
          <p:cNvPicPr preferRelativeResize="0"/>
          <p:nvPr/>
        </p:nvPicPr>
        <p:blipFill rotWithShape="1">
          <a:blip r:embed="rId5">
            <a:alphaModFix/>
          </a:blip>
          <a:srcRect b="11303" l="14631" r="49999" t="30628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484" name="Google Shape;14484;p5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fmla="val 45567" name="adj1"/>
              <a:gd fmla="val 99050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rgbClr val="1C3052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4400" u="none" cap="none" strike="noStrik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b="1" i="0" sz="4400" u="none" cap="none" strike="noStrik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485" name="Google Shape;14485;p5"/>
          <p:cNvPicPr preferRelativeResize="0"/>
          <p:nvPr/>
        </p:nvPicPr>
        <p:blipFill rotWithShape="1">
          <a:blip r:embed="rId6">
            <a:alphaModFix/>
          </a:blip>
          <a:srcRect b="0" l="0" r="35966" t="0"/>
          <a:stretch/>
        </p:blipFill>
        <p:spPr>
          <a:xfrm>
            <a:off x="4685213" y="894359"/>
            <a:ext cx="3229752" cy="460496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86" name="Google Shape;14486;p5"/>
          <p:cNvPicPr preferRelativeResize="0"/>
          <p:nvPr/>
        </p:nvPicPr>
        <p:blipFill rotWithShape="1">
          <a:blip r:embed="rId7">
            <a:alphaModFix/>
          </a:blip>
          <a:srcRect b="21626" l="28722" r="28604" t="12114"/>
          <a:stretch/>
        </p:blipFill>
        <p:spPr>
          <a:xfrm>
            <a:off x="4150044" y="404932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87" name="Google Shape;14487;p5"/>
          <p:cNvPicPr preferRelativeResize="0"/>
          <p:nvPr/>
        </p:nvPicPr>
        <p:blipFill rotWithShape="1">
          <a:blip r:embed="rId5">
            <a:alphaModFix/>
          </a:blip>
          <a:srcRect b="11497" l="53217" r="11413" t="30434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488" name="Google Shape;14488;p5"/>
          <p:cNvSpPr/>
          <p:nvPr/>
        </p:nvSpPr>
        <p:spPr>
          <a:xfrm>
            <a:off x="8469821" y="1373600"/>
            <a:ext cx="3342616" cy="995685"/>
          </a:xfrm>
          <a:prstGeom prst="wedgeRoundRectCallout">
            <a:avLst>
              <a:gd fmla="val 1648" name="adj1"/>
              <a:gd fmla="val 82504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4400" u="none" cap="none" strike="noStrik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firefighter</a:t>
            </a:r>
            <a:endParaRPr b="1" i="0" sz="4400" u="none" cap="none" strike="noStrike">
              <a:solidFill>
                <a:srgbClr val="548135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489" name="Google Shape;14489;p5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90" name="Google Shape;14490;p5"/>
          <p:cNvPicPr preferRelativeResize="0"/>
          <p:nvPr/>
        </p:nvPicPr>
        <p:blipFill rotWithShape="1">
          <a:blip r:embed="rId9">
            <a:alphaModFix/>
          </a:blip>
          <a:srcRect b="79971" l="24911" r="57746" t="4938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495" name="Shape 14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96" name="Google Shape;14496;p6"/>
          <p:cNvPicPr preferRelativeResize="0"/>
          <p:nvPr/>
        </p:nvPicPr>
        <p:blipFill rotWithShape="1">
          <a:blip r:embed="rId3">
            <a:alphaModFix/>
          </a:blip>
          <a:srcRect b="23388" l="0" r="0" t="638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497" name="Google Shape;14497;p6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98" name="Google Shape;14498;p6"/>
          <p:cNvPicPr preferRelativeResize="0"/>
          <p:nvPr/>
        </p:nvPicPr>
        <p:blipFill rotWithShape="1">
          <a:blip r:embed="rId4">
            <a:alphaModFix/>
          </a:blip>
          <a:srcRect b="11303" l="14631" r="49999" t="30628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499" name="Google Shape;14499;p6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fmla="val 45567" name="adj1"/>
              <a:gd fmla="val 99050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rgbClr val="1C3052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b="1" i="0" sz="4400" u="none" cap="none" strike="noStrik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00" name="Google Shape;14500;p6"/>
          <p:cNvPicPr preferRelativeResize="0"/>
          <p:nvPr/>
        </p:nvPicPr>
        <p:blipFill rotWithShape="1">
          <a:blip r:embed="rId5">
            <a:alphaModFix/>
          </a:blip>
          <a:srcRect b="4445" l="14505" r="0" t="0"/>
          <a:stretch/>
        </p:blipFill>
        <p:spPr>
          <a:xfrm>
            <a:off x="4645940" y="920868"/>
            <a:ext cx="3451891" cy="4159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01" name="Google Shape;14501;p6"/>
          <p:cNvPicPr preferRelativeResize="0"/>
          <p:nvPr/>
        </p:nvPicPr>
        <p:blipFill rotWithShape="1">
          <a:blip r:embed="rId6">
            <a:alphaModFix/>
          </a:blip>
          <a:srcRect b="4445" l="14505" r="0" t="0"/>
          <a:stretch/>
        </p:blipFill>
        <p:spPr>
          <a:xfrm>
            <a:off x="4628417" y="920867"/>
            <a:ext cx="3451891" cy="4159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02" name="Google Shape;14502;p6"/>
          <p:cNvPicPr preferRelativeResize="0"/>
          <p:nvPr/>
        </p:nvPicPr>
        <p:blipFill rotWithShape="1">
          <a:blip r:embed="rId7">
            <a:alphaModFix/>
          </a:blip>
          <a:srcRect b="21626" l="28722" r="28604" t="12114"/>
          <a:stretch/>
        </p:blipFill>
        <p:spPr>
          <a:xfrm>
            <a:off x="4162923" y="439366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03" name="Google Shape;14503;p6"/>
          <p:cNvPicPr preferRelativeResize="0"/>
          <p:nvPr/>
        </p:nvPicPr>
        <p:blipFill rotWithShape="1">
          <a:blip r:embed="rId4">
            <a:alphaModFix/>
          </a:blip>
          <a:srcRect b="11497" l="53217" r="11413" t="30434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04" name="Google Shape;14504;p6"/>
          <p:cNvSpPr/>
          <p:nvPr/>
        </p:nvSpPr>
        <p:spPr>
          <a:xfrm>
            <a:off x="8822663" y="1373600"/>
            <a:ext cx="2145193" cy="995685"/>
          </a:xfrm>
          <a:prstGeom prst="wedgeRoundRectCallout">
            <a:avLst>
              <a:gd fmla="val 1648" name="adj1"/>
              <a:gd fmla="val 82504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vet</a:t>
            </a:r>
            <a:endParaRPr b="1" i="0" sz="4400" u="none" cap="none" strike="noStrike">
              <a:solidFill>
                <a:srgbClr val="548135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05" name="Google Shape;14505;p6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06" name="Google Shape;14506;p6"/>
          <p:cNvPicPr preferRelativeResize="0"/>
          <p:nvPr/>
        </p:nvPicPr>
        <p:blipFill rotWithShape="1">
          <a:blip r:embed="rId9">
            <a:alphaModFix/>
          </a:blip>
          <a:srcRect b="79971" l="24911" r="57746" t="4938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511" name="Shape 14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12" name="Google Shape;14512;p7"/>
          <p:cNvPicPr preferRelativeResize="0"/>
          <p:nvPr/>
        </p:nvPicPr>
        <p:blipFill rotWithShape="1">
          <a:blip r:embed="rId3">
            <a:alphaModFix/>
          </a:blip>
          <a:srcRect b="23388" l="0" r="0" t="638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13" name="Google Shape;14513;p7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14" name="Google Shape;14514;p7"/>
          <p:cNvPicPr preferRelativeResize="0"/>
          <p:nvPr/>
        </p:nvPicPr>
        <p:blipFill rotWithShape="1">
          <a:blip r:embed="rId4">
            <a:alphaModFix/>
          </a:blip>
          <a:srcRect b="11303" l="14631" r="49999" t="30628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15" name="Google Shape;14515;p7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fmla="val 45567" name="adj1"/>
              <a:gd fmla="val 99050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rgbClr val="1C3052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b="1" i="0" sz="4400" u="none" cap="none" strike="noStrik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16" name="Google Shape;14516;p7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4608551" y="647570"/>
            <a:ext cx="3248744" cy="4703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17" name="Google Shape;14517;p7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620351" y="664135"/>
            <a:ext cx="3248744" cy="4703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18" name="Google Shape;14518;p7"/>
          <p:cNvPicPr preferRelativeResize="0"/>
          <p:nvPr/>
        </p:nvPicPr>
        <p:blipFill rotWithShape="1">
          <a:blip r:embed="rId7">
            <a:alphaModFix/>
          </a:blip>
          <a:srcRect b="21626" l="28722" r="28604" t="12114"/>
          <a:stretch/>
        </p:blipFill>
        <p:spPr>
          <a:xfrm>
            <a:off x="4162079" y="435540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19" name="Google Shape;14519;p7"/>
          <p:cNvPicPr preferRelativeResize="0"/>
          <p:nvPr/>
        </p:nvPicPr>
        <p:blipFill rotWithShape="1">
          <a:blip r:embed="rId4">
            <a:alphaModFix/>
          </a:blip>
          <a:srcRect b="11497" l="53217" r="11413" t="30434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20" name="Google Shape;14520;p7"/>
          <p:cNvSpPr/>
          <p:nvPr/>
        </p:nvSpPr>
        <p:spPr>
          <a:xfrm>
            <a:off x="9008197" y="1373600"/>
            <a:ext cx="2804239" cy="995685"/>
          </a:xfrm>
          <a:prstGeom prst="wedgeRoundRectCallout">
            <a:avLst>
              <a:gd fmla="val 1648" name="adj1"/>
              <a:gd fmla="val 82504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farmer</a:t>
            </a:r>
            <a:endParaRPr/>
          </a:p>
        </p:txBody>
      </p:sp>
      <p:pic>
        <p:nvPicPr>
          <p:cNvPr id="14521" name="Google Shape;14521;p7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22" name="Google Shape;14522;p7"/>
          <p:cNvPicPr preferRelativeResize="0"/>
          <p:nvPr/>
        </p:nvPicPr>
        <p:blipFill rotWithShape="1">
          <a:blip r:embed="rId9">
            <a:alphaModFix/>
          </a:blip>
          <a:srcRect b="79971" l="24911" r="57746" t="4938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527" name="Shape 14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28" name="Google Shape;14528;p8"/>
          <p:cNvPicPr preferRelativeResize="0"/>
          <p:nvPr/>
        </p:nvPicPr>
        <p:blipFill rotWithShape="1">
          <a:blip r:embed="rId3">
            <a:alphaModFix/>
          </a:blip>
          <a:srcRect b="23388" l="0" r="0" t="638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29" name="Google Shape;14529;p8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30" name="Google Shape;14530;p8"/>
          <p:cNvPicPr preferRelativeResize="0"/>
          <p:nvPr/>
        </p:nvPicPr>
        <p:blipFill rotWithShape="1">
          <a:blip r:embed="rId4">
            <a:alphaModFix/>
          </a:blip>
          <a:srcRect b="11303" l="14631" r="49999" t="30628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31" name="Google Shape;14531;p8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fmla="val 45567" name="adj1"/>
              <a:gd fmla="val 99050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rgbClr val="1C3052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b="1" i="0" sz="4400" u="none" cap="none" strike="noStrik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32" name="Google Shape;14532;p8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 flipH="1">
            <a:off x="4712346" y="737782"/>
            <a:ext cx="3089507" cy="4766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33" name="Google Shape;14533;p8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 flipH="1">
            <a:off x="4712211" y="737782"/>
            <a:ext cx="3089507" cy="4766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34" name="Google Shape;14534;p8"/>
          <p:cNvPicPr preferRelativeResize="0"/>
          <p:nvPr/>
        </p:nvPicPr>
        <p:blipFill rotWithShape="1">
          <a:blip r:embed="rId7">
            <a:alphaModFix/>
          </a:blip>
          <a:srcRect b="21626" l="28722" r="28604" t="12114"/>
          <a:stretch/>
        </p:blipFill>
        <p:spPr>
          <a:xfrm>
            <a:off x="4149908" y="424284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35" name="Google Shape;14535;p8"/>
          <p:cNvPicPr preferRelativeResize="0"/>
          <p:nvPr/>
        </p:nvPicPr>
        <p:blipFill rotWithShape="1">
          <a:blip r:embed="rId4">
            <a:alphaModFix/>
          </a:blip>
          <a:srcRect b="11497" l="53217" r="11413" t="30434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36" name="Google Shape;14536;p8"/>
          <p:cNvSpPr/>
          <p:nvPr/>
        </p:nvSpPr>
        <p:spPr>
          <a:xfrm>
            <a:off x="9162107" y="1373600"/>
            <a:ext cx="2650330" cy="995685"/>
          </a:xfrm>
          <a:prstGeom prst="wedgeRoundRectCallout">
            <a:avLst>
              <a:gd fmla="val 1648" name="adj1"/>
              <a:gd fmla="val 82504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chef</a:t>
            </a:r>
            <a:endParaRPr b="1" i="0" sz="4400" u="none" cap="none" strike="noStrike">
              <a:solidFill>
                <a:srgbClr val="548135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37" name="Google Shape;14537;p8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38" name="Google Shape;14538;p8"/>
          <p:cNvPicPr preferRelativeResize="0"/>
          <p:nvPr/>
        </p:nvPicPr>
        <p:blipFill rotWithShape="1">
          <a:blip r:embed="rId9">
            <a:alphaModFix/>
          </a:blip>
          <a:srcRect b="79971" l="24911" r="57746" t="4938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543" name="Shape 14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4" name="Google Shape;14544;p9"/>
          <p:cNvPicPr preferRelativeResize="0"/>
          <p:nvPr/>
        </p:nvPicPr>
        <p:blipFill rotWithShape="1">
          <a:blip r:embed="rId3">
            <a:alphaModFix/>
          </a:blip>
          <a:srcRect b="23388" l="0" r="0" t="638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45" name="Google Shape;14545;p9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46" name="Google Shape;14546;p9"/>
          <p:cNvPicPr preferRelativeResize="0"/>
          <p:nvPr/>
        </p:nvPicPr>
        <p:blipFill rotWithShape="1">
          <a:blip r:embed="rId4">
            <a:alphaModFix/>
          </a:blip>
          <a:srcRect b="11303" l="14631" r="49999" t="30628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47" name="Google Shape;14547;p9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fmla="val 45567" name="adj1"/>
              <a:gd fmla="val 99050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rgbClr val="1C3052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b="1" i="0" sz="4400" u="none" cap="none" strike="noStrik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48" name="Google Shape;14548;p9"/>
          <p:cNvPicPr preferRelativeResize="0"/>
          <p:nvPr/>
        </p:nvPicPr>
        <p:blipFill rotWithShape="1">
          <a:blip r:embed="rId5">
            <a:alphaModFix/>
          </a:blip>
          <a:srcRect b="13266" l="28290" r="23689" t="11485"/>
          <a:stretch/>
        </p:blipFill>
        <p:spPr>
          <a:xfrm>
            <a:off x="4619649" y="835609"/>
            <a:ext cx="3274901" cy="414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49" name="Google Shape;14549;p9"/>
          <p:cNvPicPr preferRelativeResize="0"/>
          <p:nvPr/>
        </p:nvPicPr>
        <p:blipFill rotWithShape="1">
          <a:blip r:embed="rId6">
            <a:alphaModFix/>
          </a:blip>
          <a:srcRect b="13266" l="28290" r="23689" t="11485"/>
          <a:stretch/>
        </p:blipFill>
        <p:spPr>
          <a:xfrm>
            <a:off x="4616219" y="833735"/>
            <a:ext cx="3274901" cy="414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0" name="Google Shape;14550;p9"/>
          <p:cNvPicPr preferRelativeResize="0"/>
          <p:nvPr/>
        </p:nvPicPr>
        <p:blipFill rotWithShape="1">
          <a:blip r:embed="rId7">
            <a:alphaModFix/>
          </a:blip>
          <a:srcRect b="21626" l="28722" r="28604" t="12114"/>
          <a:stretch/>
        </p:blipFill>
        <p:spPr>
          <a:xfrm>
            <a:off x="4154702" y="325247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1" name="Google Shape;14551;p9"/>
          <p:cNvPicPr preferRelativeResize="0"/>
          <p:nvPr/>
        </p:nvPicPr>
        <p:blipFill rotWithShape="1">
          <a:blip r:embed="rId4">
            <a:alphaModFix/>
          </a:blip>
          <a:srcRect b="11497" l="53217" r="11413" t="30434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52" name="Google Shape;14552;p9"/>
          <p:cNvSpPr/>
          <p:nvPr/>
        </p:nvSpPr>
        <p:spPr>
          <a:xfrm>
            <a:off x="9035357" y="1373600"/>
            <a:ext cx="2777079" cy="995685"/>
          </a:xfrm>
          <a:prstGeom prst="wedgeRoundRectCallout">
            <a:avLst>
              <a:gd fmla="val 1648" name="adj1"/>
              <a:gd fmla="val 82504" name="adj2"/>
              <a:gd fmla="val 16667" name="adj3"/>
            </a:avLst>
          </a:prstGeom>
          <a:solidFill>
            <a:schemeClr val="lt1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b="1" i="0" lang="en-US" sz="4400" u="none" cap="none" strike="noStrik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doctor</a:t>
            </a:r>
            <a:endParaRPr/>
          </a:p>
        </p:txBody>
      </p:sp>
      <p:pic>
        <p:nvPicPr>
          <p:cNvPr id="14553" name="Google Shape;14553;p9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4" name="Google Shape;14554;p9"/>
          <p:cNvPicPr preferRelativeResize="0"/>
          <p:nvPr/>
        </p:nvPicPr>
        <p:blipFill rotWithShape="1">
          <a:blip r:embed="rId9">
            <a:alphaModFix/>
          </a:blip>
          <a:srcRect b="79971" l="24911" r="57746" t="4938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Educational Portfolio for High School Students by Slidesgo">
  <a:themeElements>
    <a:clrScheme name="Simple Light">
      <a:dk1>
        <a:srgbClr val="39393B"/>
      </a:dk1>
      <a:lt1>
        <a:srgbClr val="FFFDFC"/>
      </a:lt1>
      <a:dk2>
        <a:srgbClr val="E1DBE9"/>
      </a:dk2>
      <a:lt2>
        <a:srgbClr val="C0B4D1"/>
      </a:lt2>
      <a:accent1>
        <a:srgbClr val="F0F4DD"/>
      </a:accent1>
      <a:accent2>
        <a:srgbClr val="D8E2A5"/>
      </a:accent2>
      <a:accent3>
        <a:srgbClr val="75A768"/>
      </a:accent3>
      <a:accent4>
        <a:srgbClr val="B1E3AA"/>
      </a:accent4>
      <a:accent5>
        <a:srgbClr val="86CC8C"/>
      </a:accent5>
      <a:accent6>
        <a:srgbClr val="47A347"/>
      </a:accent6>
      <a:hlink>
        <a:srgbClr val="39393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 name="Vision Board Workshop by Slidesgo">
  <a:themeElements>
    <a:clrScheme name="Simple Light">
      <a:dk1>
        <a:srgbClr val="222A54"/>
      </a:dk1>
      <a:lt1>
        <a:srgbClr val="FFF9F5"/>
      </a:lt1>
      <a:dk2>
        <a:srgbClr val="A4CFBC"/>
      </a:dk2>
      <a:lt2>
        <a:srgbClr val="8FA062"/>
      </a:lt2>
      <a:accent1>
        <a:srgbClr val="9DBE52"/>
      </a:accent1>
      <a:accent2>
        <a:srgbClr val="D6EAB6"/>
      </a:accent2>
      <a:accent3>
        <a:srgbClr val="57817F"/>
      </a:accent3>
      <a:accent4>
        <a:srgbClr val="ED6645"/>
      </a:accent4>
      <a:accent5>
        <a:srgbClr val="FFA990"/>
      </a:accent5>
      <a:accent6>
        <a:srgbClr val="FFCE59"/>
      </a:accent6>
      <a:hlink>
        <a:srgbClr val="222A5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2023-07-27T05:38:27Z</dcterms:created>
  <dc:creator>rosetrinh1292@gmail.com</dc:creator>
</cp:coreProperties>
</file>