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81" r:id="rId2"/>
    <p:sldMasterId id="2147483697" r:id="rId3"/>
    <p:sldMasterId id="2147483712" r:id="rId4"/>
    <p:sldMasterId id="2147483755" r:id="rId5"/>
    <p:sldMasterId id="2147483780" r:id="rId6"/>
  </p:sldMasterIdLst>
  <p:notesMasterIdLst>
    <p:notesMasterId r:id="rId26"/>
  </p:notesMasterIdLst>
  <p:sldIdLst>
    <p:sldId id="312" r:id="rId7"/>
    <p:sldId id="313" r:id="rId8"/>
    <p:sldId id="256" r:id="rId9"/>
    <p:sldId id="284" r:id="rId10"/>
    <p:sldId id="307" r:id="rId11"/>
    <p:sldId id="286" r:id="rId12"/>
    <p:sldId id="314" r:id="rId13"/>
    <p:sldId id="287" r:id="rId14"/>
    <p:sldId id="290" r:id="rId15"/>
    <p:sldId id="291" r:id="rId16"/>
    <p:sldId id="308" r:id="rId17"/>
    <p:sldId id="285" r:id="rId18"/>
    <p:sldId id="292" r:id="rId19"/>
    <p:sldId id="300" r:id="rId20"/>
    <p:sldId id="301" r:id="rId21"/>
    <p:sldId id="302" r:id="rId22"/>
    <p:sldId id="303" r:id="rId23"/>
    <p:sldId id="264" r:id="rId24"/>
    <p:sldId id="30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bril Fatface" panose="020B0604020202020204" charset="0"/>
      <p:regular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Shadows Into Light Two" panose="020B0604020202020204" charset="0"/>
      <p:regular r:id="rId36"/>
    </p:embeddedFont>
    <p:embeddedFont>
      <p:font typeface="Fira Sans Extra Condensed" panose="020B0604020202020204" charset="0"/>
      <p:regular r:id="rId37"/>
      <p:bold r:id="rId38"/>
      <p:italic r:id="rId39"/>
      <p:boldItalic r:id="rId40"/>
    </p:embeddedFont>
    <p:embeddedFont>
      <p:font typeface="Lobster" panose="020B0604020202020204" charset="0"/>
      <p:regular r:id="rId41"/>
    </p:embeddedFont>
    <p:embeddedFont>
      <p:font typeface="Barlow Condensed" panose="020B0604020202020204" charset="0"/>
      <p:regular r:id="rId42"/>
      <p:bold r:id="rId43"/>
      <p:italic r:id="rId44"/>
      <p:boldItalic r:id="rId45"/>
    </p:embeddedFont>
    <p:embeddedFont>
      <p:font typeface="Arima Madurai Medium" panose="020B0604020202020204" charset="0"/>
      <p:regular r:id="rId46"/>
      <p:bold r:id="rId47"/>
    </p:embeddedFont>
    <p:embeddedFont>
      <p:font typeface="Open Sans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2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076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72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4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047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17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09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53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185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47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39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57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95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83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79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80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33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45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29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78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6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09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0448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414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66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24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0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9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3917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98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17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81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587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677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5240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7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5309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89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617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55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1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09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2975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49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62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7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12594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490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07840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3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873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37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1404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269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718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416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8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2528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658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756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01345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216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644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294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00842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352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208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330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177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056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4360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725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77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91331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00015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772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14467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4544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253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98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966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194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6685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56450" y="1326125"/>
            <a:ext cx="3139800" cy="36039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1611414" y="1094899"/>
            <a:ext cx="1429864" cy="395239"/>
            <a:chOff x="1612314" y="1125749"/>
            <a:chExt cx="1429864" cy="395239"/>
          </a:xfrm>
        </p:grpSpPr>
        <p:sp>
          <p:nvSpPr>
            <p:cNvPr id="51" name="Google Shape;51;p5"/>
            <p:cNvSpPr/>
            <p:nvPr/>
          </p:nvSpPr>
          <p:spPr>
            <a:xfrm>
              <a:off x="1612314" y="1125749"/>
              <a:ext cx="1429864" cy="395239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rot="-5400000">
              <a:off x="2129642" y="614930"/>
              <a:ext cx="395202" cy="1416890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5"/>
          <p:cNvSpPr/>
          <p:nvPr/>
        </p:nvSpPr>
        <p:spPr>
          <a:xfrm rot="-8940610">
            <a:off x="372786" y="4479107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flipH="1">
            <a:off x="1" y="5715217"/>
            <a:ext cx="12191999" cy="1142783"/>
          </a:xfrm>
          <a:custGeom>
            <a:avLst/>
            <a:gdLst/>
            <a:ahLst/>
            <a:cxnLst/>
            <a:rect l="l" t="t" r="r" b="b"/>
            <a:pathLst>
              <a:path w="12191999" h="11427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1142783"/>
                </a:lnTo>
                <a:lnTo>
                  <a:pt x="12191999" y="11427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flipH="1">
            <a:off x="1" y="5749078"/>
            <a:ext cx="12191999" cy="1108922"/>
          </a:xfrm>
          <a:custGeom>
            <a:avLst/>
            <a:gdLst/>
            <a:ahLst/>
            <a:cxnLst/>
            <a:rect l="l" t="t" r="r" b="b"/>
            <a:pathLst>
              <a:path w="12191999" h="11089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1108922"/>
                </a:lnTo>
                <a:lnTo>
                  <a:pt x="12191999" y="11089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 rot="-5400000" flipH="1">
            <a:off x="5609224" y="275224"/>
            <a:ext cx="1108922" cy="12056631"/>
          </a:xfrm>
          <a:custGeom>
            <a:avLst/>
            <a:gdLst/>
            <a:ahLst/>
            <a:cxnLst/>
            <a:rect l="l" t="t" r="r" b="b"/>
            <a:pathLst>
              <a:path w="1108922" h="12056631" extrusionOk="0">
                <a:moveTo>
                  <a:pt x="508564" y="1763162"/>
                </a:moveTo>
                <a:lnTo>
                  <a:pt x="906371" y="1763162"/>
                </a:lnTo>
                <a:lnTo>
                  <a:pt x="906371" y="2195928"/>
                </a:lnTo>
                <a:lnTo>
                  <a:pt x="508564" y="2195928"/>
                </a:lnTo>
                <a:close/>
                <a:moveTo>
                  <a:pt x="508564" y="1312398"/>
                </a:moveTo>
                <a:lnTo>
                  <a:pt x="906371" y="1312398"/>
                </a:lnTo>
                <a:lnTo>
                  <a:pt x="906371" y="1745161"/>
                </a:lnTo>
                <a:lnTo>
                  <a:pt x="508564" y="1745161"/>
                </a:lnTo>
                <a:close/>
                <a:moveTo>
                  <a:pt x="508564" y="861632"/>
                </a:moveTo>
                <a:lnTo>
                  <a:pt x="906371" y="861632"/>
                </a:lnTo>
                <a:lnTo>
                  <a:pt x="906371" y="1294397"/>
                </a:lnTo>
                <a:lnTo>
                  <a:pt x="508564" y="1294397"/>
                </a:lnTo>
                <a:close/>
                <a:moveTo>
                  <a:pt x="508564" y="410868"/>
                </a:moveTo>
                <a:lnTo>
                  <a:pt x="906371" y="410868"/>
                </a:lnTo>
                <a:lnTo>
                  <a:pt x="906371" y="843632"/>
                </a:lnTo>
                <a:lnTo>
                  <a:pt x="508564" y="843632"/>
                </a:lnTo>
                <a:close/>
                <a:moveTo>
                  <a:pt x="508563" y="11229223"/>
                </a:moveTo>
                <a:lnTo>
                  <a:pt x="906371" y="11229223"/>
                </a:lnTo>
                <a:lnTo>
                  <a:pt x="906371" y="11661995"/>
                </a:lnTo>
                <a:lnTo>
                  <a:pt x="508563" y="11661995"/>
                </a:lnTo>
                <a:close/>
                <a:moveTo>
                  <a:pt x="508563" y="10778457"/>
                </a:moveTo>
                <a:lnTo>
                  <a:pt x="906371" y="10778457"/>
                </a:lnTo>
                <a:lnTo>
                  <a:pt x="906371" y="11211223"/>
                </a:lnTo>
                <a:lnTo>
                  <a:pt x="508563" y="11211223"/>
                </a:lnTo>
                <a:close/>
                <a:moveTo>
                  <a:pt x="508563" y="10327693"/>
                </a:moveTo>
                <a:lnTo>
                  <a:pt x="906371" y="10327693"/>
                </a:lnTo>
                <a:lnTo>
                  <a:pt x="906371" y="10760457"/>
                </a:lnTo>
                <a:lnTo>
                  <a:pt x="508563" y="10760457"/>
                </a:lnTo>
                <a:close/>
                <a:moveTo>
                  <a:pt x="508563" y="9876927"/>
                </a:moveTo>
                <a:lnTo>
                  <a:pt x="906371" y="9876927"/>
                </a:lnTo>
                <a:lnTo>
                  <a:pt x="906371" y="10309693"/>
                </a:lnTo>
                <a:lnTo>
                  <a:pt x="508563" y="10309693"/>
                </a:lnTo>
                <a:close/>
                <a:moveTo>
                  <a:pt x="508563" y="9426163"/>
                </a:moveTo>
                <a:lnTo>
                  <a:pt x="906371" y="9426163"/>
                </a:lnTo>
                <a:lnTo>
                  <a:pt x="906371" y="9858927"/>
                </a:lnTo>
                <a:lnTo>
                  <a:pt x="508563" y="9858927"/>
                </a:lnTo>
                <a:close/>
                <a:moveTo>
                  <a:pt x="508563" y="8975397"/>
                </a:moveTo>
                <a:lnTo>
                  <a:pt x="906371" y="8975397"/>
                </a:lnTo>
                <a:lnTo>
                  <a:pt x="906371" y="9408163"/>
                </a:lnTo>
                <a:lnTo>
                  <a:pt x="508563" y="9408163"/>
                </a:lnTo>
                <a:close/>
                <a:moveTo>
                  <a:pt x="508563" y="8524633"/>
                </a:moveTo>
                <a:lnTo>
                  <a:pt x="906371" y="8524633"/>
                </a:lnTo>
                <a:lnTo>
                  <a:pt x="906371" y="8957397"/>
                </a:lnTo>
                <a:lnTo>
                  <a:pt x="508563" y="8957397"/>
                </a:lnTo>
                <a:close/>
                <a:moveTo>
                  <a:pt x="508563" y="8073867"/>
                </a:moveTo>
                <a:lnTo>
                  <a:pt x="906371" y="8073867"/>
                </a:lnTo>
                <a:lnTo>
                  <a:pt x="906371" y="8506633"/>
                </a:lnTo>
                <a:lnTo>
                  <a:pt x="508563" y="8506633"/>
                </a:lnTo>
                <a:close/>
                <a:moveTo>
                  <a:pt x="508563" y="7623102"/>
                </a:moveTo>
                <a:lnTo>
                  <a:pt x="906371" y="7623102"/>
                </a:lnTo>
                <a:lnTo>
                  <a:pt x="906371" y="8055867"/>
                </a:lnTo>
                <a:lnTo>
                  <a:pt x="508563" y="8055867"/>
                </a:lnTo>
                <a:close/>
                <a:moveTo>
                  <a:pt x="508563" y="7172337"/>
                </a:moveTo>
                <a:lnTo>
                  <a:pt x="906371" y="7172337"/>
                </a:lnTo>
                <a:lnTo>
                  <a:pt x="906371" y="7605102"/>
                </a:lnTo>
                <a:lnTo>
                  <a:pt x="508563" y="7605102"/>
                </a:lnTo>
                <a:close/>
                <a:moveTo>
                  <a:pt x="508563" y="6721572"/>
                </a:moveTo>
                <a:lnTo>
                  <a:pt x="906371" y="6721572"/>
                </a:lnTo>
                <a:lnTo>
                  <a:pt x="906371" y="7154337"/>
                </a:lnTo>
                <a:lnTo>
                  <a:pt x="508563" y="7154337"/>
                </a:lnTo>
                <a:close/>
                <a:moveTo>
                  <a:pt x="508563" y="6270807"/>
                </a:moveTo>
                <a:lnTo>
                  <a:pt x="906371" y="6270807"/>
                </a:lnTo>
                <a:lnTo>
                  <a:pt x="906371" y="6703572"/>
                </a:lnTo>
                <a:lnTo>
                  <a:pt x="508563" y="6703572"/>
                </a:lnTo>
                <a:close/>
                <a:moveTo>
                  <a:pt x="508563" y="5820043"/>
                </a:moveTo>
                <a:lnTo>
                  <a:pt x="906371" y="5820043"/>
                </a:lnTo>
                <a:lnTo>
                  <a:pt x="906371" y="6252807"/>
                </a:lnTo>
                <a:lnTo>
                  <a:pt x="508563" y="6252807"/>
                </a:lnTo>
                <a:close/>
                <a:moveTo>
                  <a:pt x="508563" y="5369278"/>
                </a:moveTo>
                <a:lnTo>
                  <a:pt x="906371" y="5369278"/>
                </a:lnTo>
                <a:lnTo>
                  <a:pt x="906371" y="5802043"/>
                </a:lnTo>
                <a:lnTo>
                  <a:pt x="508563" y="5802043"/>
                </a:lnTo>
                <a:close/>
                <a:moveTo>
                  <a:pt x="508563" y="4918514"/>
                </a:moveTo>
                <a:lnTo>
                  <a:pt x="906371" y="4918514"/>
                </a:lnTo>
                <a:lnTo>
                  <a:pt x="906371" y="5351279"/>
                </a:lnTo>
                <a:lnTo>
                  <a:pt x="508563" y="5351279"/>
                </a:lnTo>
                <a:close/>
                <a:moveTo>
                  <a:pt x="508563" y="4467749"/>
                </a:moveTo>
                <a:lnTo>
                  <a:pt x="906371" y="4467749"/>
                </a:lnTo>
                <a:lnTo>
                  <a:pt x="906371" y="4900515"/>
                </a:lnTo>
                <a:lnTo>
                  <a:pt x="508563" y="4900515"/>
                </a:lnTo>
                <a:close/>
                <a:moveTo>
                  <a:pt x="508563" y="4016986"/>
                </a:moveTo>
                <a:lnTo>
                  <a:pt x="906371" y="4016986"/>
                </a:lnTo>
                <a:lnTo>
                  <a:pt x="906371" y="4449748"/>
                </a:lnTo>
                <a:lnTo>
                  <a:pt x="508563" y="4449748"/>
                </a:lnTo>
                <a:close/>
                <a:moveTo>
                  <a:pt x="508563" y="3566224"/>
                </a:moveTo>
                <a:lnTo>
                  <a:pt x="906371" y="3566224"/>
                </a:lnTo>
                <a:lnTo>
                  <a:pt x="906371" y="3998986"/>
                </a:lnTo>
                <a:lnTo>
                  <a:pt x="508563" y="3998986"/>
                </a:lnTo>
                <a:close/>
                <a:moveTo>
                  <a:pt x="508563" y="3115457"/>
                </a:moveTo>
                <a:lnTo>
                  <a:pt x="906371" y="3115457"/>
                </a:lnTo>
                <a:lnTo>
                  <a:pt x="906371" y="3548223"/>
                </a:lnTo>
                <a:lnTo>
                  <a:pt x="508563" y="3548223"/>
                </a:lnTo>
                <a:close/>
                <a:moveTo>
                  <a:pt x="508563" y="2664692"/>
                </a:moveTo>
                <a:lnTo>
                  <a:pt x="906371" y="2664692"/>
                </a:lnTo>
                <a:lnTo>
                  <a:pt x="906371" y="3097456"/>
                </a:lnTo>
                <a:lnTo>
                  <a:pt x="508563" y="3097456"/>
                </a:lnTo>
                <a:close/>
                <a:moveTo>
                  <a:pt x="508563" y="2646692"/>
                </a:moveTo>
                <a:lnTo>
                  <a:pt x="508564" y="2213928"/>
                </a:lnTo>
                <a:lnTo>
                  <a:pt x="906371" y="2213928"/>
                </a:lnTo>
                <a:lnTo>
                  <a:pt x="906371" y="2646692"/>
                </a:lnTo>
                <a:close/>
                <a:moveTo>
                  <a:pt x="0" y="2664047"/>
                </a:moveTo>
                <a:lnTo>
                  <a:pt x="97" y="2664692"/>
                </a:lnTo>
                <a:lnTo>
                  <a:pt x="74756" y="2664692"/>
                </a:lnTo>
                <a:lnTo>
                  <a:pt x="74756" y="2875639"/>
                </a:lnTo>
                <a:lnTo>
                  <a:pt x="79160" y="2884842"/>
                </a:lnTo>
                <a:lnTo>
                  <a:pt x="92756" y="2920698"/>
                </a:lnTo>
                <a:lnTo>
                  <a:pt x="92756" y="2664692"/>
                </a:lnTo>
                <a:lnTo>
                  <a:pt x="490563" y="2664692"/>
                </a:lnTo>
                <a:lnTo>
                  <a:pt x="490563" y="3097456"/>
                </a:lnTo>
                <a:lnTo>
                  <a:pt x="150201" y="3097456"/>
                </a:lnTo>
                <a:lnTo>
                  <a:pt x="155670" y="3115457"/>
                </a:lnTo>
                <a:lnTo>
                  <a:pt x="490563" y="3115457"/>
                </a:lnTo>
                <a:lnTo>
                  <a:pt x="490563" y="3548223"/>
                </a:lnTo>
                <a:lnTo>
                  <a:pt x="100925" y="3548223"/>
                </a:lnTo>
                <a:lnTo>
                  <a:pt x="105751" y="3566224"/>
                </a:lnTo>
                <a:lnTo>
                  <a:pt x="490563" y="3566224"/>
                </a:lnTo>
                <a:lnTo>
                  <a:pt x="490563" y="3998986"/>
                </a:lnTo>
                <a:lnTo>
                  <a:pt x="240391" y="3998986"/>
                </a:lnTo>
                <a:lnTo>
                  <a:pt x="243549" y="4016986"/>
                </a:lnTo>
                <a:lnTo>
                  <a:pt x="490563" y="4016986"/>
                </a:lnTo>
                <a:lnTo>
                  <a:pt x="490563" y="4449748"/>
                </a:lnTo>
                <a:lnTo>
                  <a:pt x="236258" y="4449748"/>
                </a:lnTo>
                <a:lnTo>
                  <a:pt x="237320" y="4467749"/>
                </a:lnTo>
                <a:lnTo>
                  <a:pt x="490563" y="4467749"/>
                </a:lnTo>
                <a:lnTo>
                  <a:pt x="490563" y="4900515"/>
                </a:lnTo>
                <a:lnTo>
                  <a:pt x="197175" y="4900515"/>
                </a:lnTo>
                <a:lnTo>
                  <a:pt x="198603" y="4918514"/>
                </a:lnTo>
                <a:lnTo>
                  <a:pt x="490563" y="4918514"/>
                </a:lnTo>
                <a:lnTo>
                  <a:pt x="490563" y="5351279"/>
                </a:lnTo>
                <a:lnTo>
                  <a:pt x="265115" y="5351279"/>
                </a:lnTo>
                <a:lnTo>
                  <a:pt x="266640" y="5369278"/>
                </a:lnTo>
                <a:lnTo>
                  <a:pt x="490563" y="5369278"/>
                </a:lnTo>
                <a:lnTo>
                  <a:pt x="490563" y="5802043"/>
                </a:lnTo>
                <a:lnTo>
                  <a:pt x="261027" y="5802043"/>
                </a:lnTo>
                <a:lnTo>
                  <a:pt x="260173" y="5820043"/>
                </a:lnTo>
                <a:lnTo>
                  <a:pt x="490563" y="5820043"/>
                </a:lnTo>
                <a:lnTo>
                  <a:pt x="490563" y="6252807"/>
                </a:lnTo>
                <a:lnTo>
                  <a:pt x="241448" y="6252807"/>
                </a:lnTo>
                <a:lnTo>
                  <a:pt x="242732" y="6270807"/>
                </a:lnTo>
                <a:lnTo>
                  <a:pt x="490563" y="6270807"/>
                </a:lnTo>
                <a:lnTo>
                  <a:pt x="490563" y="6703572"/>
                </a:lnTo>
                <a:lnTo>
                  <a:pt x="229390" y="6703572"/>
                </a:lnTo>
                <a:lnTo>
                  <a:pt x="224153" y="6721572"/>
                </a:lnTo>
                <a:lnTo>
                  <a:pt x="490563" y="6721572"/>
                </a:lnTo>
                <a:lnTo>
                  <a:pt x="490563" y="7154337"/>
                </a:lnTo>
                <a:lnTo>
                  <a:pt x="262285" y="7154337"/>
                </a:lnTo>
                <a:lnTo>
                  <a:pt x="264933" y="7172337"/>
                </a:lnTo>
                <a:lnTo>
                  <a:pt x="490563" y="7172337"/>
                </a:lnTo>
                <a:lnTo>
                  <a:pt x="490563" y="7605102"/>
                </a:lnTo>
                <a:lnTo>
                  <a:pt x="202461" y="7605102"/>
                </a:lnTo>
                <a:lnTo>
                  <a:pt x="204857" y="7623102"/>
                </a:lnTo>
                <a:lnTo>
                  <a:pt x="490563" y="7623102"/>
                </a:lnTo>
                <a:lnTo>
                  <a:pt x="490563" y="8055867"/>
                </a:lnTo>
                <a:lnTo>
                  <a:pt x="116152" y="8055867"/>
                </a:lnTo>
                <a:lnTo>
                  <a:pt x="110391" y="8073867"/>
                </a:lnTo>
                <a:lnTo>
                  <a:pt x="490563" y="8073867"/>
                </a:lnTo>
                <a:lnTo>
                  <a:pt x="490563" y="8506633"/>
                </a:lnTo>
                <a:lnTo>
                  <a:pt x="219887" y="8506633"/>
                </a:lnTo>
                <a:lnTo>
                  <a:pt x="227926" y="8524633"/>
                </a:lnTo>
                <a:lnTo>
                  <a:pt x="490563" y="8524633"/>
                </a:lnTo>
                <a:lnTo>
                  <a:pt x="490563" y="8957397"/>
                </a:lnTo>
                <a:lnTo>
                  <a:pt x="406924" y="8957397"/>
                </a:lnTo>
                <a:lnTo>
                  <a:pt x="413444" y="8975397"/>
                </a:lnTo>
                <a:lnTo>
                  <a:pt x="490563" y="8975397"/>
                </a:lnTo>
                <a:lnTo>
                  <a:pt x="490563" y="9370407"/>
                </a:lnTo>
                <a:lnTo>
                  <a:pt x="496995" y="9444775"/>
                </a:lnTo>
                <a:cubicBezTo>
                  <a:pt x="497576" y="9467031"/>
                  <a:pt x="497336" y="9489287"/>
                  <a:pt x="496033" y="9511355"/>
                </a:cubicBezTo>
                <a:lnTo>
                  <a:pt x="490563" y="9560191"/>
                </a:lnTo>
                <a:lnTo>
                  <a:pt x="490563" y="9858927"/>
                </a:lnTo>
                <a:lnTo>
                  <a:pt x="344391" y="9858927"/>
                </a:lnTo>
                <a:lnTo>
                  <a:pt x="340011" y="9876927"/>
                </a:lnTo>
                <a:lnTo>
                  <a:pt x="490563" y="9876927"/>
                </a:lnTo>
                <a:lnTo>
                  <a:pt x="490563" y="10309693"/>
                </a:lnTo>
                <a:lnTo>
                  <a:pt x="132997" y="10309693"/>
                </a:lnTo>
                <a:lnTo>
                  <a:pt x="130171" y="10327693"/>
                </a:lnTo>
                <a:lnTo>
                  <a:pt x="490563" y="10327693"/>
                </a:lnTo>
                <a:lnTo>
                  <a:pt x="490563" y="10760457"/>
                </a:lnTo>
                <a:lnTo>
                  <a:pt x="92756" y="10760457"/>
                </a:lnTo>
                <a:lnTo>
                  <a:pt x="92756" y="10595963"/>
                </a:lnTo>
                <a:lnTo>
                  <a:pt x="87477" y="10620389"/>
                </a:lnTo>
                <a:cubicBezTo>
                  <a:pt x="83528" y="10634267"/>
                  <a:pt x="80178" y="10648243"/>
                  <a:pt x="77879" y="10662129"/>
                </a:cubicBezTo>
                <a:lnTo>
                  <a:pt x="74756" y="10701211"/>
                </a:lnTo>
                <a:lnTo>
                  <a:pt x="74756" y="10704487"/>
                </a:lnTo>
                <a:lnTo>
                  <a:pt x="80314" y="10742837"/>
                </a:lnTo>
                <a:lnTo>
                  <a:pt x="97256" y="10778457"/>
                </a:lnTo>
                <a:lnTo>
                  <a:pt x="490563" y="10778457"/>
                </a:lnTo>
                <a:lnTo>
                  <a:pt x="490563" y="11211223"/>
                </a:lnTo>
                <a:lnTo>
                  <a:pt x="231104" y="11211223"/>
                </a:lnTo>
                <a:lnTo>
                  <a:pt x="234787" y="11214687"/>
                </a:lnTo>
                <a:lnTo>
                  <a:pt x="252228" y="11229223"/>
                </a:lnTo>
                <a:lnTo>
                  <a:pt x="490563" y="11229223"/>
                </a:lnTo>
                <a:lnTo>
                  <a:pt x="490563" y="11661995"/>
                </a:lnTo>
                <a:lnTo>
                  <a:pt x="356301" y="11661995"/>
                </a:lnTo>
                <a:lnTo>
                  <a:pt x="362151" y="11679995"/>
                </a:lnTo>
                <a:lnTo>
                  <a:pt x="490563" y="11679995"/>
                </a:lnTo>
                <a:lnTo>
                  <a:pt x="490563" y="12056631"/>
                </a:lnTo>
                <a:lnTo>
                  <a:pt x="508563" y="12056631"/>
                </a:lnTo>
                <a:lnTo>
                  <a:pt x="508563" y="11679995"/>
                </a:lnTo>
                <a:lnTo>
                  <a:pt x="906371" y="11679995"/>
                </a:lnTo>
                <a:lnTo>
                  <a:pt x="906371" y="12056631"/>
                </a:lnTo>
                <a:lnTo>
                  <a:pt x="924371" y="12056631"/>
                </a:lnTo>
                <a:lnTo>
                  <a:pt x="924371" y="11679995"/>
                </a:lnTo>
                <a:lnTo>
                  <a:pt x="1108921" y="11679995"/>
                </a:lnTo>
                <a:lnTo>
                  <a:pt x="1108921" y="11661995"/>
                </a:lnTo>
                <a:lnTo>
                  <a:pt x="924371" y="11661995"/>
                </a:lnTo>
                <a:lnTo>
                  <a:pt x="924371" y="11229223"/>
                </a:lnTo>
                <a:lnTo>
                  <a:pt x="1108921" y="11229223"/>
                </a:lnTo>
                <a:lnTo>
                  <a:pt x="1108921" y="11211223"/>
                </a:lnTo>
                <a:lnTo>
                  <a:pt x="924371" y="11211223"/>
                </a:lnTo>
                <a:lnTo>
                  <a:pt x="924371" y="10778457"/>
                </a:lnTo>
                <a:lnTo>
                  <a:pt x="1108921" y="10778457"/>
                </a:lnTo>
                <a:lnTo>
                  <a:pt x="1108921" y="10760457"/>
                </a:lnTo>
                <a:lnTo>
                  <a:pt x="924371" y="10760457"/>
                </a:lnTo>
                <a:lnTo>
                  <a:pt x="924371" y="10327693"/>
                </a:lnTo>
                <a:lnTo>
                  <a:pt x="1108921" y="10327693"/>
                </a:lnTo>
                <a:lnTo>
                  <a:pt x="1108921" y="10309693"/>
                </a:lnTo>
                <a:lnTo>
                  <a:pt x="924371" y="10309693"/>
                </a:lnTo>
                <a:lnTo>
                  <a:pt x="924371" y="9876927"/>
                </a:lnTo>
                <a:lnTo>
                  <a:pt x="1108921" y="9876927"/>
                </a:lnTo>
                <a:lnTo>
                  <a:pt x="1108921" y="9858927"/>
                </a:lnTo>
                <a:lnTo>
                  <a:pt x="924371" y="9858927"/>
                </a:lnTo>
                <a:lnTo>
                  <a:pt x="924371" y="9426163"/>
                </a:lnTo>
                <a:lnTo>
                  <a:pt x="1108921" y="9426163"/>
                </a:lnTo>
                <a:lnTo>
                  <a:pt x="1108921" y="9408163"/>
                </a:lnTo>
                <a:lnTo>
                  <a:pt x="924371" y="9408163"/>
                </a:lnTo>
                <a:lnTo>
                  <a:pt x="924371" y="8975397"/>
                </a:lnTo>
                <a:lnTo>
                  <a:pt x="1108921" y="8975397"/>
                </a:lnTo>
                <a:lnTo>
                  <a:pt x="1108921" y="8957397"/>
                </a:lnTo>
                <a:lnTo>
                  <a:pt x="924371" y="8957397"/>
                </a:lnTo>
                <a:lnTo>
                  <a:pt x="924371" y="8524633"/>
                </a:lnTo>
                <a:lnTo>
                  <a:pt x="1108921" y="8524633"/>
                </a:lnTo>
                <a:lnTo>
                  <a:pt x="1108921" y="8506633"/>
                </a:lnTo>
                <a:lnTo>
                  <a:pt x="924371" y="8506633"/>
                </a:lnTo>
                <a:lnTo>
                  <a:pt x="924371" y="8073867"/>
                </a:lnTo>
                <a:lnTo>
                  <a:pt x="1108921" y="8073867"/>
                </a:lnTo>
                <a:lnTo>
                  <a:pt x="1108921" y="8055867"/>
                </a:lnTo>
                <a:lnTo>
                  <a:pt x="924371" y="8055867"/>
                </a:lnTo>
                <a:lnTo>
                  <a:pt x="924371" y="7623102"/>
                </a:lnTo>
                <a:lnTo>
                  <a:pt x="1108921" y="7623102"/>
                </a:lnTo>
                <a:lnTo>
                  <a:pt x="1108921" y="7605102"/>
                </a:lnTo>
                <a:lnTo>
                  <a:pt x="924371" y="7605102"/>
                </a:lnTo>
                <a:lnTo>
                  <a:pt x="924371" y="7172337"/>
                </a:lnTo>
                <a:lnTo>
                  <a:pt x="1108922" y="7172337"/>
                </a:lnTo>
                <a:lnTo>
                  <a:pt x="1108922" y="7154337"/>
                </a:lnTo>
                <a:lnTo>
                  <a:pt x="924371" y="7154337"/>
                </a:lnTo>
                <a:lnTo>
                  <a:pt x="924371" y="6721572"/>
                </a:lnTo>
                <a:lnTo>
                  <a:pt x="1108922" y="6721572"/>
                </a:lnTo>
                <a:lnTo>
                  <a:pt x="1108922" y="6703572"/>
                </a:lnTo>
                <a:lnTo>
                  <a:pt x="924371" y="6703572"/>
                </a:lnTo>
                <a:lnTo>
                  <a:pt x="924371" y="6270807"/>
                </a:lnTo>
                <a:lnTo>
                  <a:pt x="1108922" y="6270807"/>
                </a:lnTo>
                <a:lnTo>
                  <a:pt x="1108922" y="6252807"/>
                </a:lnTo>
                <a:lnTo>
                  <a:pt x="924371" y="6252807"/>
                </a:lnTo>
                <a:lnTo>
                  <a:pt x="924371" y="5820043"/>
                </a:lnTo>
                <a:lnTo>
                  <a:pt x="1108922" y="5820043"/>
                </a:lnTo>
                <a:lnTo>
                  <a:pt x="1108922" y="5802043"/>
                </a:lnTo>
                <a:lnTo>
                  <a:pt x="924371" y="5802043"/>
                </a:lnTo>
                <a:lnTo>
                  <a:pt x="924371" y="5369278"/>
                </a:lnTo>
                <a:lnTo>
                  <a:pt x="1108922" y="5369278"/>
                </a:lnTo>
                <a:lnTo>
                  <a:pt x="1108922" y="5351279"/>
                </a:lnTo>
                <a:lnTo>
                  <a:pt x="924371" y="5351279"/>
                </a:lnTo>
                <a:lnTo>
                  <a:pt x="924371" y="4918514"/>
                </a:lnTo>
                <a:lnTo>
                  <a:pt x="1108922" y="4918514"/>
                </a:lnTo>
                <a:lnTo>
                  <a:pt x="1108922" y="4900515"/>
                </a:lnTo>
                <a:lnTo>
                  <a:pt x="924371" y="4900515"/>
                </a:lnTo>
                <a:lnTo>
                  <a:pt x="924371" y="4467749"/>
                </a:lnTo>
                <a:lnTo>
                  <a:pt x="1108922" y="4467749"/>
                </a:lnTo>
                <a:lnTo>
                  <a:pt x="1108922" y="4449748"/>
                </a:lnTo>
                <a:lnTo>
                  <a:pt x="924371" y="4449748"/>
                </a:lnTo>
                <a:lnTo>
                  <a:pt x="924371" y="4016986"/>
                </a:lnTo>
                <a:lnTo>
                  <a:pt x="1108922" y="4016987"/>
                </a:lnTo>
                <a:lnTo>
                  <a:pt x="1108922" y="3998987"/>
                </a:lnTo>
                <a:lnTo>
                  <a:pt x="924371" y="3998986"/>
                </a:lnTo>
                <a:lnTo>
                  <a:pt x="924371" y="3566224"/>
                </a:lnTo>
                <a:lnTo>
                  <a:pt x="1108922" y="3566224"/>
                </a:lnTo>
                <a:lnTo>
                  <a:pt x="1108922" y="3548223"/>
                </a:lnTo>
                <a:lnTo>
                  <a:pt x="924371" y="3548223"/>
                </a:lnTo>
                <a:lnTo>
                  <a:pt x="924371" y="3115457"/>
                </a:lnTo>
                <a:lnTo>
                  <a:pt x="1108922" y="3115457"/>
                </a:lnTo>
                <a:lnTo>
                  <a:pt x="1108922" y="3097456"/>
                </a:lnTo>
                <a:lnTo>
                  <a:pt x="924371" y="3097456"/>
                </a:lnTo>
                <a:lnTo>
                  <a:pt x="924371" y="2664692"/>
                </a:lnTo>
                <a:lnTo>
                  <a:pt x="1108922" y="2664693"/>
                </a:lnTo>
                <a:lnTo>
                  <a:pt x="1108922" y="2646693"/>
                </a:lnTo>
                <a:lnTo>
                  <a:pt x="924371" y="2646692"/>
                </a:lnTo>
                <a:lnTo>
                  <a:pt x="924371" y="2213928"/>
                </a:lnTo>
                <a:lnTo>
                  <a:pt x="1108922" y="2213928"/>
                </a:lnTo>
                <a:lnTo>
                  <a:pt x="1108922" y="2195928"/>
                </a:lnTo>
                <a:lnTo>
                  <a:pt x="924371" y="2195928"/>
                </a:lnTo>
                <a:lnTo>
                  <a:pt x="924371" y="1763162"/>
                </a:lnTo>
                <a:lnTo>
                  <a:pt x="1108922" y="1763162"/>
                </a:lnTo>
                <a:lnTo>
                  <a:pt x="1108922" y="1745161"/>
                </a:lnTo>
                <a:lnTo>
                  <a:pt x="924371" y="1745161"/>
                </a:lnTo>
                <a:lnTo>
                  <a:pt x="924371" y="1312398"/>
                </a:lnTo>
                <a:lnTo>
                  <a:pt x="1108922" y="1312398"/>
                </a:lnTo>
                <a:lnTo>
                  <a:pt x="1108922" y="1294397"/>
                </a:lnTo>
                <a:lnTo>
                  <a:pt x="924371" y="1294397"/>
                </a:lnTo>
                <a:lnTo>
                  <a:pt x="924371" y="861632"/>
                </a:lnTo>
                <a:lnTo>
                  <a:pt x="1108922" y="861632"/>
                </a:lnTo>
                <a:lnTo>
                  <a:pt x="1108922" y="843632"/>
                </a:lnTo>
                <a:lnTo>
                  <a:pt x="924371" y="843632"/>
                </a:lnTo>
                <a:lnTo>
                  <a:pt x="924371" y="410868"/>
                </a:lnTo>
                <a:lnTo>
                  <a:pt x="1108922" y="410868"/>
                </a:lnTo>
                <a:lnTo>
                  <a:pt x="1108922" y="392868"/>
                </a:lnTo>
                <a:lnTo>
                  <a:pt x="924371" y="392868"/>
                </a:lnTo>
                <a:lnTo>
                  <a:pt x="924371" y="0"/>
                </a:lnTo>
                <a:lnTo>
                  <a:pt x="906371" y="0"/>
                </a:lnTo>
                <a:lnTo>
                  <a:pt x="906371" y="392868"/>
                </a:lnTo>
                <a:lnTo>
                  <a:pt x="508564" y="392868"/>
                </a:lnTo>
                <a:lnTo>
                  <a:pt x="508564" y="1"/>
                </a:lnTo>
                <a:lnTo>
                  <a:pt x="490564" y="1"/>
                </a:lnTo>
                <a:lnTo>
                  <a:pt x="490564" y="392868"/>
                </a:lnTo>
                <a:lnTo>
                  <a:pt x="248195" y="392868"/>
                </a:lnTo>
                <a:lnTo>
                  <a:pt x="249342" y="405185"/>
                </a:lnTo>
                <a:lnTo>
                  <a:pt x="249232" y="410868"/>
                </a:lnTo>
                <a:lnTo>
                  <a:pt x="490564" y="410868"/>
                </a:lnTo>
                <a:lnTo>
                  <a:pt x="490564" y="843632"/>
                </a:lnTo>
                <a:lnTo>
                  <a:pt x="206753" y="843632"/>
                </a:lnTo>
                <a:lnTo>
                  <a:pt x="202676" y="861632"/>
                </a:lnTo>
                <a:lnTo>
                  <a:pt x="490564" y="861632"/>
                </a:lnTo>
                <a:lnTo>
                  <a:pt x="490564" y="1294397"/>
                </a:lnTo>
                <a:lnTo>
                  <a:pt x="135228" y="1294397"/>
                </a:lnTo>
                <a:lnTo>
                  <a:pt x="139741" y="1312398"/>
                </a:lnTo>
                <a:lnTo>
                  <a:pt x="490564" y="1312398"/>
                </a:lnTo>
                <a:lnTo>
                  <a:pt x="490564" y="1745161"/>
                </a:lnTo>
                <a:lnTo>
                  <a:pt x="92757" y="1745161"/>
                </a:lnTo>
                <a:lnTo>
                  <a:pt x="92757" y="1584873"/>
                </a:lnTo>
                <a:lnTo>
                  <a:pt x="90871" y="1589191"/>
                </a:lnTo>
                <a:cubicBezTo>
                  <a:pt x="86223" y="1599851"/>
                  <a:pt x="81869" y="1610652"/>
                  <a:pt x="78677" y="1621991"/>
                </a:cubicBezTo>
                <a:lnTo>
                  <a:pt x="74757" y="1649040"/>
                </a:lnTo>
                <a:lnTo>
                  <a:pt x="74757" y="1688355"/>
                </a:lnTo>
                <a:lnTo>
                  <a:pt x="84815" y="1922714"/>
                </a:lnTo>
                <a:lnTo>
                  <a:pt x="92757" y="2030838"/>
                </a:lnTo>
                <a:lnTo>
                  <a:pt x="92757" y="1763162"/>
                </a:lnTo>
                <a:lnTo>
                  <a:pt x="490564" y="1763162"/>
                </a:lnTo>
                <a:lnTo>
                  <a:pt x="490564" y="2195928"/>
                </a:lnTo>
                <a:lnTo>
                  <a:pt x="104384" y="2195928"/>
                </a:lnTo>
                <a:lnTo>
                  <a:pt x="104793" y="2213928"/>
                </a:lnTo>
                <a:lnTo>
                  <a:pt x="490564" y="2213928"/>
                </a:lnTo>
                <a:lnTo>
                  <a:pt x="490563" y="2646692"/>
                </a:lnTo>
                <a:lnTo>
                  <a:pt x="92756" y="2646692"/>
                </a:lnTo>
                <a:lnTo>
                  <a:pt x="92757" y="2384216"/>
                </a:lnTo>
                <a:lnTo>
                  <a:pt x="76507" y="2446068"/>
                </a:lnTo>
                <a:lnTo>
                  <a:pt x="74756" y="2449875"/>
                </a:lnTo>
                <a:lnTo>
                  <a:pt x="74756" y="2646692"/>
                </a:lnTo>
                <a:lnTo>
                  <a:pt x="2590" y="26466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2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EEEEEE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EEEEE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404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755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825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2503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1441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32497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1584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07042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54.sv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1"/>
          <p:cNvGrpSpPr/>
          <p:nvPr/>
        </p:nvGrpSpPr>
        <p:grpSpPr>
          <a:xfrm rot="5400000">
            <a:off x="6238320" y="-150816"/>
            <a:ext cx="536534" cy="1937666"/>
            <a:chOff x="1725445" y="2521959"/>
            <a:chExt cx="536534" cy="1937666"/>
          </a:xfrm>
        </p:grpSpPr>
        <p:sp>
          <p:nvSpPr>
            <p:cNvPr id="300" name="Google Shape;300;p21"/>
            <p:cNvSpPr/>
            <p:nvPr/>
          </p:nvSpPr>
          <p:spPr>
            <a:xfrm rot="-5400000">
              <a:off x="1024414" y="3222990"/>
              <a:ext cx="1937666" cy="535604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1725492" y="2527395"/>
              <a:ext cx="536487" cy="1923428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81" y="1760561"/>
            <a:ext cx="8973016" cy="30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876699" y="1649554"/>
            <a:ext cx="1037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khờ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khạo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928400"/>
            <a:ext cx="806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8919" y="473066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89872" y="1789088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0523" y="1818841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89872" y="245184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81722" y="736979"/>
            <a:ext cx="2247209" cy="2263671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79929" y="736979"/>
            <a:ext cx="2247209" cy="2263671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52368" y="736979"/>
            <a:ext cx="2247209" cy="2263671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84394" y="3631037"/>
            <a:ext cx="1968107" cy="2081473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3781722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6179929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8652368" y="1551460"/>
            <a:ext cx="224720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5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357349" y="3814555"/>
            <a:ext cx="1504215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01766" y="3531384"/>
            <a:ext cx="2500538" cy="2678346"/>
          </a:xfrm>
          <a:prstGeom prst="rect">
            <a:avLst/>
          </a:prstGeom>
        </p:spPr>
      </p:pic>
      <p:sp>
        <p:nvSpPr>
          <p:cNvPr id="24" name="TextBox 12"/>
          <p:cNvSpPr txBox="1"/>
          <p:nvPr/>
        </p:nvSpPr>
        <p:spPr>
          <a:xfrm>
            <a:off x="5892703" y="3730478"/>
            <a:ext cx="2159475" cy="2333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3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52368" y="3384021"/>
            <a:ext cx="2625368" cy="2840022"/>
          </a:xfrm>
          <a:prstGeom prst="rect">
            <a:avLst/>
          </a:prstGeom>
        </p:spPr>
      </p:pic>
      <p:sp>
        <p:nvSpPr>
          <p:cNvPr id="26" name="TextBox 14"/>
          <p:cNvSpPr txBox="1"/>
          <p:nvPr/>
        </p:nvSpPr>
        <p:spPr>
          <a:xfrm>
            <a:off x="8720751" y="3730478"/>
            <a:ext cx="242947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5"/>
          <p:cNvSpPr/>
          <p:nvPr/>
        </p:nvSpPr>
        <p:spPr>
          <a:xfrm rot="10338412">
            <a:off x="4174682" y="3364559"/>
            <a:ext cx="5626612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AutoShape 16"/>
          <p:cNvSpPr/>
          <p:nvPr/>
        </p:nvSpPr>
        <p:spPr>
          <a:xfrm rot="282737">
            <a:off x="4896837" y="3194273"/>
            <a:ext cx="5022950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9" name="AutoShape 17"/>
          <p:cNvSpPr/>
          <p:nvPr/>
        </p:nvSpPr>
        <p:spPr>
          <a:xfrm rot="7348841">
            <a:off x="6830805" y="3247401"/>
            <a:ext cx="615125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40" y="954862"/>
            <a:ext cx="2737341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20" y="2257128"/>
            <a:ext cx="5938509" cy="20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0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8" name="Google Shape;334;p16"/>
          <p:cNvGrpSpPr/>
          <p:nvPr/>
        </p:nvGrpSpPr>
        <p:grpSpPr>
          <a:xfrm>
            <a:off x="1294971" y="1680891"/>
            <a:ext cx="9067506" cy="2440733"/>
            <a:chOff x="7678992" y="2125910"/>
            <a:chExt cx="4477892" cy="2348100"/>
          </a:xfrm>
        </p:grpSpPr>
        <p:sp>
          <p:nvSpPr>
            <p:cNvPr id="19" name="Google Shape;335;p16"/>
            <p:cNvSpPr txBox="1"/>
            <p:nvPr/>
          </p:nvSpPr>
          <p:spPr>
            <a:xfrm>
              <a:off x="7839307" y="2344280"/>
              <a:ext cx="4157256" cy="17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1: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kể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Sam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cách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nhìn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cuộc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của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bô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́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2: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tin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tưởng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mọi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lại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hoài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336;p16"/>
            <p:cNvSpPr/>
            <p:nvPr/>
          </p:nvSpPr>
          <p:spPr>
            <a:xfrm>
              <a:off x="7678992" y="2125910"/>
              <a:ext cx="4477892" cy="2348100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21" name="Google Shape;3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53" y="4046564"/>
            <a:ext cx="1341030" cy="134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38;p16"/>
          <p:cNvSpPr txBox="1"/>
          <p:nvPr/>
        </p:nvSpPr>
        <p:spPr>
          <a:xfrm>
            <a:off x="1927883" y="4790171"/>
            <a:ext cx="84345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400" i="1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336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27" name="Google Shape;354;p17"/>
          <p:cNvSpPr txBox="1"/>
          <p:nvPr/>
        </p:nvSpPr>
        <p:spPr>
          <a:xfrm>
            <a:off x="1060425" y="1619403"/>
            <a:ext cx="9980614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Ở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nhất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</a:p>
          <a:p>
            <a:pPr algn="just"/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+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dẫn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đường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cháu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tấm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đại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ông-bà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(5)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cụm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dài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nói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về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bà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Ở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tất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liền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kề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đều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cách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9" name="Google Shape;364;p18"/>
          <p:cNvSpPr/>
          <p:nvPr/>
        </p:nvSpPr>
        <p:spPr>
          <a:xfrm>
            <a:off x="1022625" y="1678550"/>
            <a:ext cx="2995228" cy="3704254"/>
          </a:xfrm>
          <a:prstGeom prst="roundRect">
            <a:avLst>
              <a:gd name="adj" fmla="val 199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”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0" name="Google Shape;365;p18"/>
          <p:cNvSpPr/>
          <p:nvPr/>
        </p:nvSpPr>
        <p:spPr>
          <a:xfrm>
            <a:off x="5491522" y="1678550"/>
            <a:ext cx="4853481" cy="3704254"/>
          </a:xfrm>
          <a:prstGeom prst="roundRect">
            <a:avLst>
              <a:gd name="adj" fmla="val 2464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đầu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nằm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điểm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trước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b="1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11" name="Google Shape;366;p18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 rot="-328291">
            <a:off x="4095986" y="2612814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6603" y="641445"/>
            <a:ext cx="11573301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5" name="Google Shape;373;p19"/>
          <p:cNvSpPr/>
          <p:nvPr/>
        </p:nvSpPr>
        <p:spPr>
          <a:xfrm>
            <a:off x="1194999" y="1658487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2, 4, 1, 5, 3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6" name="Google Shape;374;p19"/>
          <p:cNvSpPr/>
          <p:nvPr/>
        </p:nvSpPr>
        <p:spPr>
          <a:xfrm>
            <a:off x="447972" y="3213487"/>
            <a:ext cx="4983385" cy="1588663"/>
          </a:xfrm>
          <a:prstGeom prst="roundRect">
            <a:avLst>
              <a:gd name="adj" fmla="val 5000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còn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trọng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mối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375;p19"/>
          <p:cNvSpPr/>
          <p:nvPr/>
        </p:nvSpPr>
        <p:spPr>
          <a:xfrm>
            <a:off x="6387192" y="3213488"/>
            <a:ext cx="5063280" cy="1557118"/>
          </a:xfrm>
          <a:prstGeom prst="roundRect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4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vẫn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tồn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song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dung.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8" name="Google Shape;376;p19"/>
          <p:cNvSpPr/>
          <p:nvPr/>
        </p:nvSpPr>
        <p:spPr>
          <a:xfrm>
            <a:off x="1050405" y="5007081"/>
            <a:ext cx="10045696" cy="1115605"/>
          </a:xfrm>
          <a:prstGeom prst="roundRect">
            <a:avLst>
              <a:gd name="adj" fmla="val 50000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b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vì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́,  </a:t>
            </a:r>
            <a:r>
              <a:rPr lang="en-US" sz="24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phải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mà chỉ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000" b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9" name="Google Shape;377;p19"/>
          <p:cNvCxnSpPr/>
          <p:nvPr/>
        </p:nvCxnSpPr>
        <p:spPr>
          <a:xfrm>
            <a:off x="5909274" y="1656368"/>
            <a:ext cx="0" cy="3114237"/>
          </a:xfrm>
          <a:prstGeom prst="straightConnector1">
            <a:avLst/>
          </a:prstGeom>
          <a:noFill/>
          <a:ln w="34925" cap="flat" cmpd="sng">
            <a:solidFill>
              <a:schemeClr val="accent3">
                <a:lumMod val="75000"/>
              </a:schemeClr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10" name="Google Shape;378;p19"/>
          <p:cNvSpPr/>
          <p:nvPr/>
        </p:nvSpPr>
        <p:spPr>
          <a:xfrm>
            <a:off x="7168967" y="1672138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7, 3, 4, 6, 1, 5, 2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11" name="Google Shape;379;p19"/>
          <p:cNvCxnSpPr>
            <a:stCxn id="5" idx="2"/>
            <a:endCxn id="6" idx="0"/>
          </p:cNvCxnSpPr>
          <p:nvPr/>
        </p:nvCxnSpPr>
        <p:spPr>
          <a:xfrm flipH="1">
            <a:off x="2939764" y="2774092"/>
            <a:ext cx="5100" cy="439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" name="Google Shape;380;p19"/>
          <p:cNvCxnSpPr>
            <a:stCxn id="10" idx="2"/>
            <a:endCxn id="7" idx="0"/>
          </p:cNvCxnSpPr>
          <p:nvPr/>
        </p:nvCxnSpPr>
        <p:spPr>
          <a:xfrm>
            <a:off x="8918832" y="2787743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80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5" name="Google Shape;389;p20"/>
          <p:cNvGrpSpPr/>
          <p:nvPr/>
        </p:nvGrpSpPr>
        <p:grpSpPr>
          <a:xfrm>
            <a:off x="1310947" y="2446481"/>
            <a:ext cx="9832869" cy="4582116"/>
            <a:chOff x="7678992" y="2033798"/>
            <a:chExt cx="4693803" cy="3984435"/>
          </a:xfrm>
        </p:grpSpPr>
        <p:sp>
          <p:nvSpPr>
            <p:cNvPr id="16" name="Google Shape;390;p20"/>
            <p:cNvSpPr txBox="1"/>
            <p:nvPr/>
          </p:nvSpPr>
          <p:spPr>
            <a:xfrm>
              <a:off x="7834485" y="2254538"/>
              <a:ext cx="4448832" cy="376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cả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còn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hê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̣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lô-gíc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kết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nữa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mở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giới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thiệu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ý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kiến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bản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thân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bình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luận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vậy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đảo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vị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trí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sz="4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7" name="Google Shape;391;p20"/>
            <p:cNvSpPr/>
            <p:nvPr/>
          </p:nvSpPr>
          <p:spPr>
            <a:xfrm>
              <a:off x="7678992" y="2033798"/>
              <a:ext cx="4693803" cy="3037484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endParaRPr sz="1800" i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18" name="Google Shape;3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64635">
            <a:off x="697154" y="1403960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>
            <a:off x="617246" y="537716"/>
            <a:ext cx="11095500" cy="5539527"/>
          </a:xfrm>
          <a:prstGeom prst="rect">
            <a:avLst/>
          </a:prstGeom>
          <a:solidFill>
            <a:srgbClr val="FCFBFA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38" y="168852"/>
            <a:ext cx="4383404" cy="14570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1401" y="1754204"/>
            <a:ext cx="10353820" cy="778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 smtClean="0">
                <a:latin typeface="+mj-lt"/>
                <a:ea typeface="Cambria"/>
                <a:cs typeface="Cambria"/>
                <a:sym typeface="Cambria"/>
              </a:rPr>
              <a:t>Mẹ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ơi, trên mây có người gọi con: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 smtClean="0">
                <a:latin typeface="+mj-lt"/>
                <a:ea typeface="Cambria"/>
                <a:cs typeface="Cambria"/>
                <a:sym typeface="Cambria"/>
              </a:rPr>
              <a:t>“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Bọn tớ chơi từ khi thức dậy cho đến lúc chiều tà. Bọn tớ chơi với bình minh vàng, bọn tớ chơi với vầng trăng bạc”.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 smtClean="0">
                <a:latin typeface="+mj-lt"/>
                <a:ea typeface="Cambria"/>
                <a:cs typeface="Cambria"/>
                <a:sym typeface="Cambria"/>
              </a:rPr>
              <a:t>Con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hỏi: “Nhưng làm thế nào mình lên đó được?”.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 smtClean="0">
                <a:latin typeface="+mj-lt"/>
                <a:ea typeface="Cambria"/>
                <a:cs typeface="Cambria"/>
                <a:sym typeface="Cambria"/>
              </a:rPr>
              <a:t>Họ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đáp: “Hãy đến nơi tận cùng trái đất, đưa tay lên trời, cậu sẽ được nhấc bổng lên tận tầng mây”.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 smtClean="0">
                <a:latin typeface="+mj-lt"/>
                <a:ea typeface="Cambria"/>
                <a:cs typeface="Cambria"/>
                <a:sym typeface="Cambria"/>
              </a:rPr>
              <a:t>“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Mẹ mình đang đợi ở nhà” – con bảo – “Làm sao có thể rời mẹ mà đến được?”.                                                  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                                                                                    (R. Ta-go, Mây và sóng)</a:t>
            </a:r>
          </a:p>
          <a:p>
            <a:pPr algn="just">
              <a:lnSpc>
                <a:spcPct val="150000"/>
              </a:lnSpc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2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4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6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8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2000"/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691" y="1265828"/>
            <a:ext cx="10366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06;p37"/>
          <p:cNvSpPr/>
          <p:nvPr/>
        </p:nvSpPr>
        <p:spPr>
          <a:xfrm>
            <a:off x="334038" y="687452"/>
            <a:ext cx="11523924" cy="5910296"/>
          </a:xfrm>
          <a:prstGeom prst="roundRect">
            <a:avLst>
              <a:gd name="adj" fmla="val 16667"/>
            </a:avLst>
          </a:prstGeom>
          <a:solidFill>
            <a:srgbClr val="FCFBFA"/>
          </a:solidFill>
          <a:ln w="12700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Ta-go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dung: 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nhũng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lặp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mẹ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con, </a:t>
            </a:r>
            <a:r>
              <a:rPr lang="en-US" sz="2667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endParaRPr lang="en-US" sz="2667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”)</a:t>
            </a:r>
          </a:p>
          <a:p>
            <a:pPr algn="just">
              <a:lnSpc>
                <a:spcPct val="115000"/>
              </a:lnSpc>
            </a:pP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nối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vầng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14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200"/>
            </a:pPr>
            <a:endParaRPr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400"/>
            </a:pP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600"/>
            </a:pPr>
            <a:endParaRPr sz="2133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800"/>
            </a:pP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7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l="1624" t="9678" r="23363" b="5798"/>
          <a:stretch/>
        </p:blipFill>
        <p:spPr>
          <a:xfrm>
            <a:off x="793976" y="634619"/>
            <a:ext cx="5784246" cy="5581934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12845" y="634619"/>
            <a:ext cx="3975207" cy="3334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3459" y="4241653"/>
            <a:ext cx="3434468" cy="1795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  <a:buClrTx/>
            </a:pPr>
            <a:r>
              <a:rPr lang="en-US" sz="2400" kern="1200" dirty="0" smtClean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2400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NGỮ, BIỆN PHÁP, MẠCH LẠC, LIÊN KẾT, PHÉP NỐI, PHÉP THẾ, PHÉP LẶP, ĐOẠN VĂN, VĂN BẢN, QUAN HỆ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3584" y="803974"/>
            <a:ext cx="2893728" cy="212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110" y="3070746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89110" y="1581124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30732" y="2325935"/>
            <a:ext cx="3092146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5147" y="4961913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2202" y="5357220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39825" y="4217102"/>
            <a:ext cx="2242109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855009">
            <a:off x="4223524" y="4204739"/>
            <a:ext cx="2431048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66029" y="1984741"/>
            <a:ext cx="2715905" cy="272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7603" y="1581124"/>
            <a:ext cx="312318" cy="2635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2078" y="1613490"/>
            <a:ext cx="276066" cy="2166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1"/>
          <p:cNvGrpSpPr/>
          <p:nvPr/>
        </p:nvGrpSpPr>
        <p:grpSpPr>
          <a:xfrm rot="5400000">
            <a:off x="6238320" y="-150816"/>
            <a:ext cx="536534" cy="1937666"/>
            <a:chOff x="1725445" y="2521959"/>
            <a:chExt cx="536534" cy="1937666"/>
          </a:xfrm>
        </p:grpSpPr>
        <p:sp>
          <p:nvSpPr>
            <p:cNvPr id="300" name="Google Shape;300;p21"/>
            <p:cNvSpPr/>
            <p:nvPr/>
          </p:nvSpPr>
          <p:spPr>
            <a:xfrm rot="-5400000">
              <a:off x="1024414" y="3222990"/>
              <a:ext cx="1937666" cy="535604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1725492" y="2527395"/>
              <a:ext cx="536487" cy="1923428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63" y="1195733"/>
            <a:ext cx="6974428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75" y="2570423"/>
            <a:ext cx="6797628" cy="14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8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10218931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8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1. </a:t>
            </a:r>
            <a:r>
              <a:rPr lang="vi-VN" sz="28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</a:t>
            </a:r>
            <a:r>
              <a:rPr lang="vi-VN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niệm </a:t>
            </a:r>
            <a:r>
              <a:rPr lang="en-US" sz="28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Mạch</a:t>
            </a:r>
            <a:r>
              <a:rPr lang="en-US" sz="28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lạc</a:t>
            </a:r>
            <a:endParaRPr lang="vi-VN" sz="28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756848"/>
            <a:ext cx="4237014" cy="41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1977" y="3409580"/>
            <a:ext cx="69407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Các câu, các đoạn, các phần: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Đều nói về một đề tài, biểu hiện một chủ đề xuyên suốt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Được tiếp nối theo một trình tự rõ ràng, hợp lý trước sau hô ứng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liền mạch và gợi nhiều hứng thú cho người đọc (người nghe)</a:t>
            </a:r>
          </a:p>
          <a:p>
            <a:pPr algn="just">
              <a:buSzPts val="1100"/>
              <a:buFont typeface="Fira Sans Extra Condensed"/>
              <a:buNone/>
            </a:pPr>
            <a:endParaRPr lang="vi-VN" sz="28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89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7076697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r>
              <a:rPr lang="vi-VN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</a:t>
            </a:r>
            <a:r>
              <a:rPr lang="vi-VN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niệm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endParaRPr lang="vi-VN" sz="32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ngôn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nối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)….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190128"/>
            <a:ext cx="4555462" cy="466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55" y="1382494"/>
            <a:ext cx="6236749" cy="160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321" y="2411077"/>
            <a:ext cx="9908275" cy="383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 à.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khạo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142583" y="1733732"/>
            <a:ext cx="940713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Sam à.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5848" y="2503414"/>
            <a:ext cx="12276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918" y="3947112"/>
            <a:ext cx="806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– “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8918" y="4831131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19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0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415539" y="1718821"/>
            <a:ext cx="8929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i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674503"/>
            <a:ext cx="806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8919" y="520467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7837" y="1893103"/>
            <a:ext cx="413718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9242" y="250596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 smtClean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1365</Words>
  <Application>Microsoft Office PowerPoint</Application>
  <PresentationFormat>Widescreen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Calibri</vt:lpstr>
      <vt:lpstr>Abril Fatface</vt:lpstr>
      <vt:lpstr>Cambria</vt:lpstr>
      <vt:lpstr>Times New Roman</vt:lpstr>
      <vt:lpstr>Arial</vt:lpstr>
      <vt:lpstr>Aldrich</vt:lpstr>
      <vt:lpstr>Shadows Into Light Two</vt:lpstr>
      <vt:lpstr>Fira Sans Extra Condensed</vt:lpstr>
      <vt:lpstr>Lobster</vt:lpstr>
      <vt:lpstr>Wingdings</vt:lpstr>
      <vt:lpstr>Barlow Condensed</vt:lpstr>
      <vt:lpstr>Arima Madurai Medium</vt:lpstr>
      <vt:lpstr>Open Sans</vt:lpstr>
      <vt:lpstr>SlidesMania · Scrap Notes</vt:lpstr>
      <vt:lpstr>1_SlidesMania · Scrap Notes</vt:lpstr>
      <vt:lpstr>2_SlidesMania · Scrap Notes</vt:lpstr>
      <vt:lpstr>3_SlidesMania · Scrap Notes</vt:lpstr>
      <vt:lpstr>4_SlidesMania · Scrap Notes</vt:lpstr>
      <vt:lpstr>5_SlidesMania · Scrap Notes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AutoBVT</cp:lastModifiedBy>
  <cp:revision>29</cp:revision>
  <dcterms:modified xsi:type="dcterms:W3CDTF">2023-02-04T02:29:03Z</dcterms:modified>
</cp:coreProperties>
</file>