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8" r:id="rId3"/>
  </p:sldMasterIdLst>
  <p:notesMasterIdLst>
    <p:notesMasterId r:id="rId36"/>
  </p:notesMasterIdLst>
  <p:sldIdLst>
    <p:sldId id="265" r:id="rId4"/>
    <p:sldId id="287" r:id="rId5"/>
    <p:sldId id="318" r:id="rId6"/>
    <p:sldId id="289" r:id="rId7"/>
    <p:sldId id="319" r:id="rId8"/>
    <p:sldId id="320" r:id="rId9"/>
    <p:sldId id="321" r:id="rId10"/>
    <p:sldId id="322" r:id="rId11"/>
    <p:sldId id="300" r:id="rId12"/>
    <p:sldId id="323" r:id="rId13"/>
    <p:sldId id="324" r:id="rId14"/>
    <p:sldId id="325" r:id="rId15"/>
    <p:sldId id="326" r:id="rId16"/>
    <p:sldId id="302" r:id="rId17"/>
    <p:sldId id="328" r:id="rId18"/>
    <p:sldId id="307" r:id="rId19"/>
    <p:sldId id="329" r:id="rId20"/>
    <p:sldId id="330" r:id="rId21"/>
    <p:sldId id="331" r:id="rId22"/>
    <p:sldId id="332" r:id="rId23"/>
    <p:sldId id="312" r:id="rId24"/>
    <p:sldId id="333" r:id="rId25"/>
    <p:sldId id="334" r:id="rId26"/>
    <p:sldId id="283" r:id="rId27"/>
    <p:sldId id="313" r:id="rId28"/>
    <p:sldId id="316" r:id="rId29"/>
    <p:sldId id="317" r:id="rId30"/>
    <p:sldId id="292" r:id="rId31"/>
    <p:sldId id="293" r:id="rId32"/>
    <p:sldId id="294" r:id="rId33"/>
    <p:sldId id="295" r:id="rId34"/>
    <p:sldId id="296" r:id="rId35"/>
  </p:sldIdLst>
  <p:sldSz cx="18288000" cy="10287000"/>
  <p:notesSz cx="6858000" cy="9144000"/>
  <p:embeddedFontLst>
    <p:embeddedFont>
      <p:font typeface="#9Slide05 Braxton Regular" panose="020B0604020202020204" charset="0"/>
      <p:regular r:id="rId37"/>
    </p:embeddedFont>
    <p:embeddedFont>
      <p:font typeface="#9Slide05 FS Blonde Script" panose="020B0604020202020204" charset="0"/>
      <p:italic r:id="rId38"/>
    </p:embeddedFont>
    <p:embeddedFont>
      <p:font typeface="#9Slide07 SVNSalty Sans" panose="02000000000000000000" charset="0"/>
      <p:regular r:id="rId39"/>
    </p:embeddedFont>
    <p:embeddedFont>
      <p:font typeface="#9Slide05 SVNStandly" panose="020B0604020202020204" charset="0"/>
      <p:regular r:id="rId40"/>
    </p:embeddedFont>
    <p:embeddedFont>
      <p:font typeface="#9Slide07 Bangers" panose="020B0604020202020204" charset="0"/>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9Slide05 Amplify" panose="020B0604020202020204" charset="0"/>
      <p:regular r:id="rId48"/>
    </p:embeddedFont>
    <p:embeddedFont>
      <p:font typeface="#9Slide07 SVNAdeline" panose="02000500000000000000" charset="0"/>
      <p:regular r:id="rId49"/>
    </p:embeddedFont>
    <p:embeddedFont>
      <p:font typeface="#9Slide05 SVNMonday"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CDD6E-01F4-472A-8C7E-107D94931083}"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90E88-67DB-46E0-AEA9-F0D60C2A5C20}" type="slidenum">
              <a:rPr lang="en-US" smtClean="0"/>
              <a:t>‹#›</a:t>
            </a:fld>
            <a:endParaRPr lang="en-US"/>
          </a:p>
        </p:txBody>
      </p:sp>
    </p:spTree>
    <p:extLst>
      <p:ext uri="{BB962C8B-B14F-4D97-AF65-F5344CB8AC3E}">
        <p14:creationId xmlns:p14="http://schemas.microsoft.com/office/powerpoint/2010/main" val="2035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a:t>
            </a:fld>
            <a:endParaRPr lang="en-US"/>
          </a:p>
        </p:txBody>
      </p:sp>
    </p:spTree>
    <p:extLst>
      <p:ext uri="{BB962C8B-B14F-4D97-AF65-F5344CB8AC3E}">
        <p14:creationId xmlns:p14="http://schemas.microsoft.com/office/powerpoint/2010/main" val="304678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10</a:t>
            </a:fld>
            <a:endParaRPr lang="en-US"/>
          </a:p>
        </p:txBody>
      </p:sp>
    </p:spTree>
    <p:extLst>
      <p:ext uri="{BB962C8B-B14F-4D97-AF65-F5344CB8AC3E}">
        <p14:creationId xmlns:p14="http://schemas.microsoft.com/office/powerpoint/2010/main" val="2408518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Tóm</a:t>
            </a:r>
            <a:r>
              <a:rPr lang="en-US" baseline="0" dirty="0"/>
              <a:t> </a:t>
            </a:r>
            <a:r>
              <a:rPr lang="en-US" baseline="0" dirty="0" err="1"/>
              <a:t>tắt</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 </a:t>
            </a:r>
            <a:r>
              <a:rPr lang="en-US" baseline="0" dirty="0" err="1"/>
              <a:t>được</a:t>
            </a:r>
            <a:r>
              <a:rPr lang="en-US" baseline="0" dirty="0"/>
              <a:t> </a:t>
            </a:r>
            <a:r>
              <a:rPr lang="en-US" baseline="0" dirty="0" err="1"/>
              <a:t>đánh</a:t>
            </a:r>
            <a:r>
              <a:rPr lang="en-US" baseline="0" dirty="0"/>
              <a:t> </a:t>
            </a:r>
            <a:r>
              <a:rPr lang="en-US" baseline="0" dirty="0" err="1"/>
              <a:t>số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Nội</a:t>
            </a:r>
            <a:r>
              <a:rPr lang="en-US" baseline="0" dirty="0"/>
              <a:t> dung </a:t>
            </a:r>
            <a:r>
              <a:rPr lang="en-US" baseline="0" dirty="0" err="1"/>
              <a:t>phần</a:t>
            </a:r>
            <a:r>
              <a:rPr lang="en-US" baseline="0" dirty="0"/>
              <a:t> (3) </a:t>
            </a:r>
            <a:r>
              <a:rPr lang="en-US" baseline="0" dirty="0" err="1"/>
              <a:t>cho</a:t>
            </a:r>
            <a:r>
              <a:rPr lang="en-US" baseline="0" dirty="0"/>
              <a:t> </a:t>
            </a:r>
            <a:r>
              <a:rPr lang="en-US" baseline="0" dirty="0" err="1"/>
              <a:t>biết</a:t>
            </a:r>
            <a:r>
              <a:rPr lang="en-US" baseline="0" dirty="0"/>
              <a:t> </a:t>
            </a:r>
            <a:r>
              <a:rPr lang="en-US" baseline="0" dirty="0" err="1"/>
              <a:t>sự</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gì</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kể</a:t>
            </a:r>
            <a:r>
              <a:rPr lang="en-US" baseline="0" dirty="0"/>
              <a:t> </a:t>
            </a:r>
            <a:r>
              <a:rPr lang="en-US" baseline="0" dirty="0" err="1"/>
              <a:t>chuyện</a:t>
            </a:r>
            <a:r>
              <a:rPr lang="en-US" baseline="0" dirty="0"/>
              <a:t> so </a:t>
            </a:r>
            <a:r>
              <a:rPr lang="en-US" baseline="0" dirty="0" err="1"/>
              <a:t>với</a:t>
            </a:r>
            <a:r>
              <a:rPr lang="en-US" baseline="0" dirty="0"/>
              <a:t> </a:t>
            </a:r>
            <a:r>
              <a:rPr lang="en-US" baseline="0" dirty="0" err="1"/>
              <a:t>hai</a:t>
            </a:r>
            <a:r>
              <a:rPr lang="en-US" baseline="0" dirty="0"/>
              <a:t> </a:t>
            </a:r>
            <a:r>
              <a:rPr lang="en-US" baseline="0" dirty="0" err="1"/>
              <a:t>phần</a:t>
            </a:r>
            <a:r>
              <a:rPr lang="en-US" baseline="0" dirty="0"/>
              <a:t> </a:t>
            </a:r>
            <a:r>
              <a:rPr lang="en-US" baseline="0" dirty="0" err="1"/>
              <a:t>trước</a:t>
            </a:r>
            <a:r>
              <a:rPr lang="en-US" baseline="0" dirty="0"/>
              <a:t>. </a:t>
            </a:r>
            <a:r>
              <a:rPr lang="en-US" baseline="0" dirty="0" err="1"/>
              <a:t>Câu</a:t>
            </a:r>
            <a:r>
              <a:rPr lang="en-US" baseline="0" dirty="0"/>
              <a:t> </a:t>
            </a:r>
            <a:r>
              <a:rPr lang="en-US" baseline="0" dirty="0" err="1"/>
              <a:t>văn</a:t>
            </a:r>
            <a:r>
              <a:rPr lang="en-US" baseline="0" dirty="0"/>
              <a:t> </a:t>
            </a:r>
            <a:r>
              <a:rPr lang="en-US" baseline="0" dirty="0" err="1"/>
              <a:t>nào</a:t>
            </a:r>
            <a:r>
              <a:rPr lang="en-US" baseline="0" dirty="0"/>
              <a:t> </a:t>
            </a:r>
            <a:r>
              <a:rPr lang="en-US" baseline="0" dirty="0" err="1"/>
              <a:t>nói</a:t>
            </a:r>
            <a:r>
              <a:rPr lang="en-US" baseline="0" dirty="0"/>
              <a:t> </a:t>
            </a:r>
            <a:r>
              <a:rPr lang="en-US" baseline="0" dirty="0" err="1"/>
              <a:t>lên</a:t>
            </a:r>
            <a:r>
              <a:rPr lang="en-US" baseline="0" dirty="0"/>
              <a:t> </a:t>
            </a:r>
            <a:r>
              <a:rPr lang="en-US" baseline="0" dirty="0" err="1"/>
              <a:t>điều</a:t>
            </a:r>
            <a:r>
              <a:rPr lang="en-US" baseline="0" dirty="0"/>
              <a:t> </a:t>
            </a:r>
            <a:r>
              <a:rPr lang="en-US" baseline="0" dirty="0" err="1"/>
              <a:t>đó</a:t>
            </a:r>
            <a:r>
              <a:rPr lang="en-US" baseline="0" dirty="0"/>
              <a:t>?</a:t>
            </a:r>
          </a:p>
          <a:p>
            <a:r>
              <a:rPr lang="en-US" baseline="0" dirty="0" err="1"/>
              <a:t>Câu</a:t>
            </a:r>
            <a:r>
              <a:rPr lang="en-US" baseline="0" dirty="0"/>
              <a:t> </a:t>
            </a:r>
            <a:r>
              <a:rPr lang="en-US" baseline="0" dirty="0" err="1"/>
              <a:t>văn</a:t>
            </a:r>
            <a:r>
              <a:rPr lang="en-US" baseline="0" dirty="0"/>
              <a:t>: </a:t>
            </a:r>
            <a:r>
              <a:rPr lang="en-US" baseline="0" dirty="0" err="1"/>
              <a:t>giá</a:t>
            </a:r>
            <a:r>
              <a:rPr lang="en-US" baseline="0" dirty="0"/>
              <a:t> </a:t>
            </a:r>
            <a:r>
              <a:rPr lang="en-US" baseline="0" dirty="0" err="1"/>
              <a:t>giờ</a:t>
            </a:r>
            <a:r>
              <a:rPr lang="en-US" baseline="0" dirty="0"/>
              <a:t> </a:t>
            </a:r>
            <a:r>
              <a:rPr lang="en-US" baseline="0" dirty="0" err="1"/>
              <a:t>đây</a:t>
            </a:r>
            <a:r>
              <a:rPr lang="en-US" baseline="0" dirty="0"/>
              <a:t> </a:t>
            </a:r>
            <a:r>
              <a:rPr lang="en-US" baseline="0" dirty="0" err="1"/>
              <a:t>tôi</a:t>
            </a:r>
            <a:r>
              <a:rPr lang="en-US" baseline="0" dirty="0"/>
              <a:t> </a:t>
            </a:r>
            <a:r>
              <a:rPr lang="en-US" baseline="0" dirty="0" err="1"/>
              <a:t>có</a:t>
            </a:r>
            <a:r>
              <a:rPr lang="en-US" baseline="0" dirty="0"/>
              <a:t> </a:t>
            </a:r>
            <a:r>
              <a:rPr lang="en-US" baseline="0" dirty="0" err="1"/>
              <a:t>thể</a:t>
            </a:r>
            <a:r>
              <a:rPr lang="en-US" baseline="0" dirty="0"/>
              <a:t> </a:t>
            </a:r>
            <a:r>
              <a:rPr lang="en-US" baseline="0" dirty="0" err="1"/>
              <a:t>tìm</a:t>
            </a:r>
            <a:r>
              <a:rPr lang="en-US" baseline="0" dirty="0"/>
              <a:t> </a:t>
            </a:r>
            <a:r>
              <a:rPr lang="en-US" baseline="0" dirty="0" err="1"/>
              <a:t>lại</a:t>
            </a:r>
            <a:r>
              <a:rPr lang="en-US" baseline="0" dirty="0"/>
              <a:t> con </a:t>
            </a:r>
            <a:r>
              <a:rPr lang="en-US" baseline="0" dirty="0" err="1"/>
              <a:t>đường</a:t>
            </a:r>
            <a:r>
              <a:rPr lang="en-US" baseline="0" dirty="0"/>
              <a:t> </a:t>
            </a:r>
            <a:r>
              <a:rPr lang="en-US" baseline="0" dirty="0" err="1"/>
              <a:t>mòn</a:t>
            </a:r>
            <a:r>
              <a:rPr lang="en-US" baseline="0" dirty="0"/>
              <a:t> </a:t>
            </a:r>
            <a:r>
              <a:rPr lang="en-US" baseline="0" dirty="0" err="1"/>
              <a:t>mà</a:t>
            </a:r>
            <a:r>
              <a:rPr lang="en-US" baseline="0" dirty="0"/>
              <a:t> </a:t>
            </a:r>
            <a:r>
              <a:rPr lang="en-US" baseline="0" dirty="0" err="1"/>
              <a:t>thầy</a:t>
            </a:r>
            <a:r>
              <a:rPr lang="en-US" baseline="0" dirty="0"/>
              <a:t> </a:t>
            </a:r>
            <a:r>
              <a:rPr lang="en-US" baseline="0" dirty="0" err="1"/>
              <a:t>Đuy-sen</a:t>
            </a:r>
            <a:r>
              <a:rPr lang="en-US" baseline="0" dirty="0"/>
              <a:t> </a:t>
            </a:r>
            <a:r>
              <a:rPr lang="en-US" baseline="0" dirty="0" err="1"/>
              <a:t>đã</a:t>
            </a:r>
            <a:r>
              <a:rPr lang="en-US" baseline="0" dirty="0"/>
              <a:t> </a:t>
            </a:r>
            <a:r>
              <a:rPr lang="en-US" baseline="0" dirty="0" err="1"/>
              <a:t>đưa</a:t>
            </a:r>
            <a:r>
              <a:rPr lang="en-US" baseline="0" dirty="0"/>
              <a:t> </a:t>
            </a:r>
            <a:r>
              <a:rPr lang="en-US" baseline="0" dirty="0" err="1"/>
              <a:t>tôi</a:t>
            </a:r>
            <a:r>
              <a:rPr lang="en-US" baseline="0" dirty="0"/>
              <a:t> </a:t>
            </a:r>
            <a:r>
              <a:rPr lang="en-US" baseline="0" dirty="0" err="1"/>
              <a:t>xuống</a:t>
            </a:r>
            <a:r>
              <a:rPr lang="en-US" baseline="0" dirty="0"/>
              <a:t> </a:t>
            </a:r>
            <a:r>
              <a:rPr lang="en-US" baseline="0" dirty="0" err="1"/>
              <a:t>núi</a:t>
            </a:r>
            <a:r>
              <a:rPr lang="en-US" baseline="0" dirty="0"/>
              <a:t>…” hay </a:t>
            </a:r>
            <a:r>
              <a:rPr lang="en-US" baseline="0" dirty="0" err="1"/>
              <a:t>câu</a:t>
            </a:r>
            <a:r>
              <a:rPr lang="en-US" baseline="0" dirty="0"/>
              <a:t> “</a:t>
            </a:r>
            <a:r>
              <a:rPr lang="en-US" baseline="0" dirty="0" err="1"/>
              <a:t>thiêng</a:t>
            </a:r>
            <a:r>
              <a:rPr lang="en-US" baseline="0" dirty="0"/>
              <a:t> </a:t>
            </a:r>
            <a:r>
              <a:rPr lang="en-US" baseline="0" dirty="0" err="1"/>
              <a:t>liêng</a:t>
            </a:r>
            <a:r>
              <a:rPr lang="en-US" baseline="0" dirty="0"/>
              <a:t> </a:t>
            </a:r>
            <a:r>
              <a:rPr lang="en-US" baseline="0" dirty="0" err="1"/>
              <a:t>và</a:t>
            </a:r>
            <a:r>
              <a:rPr lang="en-US" baseline="0" dirty="0"/>
              <a:t> </a:t>
            </a:r>
            <a:r>
              <a:rPr lang="en-US" baseline="0" dirty="0" err="1"/>
              <a:t>diễm</a:t>
            </a:r>
            <a:r>
              <a:rPr lang="en-US" baseline="0" dirty="0"/>
              <a:t> </a:t>
            </a:r>
            <a:r>
              <a:rPr lang="en-US" baseline="0" dirty="0" err="1"/>
              <a:t>phúc</a:t>
            </a:r>
            <a:r>
              <a:rPr lang="en-US" baseline="0" dirty="0"/>
              <a:t> </a:t>
            </a:r>
            <a:r>
              <a:rPr lang="en-US" baseline="0" dirty="0" err="1"/>
              <a:t>thay</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a:t>… </a:t>
            </a:r>
            <a:r>
              <a:rPr lang="en-US" baseline="0" dirty="0" err="1"/>
              <a:t>cảm</a:t>
            </a:r>
            <a:r>
              <a:rPr lang="en-US" baseline="0" dirty="0"/>
              <a:t> </a:t>
            </a:r>
            <a:r>
              <a:rPr lang="en-US" baseline="0" dirty="0" err="1"/>
              <a:t>ơn</a:t>
            </a:r>
            <a:r>
              <a:rPr lang="en-US" baseline="0" dirty="0"/>
              <a:t> </a:t>
            </a:r>
            <a:r>
              <a:rPr lang="en-US" baseline="0" dirty="0" err="1"/>
              <a:t>mảnh</a:t>
            </a:r>
            <a:r>
              <a:rPr lang="en-US" baseline="0" dirty="0"/>
              <a:t> </a:t>
            </a:r>
            <a:r>
              <a:rPr lang="en-US" baseline="0" dirty="0" err="1"/>
              <a:t>đất</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5E90E88-67DB-46E0-AEA9-F0D60C2A5C20}" type="slidenum">
              <a:rPr lang="en-US" smtClean="0"/>
              <a:t>11</a:t>
            </a:fld>
            <a:endParaRPr lang="en-US"/>
          </a:p>
        </p:txBody>
      </p:sp>
    </p:spTree>
    <p:extLst>
      <p:ext uri="{BB962C8B-B14F-4D97-AF65-F5344CB8AC3E}">
        <p14:creationId xmlns:p14="http://schemas.microsoft.com/office/powerpoint/2010/main" val="321621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12</a:t>
            </a:fld>
            <a:endParaRPr lang="en-US"/>
          </a:p>
        </p:txBody>
      </p:sp>
    </p:spTree>
    <p:extLst>
      <p:ext uri="{BB962C8B-B14F-4D97-AF65-F5344CB8AC3E}">
        <p14:creationId xmlns:p14="http://schemas.microsoft.com/office/powerpoint/2010/main" val="266429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13</a:t>
            </a:fld>
            <a:endParaRPr lang="en-US"/>
          </a:p>
        </p:txBody>
      </p:sp>
    </p:spTree>
    <p:extLst>
      <p:ext uri="{BB962C8B-B14F-4D97-AF65-F5344CB8AC3E}">
        <p14:creationId xmlns:p14="http://schemas.microsoft.com/office/powerpoint/2010/main" val="403654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14</a:t>
            </a:fld>
            <a:endParaRPr lang="en-US"/>
          </a:p>
        </p:txBody>
      </p:sp>
    </p:spTree>
    <p:extLst>
      <p:ext uri="{BB962C8B-B14F-4D97-AF65-F5344CB8AC3E}">
        <p14:creationId xmlns:p14="http://schemas.microsoft.com/office/powerpoint/2010/main" val="260687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15</a:t>
            </a:fld>
            <a:endParaRPr lang="en-US"/>
          </a:p>
        </p:txBody>
      </p:sp>
    </p:spTree>
    <p:extLst>
      <p:ext uri="{BB962C8B-B14F-4D97-AF65-F5344CB8AC3E}">
        <p14:creationId xmlns:p14="http://schemas.microsoft.com/office/powerpoint/2010/main" val="117833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16</a:t>
            </a:fld>
            <a:endParaRPr lang="en-US"/>
          </a:p>
        </p:txBody>
      </p:sp>
    </p:spTree>
    <p:extLst>
      <p:ext uri="{BB962C8B-B14F-4D97-AF65-F5344CB8AC3E}">
        <p14:creationId xmlns:p14="http://schemas.microsoft.com/office/powerpoint/2010/main" val="196109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17</a:t>
            </a:fld>
            <a:endParaRPr lang="en-US"/>
          </a:p>
        </p:txBody>
      </p:sp>
    </p:spTree>
    <p:extLst>
      <p:ext uri="{BB962C8B-B14F-4D97-AF65-F5344CB8AC3E}">
        <p14:creationId xmlns:p14="http://schemas.microsoft.com/office/powerpoint/2010/main" val="761029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18</a:t>
            </a:fld>
            <a:endParaRPr lang="en-US"/>
          </a:p>
        </p:txBody>
      </p:sp>
    </p:spTree>
    <p:extLst>
      <p:ext uri="{BB962C8B-B14F-4D97-AF65-F5344CB8AC3E}">
        <p14:creationId xmlns:p14="http://schemas.microsoft.com/office/powerpoint/2010/main" val="195627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19</a:t>
            </a:fld>
            <a:endParaRPr lang="en-US"/>
          </a:p>
        </p:txBody>
      </p:sp>
    </p:spTree>
    <p:extLst>
      <p:ext uri="{BB962C8B-B14F-4D97-AF65-F5344CB8AC3E}">
        <p14:creationId xmlns:p14="http://schemas.microsoft.com/office/powerpoint/2010/main" val="193305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a:t>
            </a:fld>
            <a:endParaRPr lang="en-US"/>
          </a:p>
        </p:txBody>
      </p:sp>
    </p:spTree>
    <p:extLst>
      <p:ext uri="{BB962C8B-B14F-4D97-AF65-F5344CB8AC3E}">
        <p14:creationId xmlns:p14="http://schemas.microsoft.com/office/powerpoint/2010/main" val="341102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20</a:t>
            </a:fld>
            <a:endParaRPr lang="en-US"/>
          </a:p>
        </p:txBody>
      </p:sp>
    </p:spTree>
    <p:extLst>
      <p:ext uri="{BB962C8B-B14F-4D97-AF65-F5344CB8AC3E}">
        <p14:creationId xmlns:p14="http://schemas.microsoft.com/office/powerpoint/2010/main" val="3238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21</a:t>
            </a:fld>
            <a:endParaRPr lang="en-US"/>
          </a:p>
        </p:txBody>
      </p:sp>
    </p:spTree>
    <p:extLst>
      <p:ext uri="{BB962C8B-B14F-4D97-AF65-F5344CB8AC3E}">
        <p14:creationId xmlns:p14="http://schemas.microsoft.com/office/powerpoint/2010/main" val="2594049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22</a:t>
            </a:fld>
            <a:endParaRPr lang="en-US"/>
          </a:p>
        </p:txBody>
      </p:sp>
    </p:spTree>
    <p:extLst>
      <p:ext uri="{BB962C8B-B14F-4D97-AF65-F5344CB8AC3E}">
        <p14:creationId xmlns:p14="http://schemas.microsoft.com/office/powerpoint/2010/main" val="3469513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23</a:t>
            </a:fld>
            <a:endParaRPr lang="en-US"/>
          </a:p>
        </p:txBody>
      </p:sp>
    </p:spTree>
    <p:extLst>
      <p:ext uri="{BB962C8B-B14F-4D97-AF65-F5344CB8AC3E}">
        <p14:creationId xmlns:p14="http://schemas.microsoft.com/office/powerpoint/2010/main" val="428804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24</a:t>
            </a:fld>
            <a:endParaRPr lang="en-US"/>
          </a:p>
        </p:txBody>
      </p:sp>
    </p:spTree>
    <p:extLst>
      <p:ext uri="{BB962C8B-B14F-4D97-AF65-F5344CB8AC3E}">
        <p14:creationId xmlns:p14="http://schemas.microsoft.com/office/powerpoint/2010/main" val="3398765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25</a:t>
            </a:fld>
            <a:endParaRPr lang="en-US"/>
          </a:p>
        </p:txBody>
      </p:sp>
    </p:spTree>
    <p:extLst>
      <p:ext uri="{BB962C8B-B14F-4D97-AF65-F5344CB8AC3E}">
        <p14:creationId xmlns:p14="http://schemas.microsoft.com/office/powerpoint/2010/main" val="2763331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26</a:t>
            </a:fld>
            <a:endParaRPr lang="en-US"/>
          </a:p>
        </p:txBody>
      </p:sp>
    </p:spTree>
    <p:extLst>
      <p:ext uri="{BB962C8B-B14F-4D97-AF65-F5344CB8AC3E}">
        <p14:creationId xmlns:p14="http://schemas.microsoft.com/office/powerpoint/2010/main" val="332811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3</a:t>
            </a:fld>
            <a:endParaRPr lang="en-US"/>
          </a:p>
        </p:txBody>
      </p:sp>
    </p:spTree>
    <p:extLst>
      <p:ext uri="{BB962C8B-B14F-4D97-AF65-F5344CB8AC3E}">
        <p14:creationId xmlns:p14="http://schemas.microsoft.com/office/powerpoint/2010/main" val="335302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4</a:t>
            </a:fld>
            <a:endParaRPr lang="en-US"/>
          </a:p>
        </p:txBody>
      </p:sp>
    </p:spTree>
    <p:extLst>
      <p:ext uri="{BB962C8B-B14F-4D97-AF65-F5344CB8AC3E}">
        <p14:creationId xmlns:p14="http://schemas.microsoft.com/office/powerpoint/2010/main" val="250284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5</a:t>
            </a:fld>
            <a:endParaRPr lang="en-US"/>
          </a:p>
        </p:txBody>
      </p:sp>
    </p:spTree>
    <p:extLst>
      <p:ext uri="{BB962C8B-B14F-4D97-AF65-F5344CB8AC3E}">
        <p14:creationId xmlns:p14="http://schemas.microsoft.com/office/powerpoint/2010/main" val="394195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6</a:t>
            </a:fld>
            <a:endParaRPr lang="en-US"/>
          </a:p>
        </p:txBody>
      </p:sp>
    </p:spTree>
    <p:extLst>
      <p:ext uri="{BB962C8B-B14F-4D97-AF65-F5344CB8AC3E}">
        <p14:creationId xmlns:p14="http://schemas.microsoft.com/office/powerpoint/2010/main" val="287758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7</a:t>
            </a:fld>
            <a:endParaRPr lang="en-US"/>
          </a:p>
        </p:txBody>
      </p:sp>
    </p:spTree>
    <p:extLst>
      <p:ext uri="{BB962C8B-B14F-4D97-AF65-F5344CB8AC3E}">
        <p14:creationId xmlns:p14="http://schemas.microsoft.com/office/powerpoint/2010/main" val="6344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8</a:t>
            </a:fld>
            <a:endParaRPr lang="en-US"/>
          </a:p>
        </p:txBody>
      </p:sp>
    </p:spTree>
    <p:extLst>
      <p:ext uri="{BB962C8B-B14F-4D97-AF65-F5344CB8AC3E}">
        <p14:creationId xmlns:p14="http://schemas.microsoft.com/office/powerpoint/2010/main" val="375052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40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74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81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4"/>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4"/>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8/12/2023</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4"/>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07481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6"/>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96817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72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6"/>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29420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75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9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84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5" y="9367838"/>
            <a:ext cx="579044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3" y="9367838"/>
            <a:ext cx="4267834" cy="714376"/>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003433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1070175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3650800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420761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4202294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08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937410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08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3106514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08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53162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40552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644404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850932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8/12/2023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6573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emf"/><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DE7">
            <a:alpha val="4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DE7">
            <a:alpha val="44000"/>
          </a:srgb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7" y="-4892332"/>
            <a:ext cx="1828539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3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2" indent="-509254"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8"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2"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4" algn="l" defTabSz="1629948" rtl="0" eaLnBrk="1" latinLnBrk="0" hangingPunct="1">
        <a:defRPr sz="3200" kern="1200">
          <a:solidFill>
            <a:schemeClr val="tx1"/>
          </a:solidFill>
          <a:latin typeface="+mn-lt"/>
          <a:ea typeface="+mn-ea"/>
          <a:cs typeface="+mn-cs"/>
        </a:defRPr>
      </a:lvl2pPr>
      <a:lvl3pPr marL="1630420"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4"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8"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4"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63F4DD3-B8EB-4720-B572-24610806BBCE}" type="datetimeFigureOut">
              <a:rPr lang="en-US" smtClean="0">
                <a:solidFill>
                  <a:prstClr val="black">
                    <a:tint val="75000"/>
                  </a:prstClr>
                </a:solidFill>
              </a:rPr>
              <a:pPr defTabSz="1371600"/>
              <a:t>8/12/2023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49B2D39-D442-4A6C-AF96-58CA02FB9D1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93520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30.png"/><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1.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9.sv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3.wav"/><Relationship Id="rId7"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42.gif"/><Relationship Id="rId5"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46.gif"/></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audio" Target="../media/audio3.wav"/><Relationship Id="rId7" Type="http://schemas.openxmlformats.org/officeDocument/2006/relationships/image" Target="../media/image42.gif"/><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39.gif"/><Relationship Id="rId5" Type="http://schemas.openxmlformats.org/officeDocument/2006/relationships/image" Target="../media/image37.png"/><Relationship Id="rId10" Type="http://schemas.openxmlformats.org/officeDocument/2006/relationships/image" Target="../media/image46.gif"/><Relationship Id="rId4" Type="http://schemas.openxmlformats.org/officeDocument/2006/relationships/audio" Target="../media/audio1.wav"/><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audio" Target="../media/audio3.wav"/><Relationship Id="rId7" Type="http://schemas.openxmlformats.org/officeDocument/2006/relationships/image" Target="../media/image39.gif"/><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38.gif"/><Relationship Id="rId11" Type="http://schemas.openxmlformats.org/officeDocument/2006/relationships/image" Target="../media/image46.gif"/><Relationship Id="rId5" Type="http://schemas.openxmlformats.org/officeDocument/2006/relationships/image" Target="../media/image37.png"/><Relationship Id="rId10" Type="http://schemas.openxmlformats.org/officeDocument/2006/relationships/image" Target="../media/image45.jpeg"/><Relationship Id="rId4" Type="http://schemas.openxmlformats.org/officeDocument/2006/relationships/audio" Target="../media/audio1.wav"/><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3.wav"/><Relationship Id="rId7" Type="http://schemas.openxmlformats.org/officeDocument/2006/relationships/image" Target="../media/image39.gif"/><Relationship Id="rId12" Type="http://schemas.openxmlformats.org/officeDocument/2006/relationships/image" Target="../media/image46.gif"/><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38.gif"/><Relationship Id="rId11" Type="http://schemas.openxmlformats.org/officeDocument/2006/relationships/image" Target="../media/image45.jpeg"/><Relationship Id="rId5" Type="http://schemas.openxmlformats.org/officeDocument/2006/relationships/image" Target="../media/image37.png"/><Relationship Id="rId10" Type="http://schemas.openxmlformats.org/officeDocument/2006/relationships/image" Target="../media/image44.jpeg"/><Relationship Id="rId4" Type="http://schemas.openxmlformats.org/officeDocument/2006/relationships/audio" Target="../media/audio1.wav"/><Relationship Id="rId9" Type="http://schemas.openxmlformats.org/officeDocument/2006/relationships/image" Target="../media/image42.gif"/></Relationships>
</file>

<file path=ppt/slides/_rels/slide3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jpeg"/><Relationship Id="rId3" Type="http://schemas.openxmlformats.org/officeDocument/2006/relationships/audio" Target="../media/audio3.wav"/><Relationship Id="rId7" Type="http://schemas.openxmlformats.org/officeDocument/2006/relationships/image" Target="../media/image38.gif"/><Relationship Id="rId12"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audio" Target="../media/audio4.wav"/><Relationship Id="rId15" Type="http://schemas.openxmlformats.org/officeDocument/2006/relationships/image" Target="../media/image46.gif"/><Relationship Id="rId10" Type="http://schemas.openxmlformats.org/officeDocument/2006/relationships/image" Target="../media/image41.gif"/><Relationship Id="rId4" Type="http://schemas.openxmlformats.org/officeDocument/2006/relationships/audio" Target="../media/audio1.wav"/><Relationship Id="rId9" Type="http://schemas.openxmlformats.org/officeDocument/2006/relationships/image" Target="../media/image40.gif"/><Relationship Id="rId1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BF9E6E7C-575A-3B8D-0974-DD9FB5CDEC71}"/>
              </a:ext>
            </a:extLst>
          </p:cNvPr>
          <p:cNvSpPr/>
          <p:nvPr/>
        </p:nvSpPr>
        <p:spPr>
          <a:xfrm>
            <a:off x="4343400" y="3086100"/>
            <a:ext cx="10820400" cy="3810000"/>
          </a:xfrm>
          <a:custGeom>
            <a:avLst/>
            <a:gdLst/>
            <a:ahLst/>
            <a:cxnLst/>
            <a:rect l="l" t="t" r="r" b="b"/>
            <a:pathLst>
              <a:path w="7315200" h="2221000">
                <a:moveTo>
                  <a:pt x="0" y="0"/>
                </a:moveTo>
                <a:lnTo>
                  <a:pt x="7315200" y="0"/>
                </a:lnTo>
                <a:lnTo>
                  <a:pt x="7315200" y="2221001"/>
                </a:lnTo>
                <a:lnTo>
                  <a:pt x="0" y="22210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TextBox 13"/>
          <p:cNvSpPr txBox="1"/>
          <p:nvPr/>
        </p:nvSpPr>
        <p:spPr>
          <a:xfrm>
            <a:off x="5279945" y="3848100"/>
            <a:ext cx="8947309" cy="2539157"/>
          </a:xfrm>
          <a:prstGeom prst="rect">
            <a:avLst/>
          </a:prstGeom>
        </p:spPr>
        <p:txBody>
          <a:bodyPr lIns="0" tIns="0" rIns="0" bIns="0" rtlCol="0" anchor="t">
            <a:spAutoFit/>
          </a:bodyPr>
          <a:lstStyle/>
          <a:p>
            <a:pPr marL="0" marR="0" lvl="0" indent="0" algn="just" defTabSz="914400" rtl="0" eaLnBrk="1" fontAlgn="auto" latinLnBrk="0" hangingPunct="1">
              <a:lnSpc>
                <a:spcPts val="6579"/>
              </a:lnSpc>
              <a:spcBef>
                <a:spcPts val="0"/>
              </a:spcBef>
              <a:spcAft>
                <a:spcPts val="0"/>
              </a:spcAft>
              <a:buClrTx/>
              <a:buSzTx/>
              <a:buFontTx/>
              <a:buNone/>
              <a:tabLst/>
              <a:defRPr/>
            </a:pPr>
            <a:r>
              <a:rPr kumimoji="0" lang="en-US" sz="4800" b="0" i="0" u="none" strike="noStrike" kern="1200" cap="none" spc="0" normalizeH="0" baseline="0" noProof="0" dirty="0" err="1">
                <a:ln>
                  <a:noFill/>
                </a:ln>
                <a:effectLst/>
                <a:uLnTx/>
                <a:uFillTx/>
                <a:latin typeface="#9Slide05 SVNMonday" pitchFamily="2" charset="0"/>
              </a:rPr>
              <a:t>Kể</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tên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các</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smtClean="0">
                <a:ln>
                  <a:noFill/>
                </a:ln>
                <a:effectLst/>
                <a:uLnTx/>
                <a:uFillTx/>
                <a:latin typeface="#9Slide05 SVNMonday" pitchFamily="2" charset="0"/>
              </a:rPr>
              <a:t>đã</a:t>
            </a:r>
            <a:r>
              <a:rPr kumimoji="0" lang="en-US" sz="4800" b="0" i="0" u="none" strike="noStrike" kern="1200" cap="none" spc="0" normalizeH="0" baseline="0" noProof="0" dirty="0" smtClean="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chủ</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từ</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lớp</a:t>
            </a:r>
            <a:r>
              <a:rPr kumimoji="0" lang="en-US" sz="4800" b="0" i="0" u="none" strike="noStrike" kern="1200" cap="none" spc="0" normalizeH="0" baseline="0" noProof="0" dirty="0">
                <a:ln>
                  <a:noFill/>
                </a:ln>
                <a:effectLst/>
                <a:uLnTx/>
                <a:uFillTx/>
                <a:latin typeface="#9Slide05 SVNMonday" pitchFamily="2" charset="0"/>
              </a:rPr>
              <a:t> 1 </a:t>
            </a:r>
            <a:r>
              <a:rPr kumimoji="0" lang="en-US" sz="4800" b="0" i="0" u="none" strike="noStrike" kern="1200" cap="none" spc="0" normalizeH="0" baseline="0" noProof="0" dirty="0" err="1">
                <a:ln>
                  <a:noFill/>
                </a:ln>
                <a:effectLst/>
                <a:uLnTx/>
                <a:uFillTx/>
                <a:latin typeface="#9Slide05 SVNMonday" pitchFamily="2" charset="0"/>
              </a:rPr>
              <a:t>đến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hiện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tại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và</a:t>
            </a:r>
            <a:r>
              <a:rPr kumimoji="0" lang="en-US" sz="4800" b="0" i="0" u="none" strike="noStrike" kern="1200" cap="none" spc="0" normalizeH="0" baseline="0" noProof="0" dirty="0">
                <a:ln>
                  <a:noFill/>
                </a:ln>
                <a:effectLst/>
                <a:uLnTx/>
                <a:uFillTx/>
                <a:latin typeface="#9Slide05 SVNMonday" pitchFamily="2" charset="0"/>
              </a:rPr>
              <a:t> chia </a:t>
            </a:r>
            <a:r>
              <a:rPr kumimoji="0" lang="en-US" sz="4800" b="0" i="0" u="none" strike="noStrike" kern="1200" cap="none" spc="0" normalizeH="0" baseline="0" noProof="0" dirty="0" err="1">
                <a:ln>
                  <a:noFill/>
                </a:ln>
                <a:effectLst/>
                <a:uLnTx/>
                <a:uFillTx/>
                <a:latin typeface="#9Slide05 SVNMonday" pitchFamily="2" charset="0"/>
              </a:rPr>
              <a:t>sẻ</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những</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kỉ</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nhớ</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mãi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về</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đó</a:t>
            </a:r>
            <a:r>
              <a:rPr kumimoji="0" lang="en-US" sz="4800" b="0" i="0" u="none" strike="noStrike" kern="1200" cap="none" spc="0" normalizeH="0" baseline="0" noProof="0" dirty="0">
                <a:ln>
                  <a:noFill/>
                </a:ln>
                <a:effectLst/>
                <a:uLnTx/>
                <a:uFillTx/>
                <a:latin typeface="#9Slide05 SVNMonday" pitchFamily="2" charset="0"/>
              </a:rPr>
              <a:t>.</a:t>
            </a:r>
          </a:p>
        </p:txBody>
      </p:sp>
      <p:sp>
        <p:nvSpPr>
          <p:cNvPr id="16" name="TextBox 13"/>
          <p:cNvSpPr txBox="1"/>
          <p:nvPr/>
        </p:nvSpPr>
        <p:spPr>
          <a:xfrm>
            <a:off x="4996428" y="876300"/>
            <a:ext cx="9209542" cy="1272721"/>
          </a:xfrm>
          <a:prstGeom prst="rect">
            <a:avLst/>
          </a:prstGeom>
        </p:spPr>
        <p:txBody>
          <a:bodyPr wrap="square" lIns="0" tIns="0" rIns="0" bIns="0" rtlCol="0" anchor="t">
            <a:spAutoFit/>
          </a:bodyPr>
          <a:lstStyle/>
          <a:p>
            <a:pPr marL="0" marR="0" lvl="0" indent="0" algn="ctr" defTabSz="914400" rtl="0" eaLnBrk="1" fontAlgn="auto" latinLnBrk="0" hangingPunct="1">
              <a:lnSpc>
                <a:spcPts val="9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Kí</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ức</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người</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thầy</a:t>
            </a:r>
            <a:endPar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endParaRPr>
          </a:p>
        </p:txBody>
      </p:sp>
      <p:pic>
        <p:nvPicPr>
          <p:cNvPr id="1026" name="Picture 2" descr="Sách Khai Tâm - Ký Ức Người Thầy - Nhiều tác giả">
            <a:extLst>
              <a:ext uri="{FF2B5EF4-FFF2-40B4-BE49-F238E27FC236}">
                <a16:creationId xmlns:a16="http://schemas.microsoft.com/office/drawing/2014/main" id="{B813CF45-7C4D-851A-1A39-5C493CEC6F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9264" b="94479" l="10000" r="90000">
                        <a14:foregroundMark x1="30889" y1="52301" x2="69556" y2="55215"/>
                        <a14:foregroundMark x1="40764" y1="43188" x2="28667" y2="46626"/>
                        <a14:foregroundMark x1="28667" y1="46626" x2="16444" y2="60276"/>
                        <a14:foregroundMark x1="16444" y1="60276" x2="18000" y2="69785"/>
                        <a14:foregroundMark x1="18000" y1="69785" x2="25333" y2="72699"/>
                        <a14:foregroundMark x1="52836" y1="90998" x2="77778" y2="78681"/>
                        <a14:foregroundMark x1="77778" y1="78681" x2="88444" y2="68712"/>
                        <a14:foregroundMark x1="88444" y1="68712" x2="88889" y2="67331"/>
                        <a14:foregroundMark x1="87111" y1="62423" x2="88444" y2="75920"/>
                        <a14:foregroundMark x1="88444" y1="75920" x2="80000" y2="88344"/>
                        <a14:foregroundMark x1="80000" y1="88344" x2="59556" y2="90184"/>
                        <a14:foregroundMark x1="11333" y1="65184" x2="14222" y2="82055"/>
                        <a14:foregroundMark x1="14222" y1="82055" x2="22889" y2="86043"/>
                        <a14:foregroundMark x1="20222" y1="88037" x2="32444" y2="90031"/>
                        <a14:foregroundMark x1="27333" y1="90644" x2="63111" y2="90184"/>
                        <a14:foregroundMark x1="63111" y1="90184" x2="65556" y2="89264"/>
                        <a14:foregroundMark x1="55373" y1="93910" x2="60444" y2="94479"/>
                        <a14:foregroundMark x1="42667" y1="92485" x2="43693" y2="92600"/>
                        <a14:foregroundMark x1="60444" y1="94479" x2="62889" y2="93405"/>
                        <a14:foregroundMark x1="43413" y1="92904" x2="36889" y2="93558"/>
                        <a14:foregroundMark x1="75111" y1="89724" x2="57615" y2="91479"/>
                        <a14:foregroundMark x1="36889" y1="93558" x2="30889" y2="92485"/>
                        <a14:foregroundMark x1="54955" y1="39505" x2="54049" y2="39418"/>
                        <a14:foregroundMark x1="76444" y1="41564" x2="59724" y2="39962"/>
                        <a14:foregroundMark x1="44064" y1="43317" x2="62444" y2="44939"/>
                        <a14:foregroundMark x1="32889" y1="42331" x2="35740" y2="42583"/>
                        <a14:backgroundMark x1="39778" y1="38497" x2="48222" y2="39110"/>
                        <a14:backgroundMark x1="55556" y1="38804" x2="61111" y2="38344"/>
                        <a14:backgroundMark x1="49556" y1="38344" x2="54667" y2="38804"/>
                        <a14:backgroundMark x1="41111" y1="95399" x2="54000" y2="95399"/>
                      </a14:backgroundRemoval>
                    </a14:imgEffect>
                  </a14:imgLayer>
                </a14:imgProps>
              </a:ext>
              <a:ext uri="{28A0092B-C50C-407E-A947-70E740481C1C}">
                <a14:useLocalDpi xmlns:a14="http://schemas.microsoft.com/office/drawing/2010/main" val="0"/>
              </a:ext>
            </a:extLst>
          </a:blip>
          <a:srcRect t="37731" b="-1"/>
          <a:stretch/>
        </p:blipFill>
        <p:spPr bwMode="auto">
          <a:xfrm>
            <a:off x="-990600" y="4838700"/>
            <a:ext cx="6710399" cy="60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33345"/>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814113D2-0128-F6FB-ED41-436275B8F070}"/>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TextBox 12">
            <a:extLst>
              <a:ext uri="{FF2B5EF4-FFF2-40B4-BE49-F238E27FC236}">
                <a16:creationId xmlns:a16="http://schemas.microsoft.com/office/drawing/2014/main" id="{FF301722-3A2D-7C99-84AD-130CCA7688D4}"/>
              </a:ext>
            </a:extLst>
          </p:cNvPr>
          <p:cNvSpPr txBox="1"/>
          <p:nvPr/>
        </p:nvSpPr>
        <p:spPr>
          <a:xfrm>
            <a:off x="914400" y="16383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C5A2BF2-9EB5-1412-55C1-32E854241958}"/>
              </a:ext>
            </a:extLst>
          </p:cNvPr>
          <p:cNvSpPr/>
          <p:nvPr/>
        </p:nvSpPr>
        <p:spPr>
          <a:xfrm>
            <a:off x="4522418" y="2342852"/>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id="{05C1CCA8-5C02-45F8-4E2A-71920637E622}"/>
              </a:ext>
            </a:extLst>
          </p:cNvPr>
          <p:cNvSpPr/>
          <p:nvPr/>
        </p:nvSpPr>
        <p:spPr>
          <a:xfrm>
            <a:off x="7219405" y="31623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id="{1C8A1957-B161-5E71-1878-4A9853F353FD}"/>
              </a:ext>
            </a:extLst>
          </p:cNvPr>
          <p:cNvSpPr/>
          <p:nvPr/>
        </p:nvSpPr>
        <p:spPr>
          <a:xfrm>
            <a:off x="1733005" y="7896642"/>
            <a:ext cx="11519975" cy="21236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a:extLst>
              <a:ext uri="{FF2B5EF4-FFF2-40B4-BE49-F238E27FC236}">
                <a16:creationId xmlns:a16="http://schemas.microsoft.com/office/drawing/2014/main" id="{EEFE18D0-5ECE-82D2-C81F-C0035EC0E583}"/>
              </a:ext>
            </a:extLst>
          </p:cNvPr>
          <p:cNvSpPr/>
          <p:nvPr/>
        </p:nvSpPr>
        <p:spPr>
          <a:xfrm>
            <a:off x="904008" y="3107419"/>
            <a:ext cx="6076405" cy="4154984"/>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1962, 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Gia-mi-li-a –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1963</a:t>
            </a:r>
          </a:p>
        </p:txBody>
      </p:sp>
      <p:sp>
        <p:nvSpPr>
          <p:cNvPr id="8" name="Rectangle 7">
            <a:extLst>
              <a:ext uri="{FF2B5EF4-FFF2-40B4-BE49-F238E27FC236}">
                <a16:creationId xmlns:a16="http://schemas.microsoft.com/office/drawing/2014/main" id="{F4C35431-163D-84AC-DAC7-35102FCD2981}"/>
              </a:ext>
            </a:extLst>
          </p:cNvPr>
          <p:cNvSpPr/>
          <p:nvPr/>
        </p:nvSpPr>
        <p:spPr>
          <a:xfrm>
            <a:off x="11181805" y="1989507"/>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AC008ED-56F6-7E20-E978-A96B25EAE56F}"/>
              </a:ext>
            </a:extLst>
          </p:cNvPr>
          <p:cNvSpPr/>
          <p:nvPr/>
        </p:nvSpPr>
        <p:spPr>
          <a:xfrm>
            <a:off x="8551815" y="2068118"/>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1C55FF2A-6348-EC22-8874-E22D2E39E0EE}"/>
              </a:ext>
            </a:extLst>
          </p:cNvPr>
          <p:cNvSpPr/>
          <p:nvPr/>
        </p:nvSpPr>
        <p:spPr>
          <a:xfrm>
            <a:off x="13544005" y="3876409"/>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056687AC-1C32-58F4-672D-65E2D897C5EB}"/>
              </a:ext>
            </a:extLst>
          </p:cNvPr>
          <p:cNvSpPr/>
          <p:nvPr/>
        </p:nvSpPr>
        <p:spPr>
          <a:xfrm>
            <a:off x="11410405" y="3893461"/>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PTBĐ:</a:t>
            </a:r>
          </a:p>
        </p:txBody>
      </p:sp>
      <p:sp>
        <p:nvSpPr>
          <p:cNvPr id="13" name="Rectangle 12">
            <a:extLst>
              <a:ext uri="{FF2B5EF4-FFF2-40B4-BE49-F238E27FC236}">
                <a16:creationId xmlns:a16="http://schemas.microsoft.com/office/drawing/2014/main" id="{D69B5254-CCBD-F83C-4497-4FE4481B9004}"/>
              </a:ext>
            </a:extLst>
          </p:cNvPr>
          <p:cNvSpPr/>
          <p:nvPr/>
        </p:nvSpPr>
        <p:spPr>
          <a:xfrm>
            <a:off x="14192795" y="6375892"/>
            <a:ext cx="4019005" cy="14925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3E2DC60-A9D4-5478-ACD8-481CE260C513}"/>
              </a:ext>
            </a:extLst>
          </p:cNvPr>
          <p:cNvSpPr/>
          <p:nvPr/>
        </p:nvSpPr>
        <p:spPr>
          <a:xfrm>
            <a:off x="11734800" y="6321284"/>
            <a:ext cx="2457995" cy="14925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id="{B57C757E-8516-8712-3C5E-424134EFF3BA}"/>
              </a:ext>
            </a:extLst>
          </p:cNvPr>
          <p:cNvSpPr/>
          <p:nvPr/>
        </p:nvSpPr>
        <p:spPr>
          <a:xfrm>
            <a:off x="5368267" y="7270081"/>
            <a:ext cx="4491824" cy="76803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92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814113D2-0128-F6FB-ED41-436275B8F070}"/>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TextBox 12">
            <a:extLst>
              <a:ext uri="{FF2B5EF4-FFF2-40B4-BE49-F238E27FC236}">
                <a16:creationId xmlns:a16="http://schemas.microsoft.com/office/drawing/2014/main" id="{FF301722-3A2D-7C99-84AD-130CCA7688D4}"/>
              </a:ext>
            </a:extLst>
          </p:cNvPr>
          <p:cNvSpPr txBox="1"/>
          <p:nvPr/>
        </p:nvSpPr>
        <p:spPr>
          <a:xfrm>
            <a:off x="914400" y="14097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864CD3E-82A4-9D06-9563-B18B42242F90}"/>
              </a:ext>
            </a:extLst>
          </p:cNvPr>
          <p:cNvSpPr/>
          <p:nvPr/>
        </p:nvSpPr>
        <p:spPr>
          <a:xfrm>
            <a:off x="2895601" y="2245928"/>
            <a:ext cx="83058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5DBEB855-7EBC-E73A-5039-AD2D45E98844}"/>
              </a:ext>
            </a:extLst>
          </p:cNvPr>
          <p:cNvSpPr/>
          <p:nvPr/>
        </p:nvSpPr>
        <p:spPr>
          <a:xfrm>
            <a:off x="2928439" y="3001600"/>
            <a:ext cx="15168154"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10">
            <a:extLst>
              <a:ext uri="{FF2B5EF4-FFF2-40B4-BE49-F238E27FC236}">
                <a16:creationId xmlns:a16="http://schemas.microsoft.com/office/drawing/2014/main" id="{1795A650-AFE9-C927-F2B0-CC888F48B11C}"/>
              </a:ext>
            </a:extLst>
          </p:cNvPr>
          <p:cNvSpPr txBox="1"/>
          <p:nvPr/>
        </p:nvSpPr>
        <p:spPr>
          <a:xfrm>
            <a:off x="170625" y="7781157"/>
            <a:ext cx="17905186" cy="2031325"/>
          </a:xfrm>
          <a:prstGeom prst="rect">
            <a:avLst/>
          </a:prstGeom>
        </p:spPr>
        <p:txBody>
          <a:bodyPr wrap="square" lIns="0" tIns="0" rIns="0" bIns="0" rtlCol="0" anchor="t">
            <a:spAutoFit/>
          </a:bodyPr>
          <a:lstStyle/>
          <a:p>
            <a:pPr marL="0" marR="0" lvl="0" indent="0" algn="just" defTabSz="914400" rtl="0" eaLnBrk="1" fontAlgn="auto" latinLnBrk="0" hangingPunct="1">
              <a:spcBef>
                <a:spcPct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Nội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dung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An-</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nai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ức</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4" name="Freeform 3">
            <a:extLst>
              <a:ext uri="{FF2B5EF4-FFF2-40B4-BE49-F238E27FC236}">
                <a16:creationId xmlns:a16="http://schemas.microsoft.com/office/drawing/2014/main" id="{0A38E8C3-49EB-5676-D281-3A776D7BA1E5}"/>
              </a:ext>
            </a:extLst>
          </p:cNvPr>
          <p:cNvSpPr/>
          <p:nvPr/>
        </p:nvSpPr>
        <p:spPr>
          <a:xfrm rot="10800000">
            <a:off x="536439" y="3053555"/>
            <a:ext cx="2196274" cy="4114800"/>
          </a:xfrm>
          <a:custGeom>
            <a:avLst/>
            <a:gdLst/>
            <a:ahLst/>
            <a:cxnLst/>
            <a:rect l="l" t="t" r="r" b="b"/>
            <a:pathLst>
              <a:path w="2196274" h="4114800">
                <a:moveTo>
                  <a:pt x="0" y="0"/>
                </a:moveTo>
                <a:lnTo>
                  <a:pt x="2196275" y="0"/>
                </a:lnTo>
                <a:lnTo>
                  <a:pt x="219627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2052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947FCEB-F326-177B-694A-589C1BC6E0B2}"/>
              </a:ext>
            </a:extLst>
          </p:cNvPr>
          <p:cNvSpPr/>
          <p:nvPr/>
        </p:nvSpPr>
        <p:spPr>
          <a:xfrm>
            <a:off x="3467100" y="1333500"/>
            <a:ext cx="11353800" cy="7110317"/>
          </a:xfrm>
          <a:custGeom>
            <a:avLst/>
            <a:gdLst/>
            <a:ahLst/>
            <a:cxnLst/>
            <a:rect l="l" t="t" r="r" b="b"/>
            <a:pathLst>
              <a:path w="6570539" h="4114800">
                <a:moveTo>
                  <a:pt x="0" y="0"/>
                </a:moveTo>
                <a:lnTo>
                  <a:pt x="6570539" y="0"/>
                </a:lnTo>
                <a:lnTo>
                  <a:pt x="657053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3695700" y="3467100"/>
            <a:ext cx="10236626" cy="2462213"/>
          </a:xfrm>
          <a:prstGeom prst="rect">
            <a:avLst/>
          </a:prstGeom>
        </p:spPr>
        <p:txBody>
          <a:bodyPr lIns="0" tIns="0" rIns="0" bIns="0" rtlCol="0" anchor="t">
            <a:spAutoFit/>
          </a:bodyPr>
          <a:lstStyle/>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II.</a:t>
            </a:r>
          </a:p>
          <a:p>
            <a:pPr marL="474978" marR="0" lvl="1" indent="0" algn="ctr" defTabSz="914400" rtl="0" eaLnBrk="1" fontAlgn="auto" latinLnBrk="0" hangingPunct="1">
              <a:spcBef>
                <a:spcPts val="0"/>
              </a:spcBef>
              <a:spcAft>
                <a:spcPts val="0"/>
              </a:spcAft>
              <a:buClrTx/>
              <a:buSzTx/>
              <a:buFontTx/>
              <a:buNone/>
              <a:tabLst/>
              <a:defRPr/>
            </a:pPr>
            <a:r>
              <a:rPr lang="en-US" sz="8000" dirty="0" err="1">
                <a:solidFill>
                  <a:srgbClr val="493423"/>
                </a:solidFill>
                <a:latin typeface="#9Slide07 SVNSalty Sans" panose="02000000000000000000" pitchFamily="2" charset="0"/>
              </a:rPr>
              <a:t>Tìm</a:t>
            </a:r>
            <a:r>
              <a:rPr lang="en-US" sz="8000" dirty="0">
                <a:solidFill>
                  <a:srgbClr val="493423"/>
                </a:solidFill>
                <a:latin typeface="#9Slide07 SVNSalty Sans" panose="02000000000000000000" pitchFamily="2" charset="0"/>
              </a:rPr>
              <a:t> </a:t>
            </a:r>
            <a:r>
              <a:rPr lang="en-US" sz="8000" dirty="0" err="1">
                <a:solidFill>
                  <a:srgbClr val="493423"/>
                </a:solidFill>
                <a:latin typeface="#9Slide07 SVNSalty Sans" panose="02000000000000000000" pitchFamily="2" charset="0"/>
              </a:rPr>
              <a:t>hiểu</a:t>
            </a:r>
            <a:r>
              <a:rPr lang="en-US" sz="8000" dirty="0">
                <a:solidFill>
                  <a:srgbClr val="493423"/>
                </a:solidFill>
                <a:latin typeface="#9Slide07 SVNSalty Sans" panose="02000000000000000000" pitchFamily="2" charset="0"/>
              </a:rPr>
              <a:t> chi </a:t>
            </a:r>
            <a:r>
              <a:rPr lang="en-US" sz="8000" dirty="0" err="1">
                <a:solidFill>
                  <a:srgbClr val="493423"/>
                </a:solidFill>
                <a:latin typeface="#9Slide07 SVNSalty Sans" panose="02000000000000000000" pitchFamily="2" charset="0"/>
              </a:rPr>
              <a:t>tiết</a:t>
            </a:r>
            <a:endPar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endParaRPr>
          </a:p>
        </p:txBody>
      </p:sp>
      <p:sp>
        <p:nvSpPr>
          <p:cNvPr id="2" name="Freeform 3">
            <a:extLst>
              <a:ext uri="{FF2B5EF4-FFF2-40B4-BE49-F238E27FC236}">
                <a16:creationId xmlns:a16="http://schemas.microsoft.com/office/drawing/2014/main" id="{B56B86A3-F361-AC46-4F24-3178197BEEA7}"/>
              </a:ext>
            </a:extLst>
          </p:cNvPr>
          <p:cNvSpPr/>
          <p:nvPr/>
        </p:nvSpPr>
        <p:spPr>
          <a:xfrm>
            <a:off x="-228600" y="3283443"/>
            <a:ext cx="5394136" cy="6926660"/>
          </a:xfrm>
          <a:custGeom>
            <a:avLst/>
            <a:gdLst/>
            <a:ahLst/>
            <a:cxnLst/>
            <a:rect l="l" t="t" r="r" b="b"/>
            <a:pathLst>
              <a:path w="2702421" h="3470204">
                <a:moveTo>
                  <a:pt x="0" y="0"/>
                </a:moveTo>
                <a:lnTo>
                  <a:pt x="2702421" y="0"/>
                </a:lnTo>
                <a:lnTo>
                  <a:pt x="2702421" y="3470203"/>
                </a:lnTo>
                <a:lnTo>
                  <a:pt x="0" y="3470203"/>
                </a:lnTo>
                <a:lnTo>
                  <a:pt x="0" y="0"/>
                </a:lnTo>
                <a:close/>
              </a:path>
            </a:pathLst>
          </a:custGeom>
          <a:blipFill>
            <a:blip r:embed="rId5"/>
            <a:stretch>
              <a:fillRect/>
            </a:stretch>
          </a:blipFill>
        </p:spPr>
      </p:sp>
    </p:spTree>
    <p:extLst>
      <p:ext uri="{BB962C8B-B14F-4D97-AF65-F5344CB8AC3E}">
        <p14:creationId xmlns:p14="http://schemas.microsoft.com/office/powerpoint/2010/main" val="25729852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2AA4E2F-7214-3032-FFEE-3A1480539204}"/>
              </a:ext>
            </a:extLst>
          </p:cNvPr>
          <p:cNvSpPr/>
          <p:nvPr/>
        </p:nvSpPr>
        <p:spPr>
          <a:xfrm>
            <a:off x="-685800" y="6539861"/>
            <a:ext cx="20040600" cy="7445788"/>
          </a:xfrm>
          <a:custGeom>
            <a:avLst/>
            <a:gdLst/>
            <a:ahLst/>
            <a:cxnLst/>
            <a:rect l="l" t="t" r="r" b="b"/>
            <a:pathLst>
              <a:path w="16230600" h="7445788">
                <a:moveTo>
                  <a:pt x="0" y="0"/>
                </a:moveTo>
                <a:lnTo>
                  <a:pt x="16230600" y="0"/>
                </a:lnTo>
                <a:lnTo>
                  <a:pt x="16230600" y="7445788"/>
                </a:lnTo>
                <a:lnTo>
                  <a:pt x="0" y="7445788"/>
                </a:lnTo>
                <a:lnTo>
                  <a:pt x="0" y="0"/>
                </a:lnTo>
                <a:close/>
              </a:path>
            </a:pathLst>
          </a:custGeom>
          <a:blipFill>
            <a:blip r:embed="rId3"/>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2057400" y="1708955"/>
            <a:ext cx="17278800" cy="4673459"/>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1. </a:t>
            </a: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Đặc</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trưng</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thể</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loại</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truyện</a:t>
            </a:r>
            <a:endPar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endParaRPr>
          </a:p>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trong</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đoạn</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trích</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Người</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thầy</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đầu</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 </a:t>
            </a:r>
            <a:r>
              <a:rPr kumimoji="0" lang="en-US" sz="6000" b="0" i="0" u="none" strike="noStrike" kern="1200" cap="none" spc="0" normalizeH="0" baseline="0" noProof="0" dirty="0" err="1">
                <a:ln>
                  <a:noFill/>
                </a:ln>
                <a:solidFill>
                  <a:srgbClr val="493423"/>
                </a:solidFill>
                <a:effectLst/>
                <a:uLnTx/>
                <a:uFillTx/>
                <a:latin typeface="#9Slide05 FS Blonde Script" panose="03000503000000000000" pitchFamily="65" charset="0"/>
              </a:rPr>
              <a:t>tiên</a:t>
            </a:r>
            <a:r>
              <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rPr>
              <a:t>”</a:t>
            </a:r>
          </a:p>
          <a:p>
            <a:pPr marL="0" marR="0" lvl="0" indent="0" algn="ctr" defTabSz="914400" rtl="0" eaLnBrk="1" fontAlgn="auto" latinLnBrk="0" hangingPunct="1">
              <a:lnSpc>
                <a:spcPct val="13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493423"/>
              </a:solidFill>
              <a:effectLst/>
              <a:uLnTx/>
              <a:uFillTx/>
              <a:latin typeface="#9Slide05 FS Blonde Script" panose="03000503000000000000" pitchFamily="65" charset="0"/>
            </a:endParaRPr>
          </a:p>
        </p:txBody>
      </p:sp>
      <p:sp>
        <p:nvSpPr>
          <p:cNvPr id="4" name="Freeform 8">
            <a:extLst>
              <a:ext uri="{FF2B5EF4-FFF2-40B4-BE49-F238E27FC236}">
                <a16:creationId xmlns:a16="http://schemas.microsoft.com/office/drawing/2014/main" id="{693DBA62-ABDB-2DCD-D984-58A38217299A}"/>
              </a:ext>
            </a:extLst>
          </p:cNvPr>
          <p:cNvSpPr/>
          <p:nvPr/>
        </p:nvSpPr>
        <p:spPr>
          <a:xfrm>
            <a:off x="11811000" y="1181100"/>
            <a:ext cx="8209372" cy="7973643"/>
          </a:xfrm>
          <a:custGeom>
            <a:avLst/>
            <a:gdLst/>
            <a:ahLst/>
            <a:cxnLst/>
            <a:rect l="l" t="t" r="r" b="b"/>
            <a:pathLst>
              <a:path w="6761572" h="5992443">
                <a:moveTo>
                  <a:pt x="0" y="0"/>
                </a:moveTo>
                <a:lnTo>
                  <a:pt x="6761573" y="0"/>
                </a:lnTo>
                <a:lnTo>
                  <a:pt x="6761573" y="5992444"/>
                </a:lnTo>
                <a:lnTo>
                  <a:pt x="0" y="5992444"/>
                </a:lnTo>
                <a:lnTo>
                  <a:pt x="0" y="0"/>
                </a:lnTo>
                <a:close/>
              </a:path>
            </a:pathLst>
          </a:custGeom>
          <a:blipFill>
            <a:blip r:embed="rId4"/>
            <a:stretch>
              <a:fillRect/>
            </a:stretch>
          </a:blipFill>
        </p:spPr>
      </p:sp>
    </p:spTree>
    <p:extLst>
      <p:ext uri="{BB962C8B-B14F-4D97-AF65-F5344CB8AC3E}">
        <p14:creationId xmlns:p14="http://schemas.microsoft.com/office/powerpoint/2010/main" val="121015728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9"/>
          <p:cNvGraphicFramePr>
            <a:graphicFrameLocks noGrp="1"/>
          </p:cNvGraphicFramePr>
          <p:nvPr>
            <p:extLst>
              <p:ext uri="{D42A27DB-BD31-4B8C-83A1-F6EECF244321}">
                <p14:modId xmlns:p14="http://schemas.microsoft.com/office/powerpoint/2010/main" val="1397955487"/>
              </p:ext>
            </p:extLst>
          </p:nvPr>
        </p:nvGraphicFramePr>
        <p:xfrm>
          <a:off x="762000" y="1282607"/>
          <a:ext cx="16970600" cy="7721786"/>
        </p:xfrm>
        <a:graphic>
          <a:graphicData uri="http://schemas.openxmlformats.org/drawingml/2006/table">
            <a:tbl>
              <a:tblPr/>
              <a:tblGrid>
                <a:gridCol w="5638800">
                  <a:extLst>
                    <a:ext uri="{9D8B030D-6E8A-4147-A177-3AD203B41FA5}">
                      <a16:colId xmlns:a16="http://schemas.microsoft.com/office/drawing/2014/main" val="20000"/>
                    </a:ext>
                  </a:extLst>
                </a:gridCol>
                <a:gridCol w="11331800">
                  <a:extLst>
                    <a:ext uri="{9D8B030D-6E8A-4147-A177-3AD203B41FA5}">
                      <a16:colId xmlns:a16="http://schemas.microsoft.com/office/drawing/2014/main" val="20001"/>
                    </a:ext>
                  </a:extLst>
                </a:gridCol>
              </a:tblGrid>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1843D2EE-9518-3610-9AD2-534581F1E394}"/>
              </a:ext>
            </a:extLst>
          </p:cNvPr>
          <p:cNvSpPr txBox="1"/>
          <p:nvPr/>
        </p:nvSpPr>
        <p:spPr>
          <a:xfrm>
            <a:off x="6553200" y="2476500"/>
            <a:ext cx="9144000" cy="733534"/>
          </a:xfrm>
          <a:prstGeom prst="rect">
            <a:avLst/>
          </a:prstGeom>
          <a:noFill/>
        </p:spPr>
        <p:txBody>
          <a:bodyPr wrap="square">
            <a:spAutoFit/>
          </a:bodyPr>
          <a:lstStyle/>
          <a:p>
            <a:pPr algn="l">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Tình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cảm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00237DA-396C-9E86-4AE8-223299AFCE31}"/>
              </a:ext>
            </a:extLst>
          </p:cNvPr>
          <p:cNvSpPr txBox="1"/>
          <p:nvPr/>
        </p:nvSpPr>
        <p:spPr>
          <a:xfrm>
            <a:off x="6553200" y="3543300"/>
            <a:ext cx="108204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Lòng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cô</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học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với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đầu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mình</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B12BED8-DFD5-D4ED-C245-535AF832B5A2}"/>
              </a:ext>
            </a:extLst>
          </p:cNvPr>
          <p:cNvSpPr txBox="1"/>
          <p:nvPr/>
        </p:nvSpPr>
        <p:spPr>
          <a:xfrm>
            <a:off x="6553200" y="5249353"/>
            <a:ext cx="108204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Ngôi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kể</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chuyện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57BD9B3-0129-78F8-097B-54A8549921CB}"/>
              </a:ext>
            </a:extLst>
          </p:cNvPr>
          <p:cNvSpPr txBox="1"/>
          <p:nvPr/>
        </p:nvSpPr>
        <p:spPr>
          <a:xfrm>
            <a:off x="6553200" y="6830517"/>
            <a:ext cx="10820400" cy="2015936"/>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Kí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ức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buồn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còn</a:t>
            </a:r>
            <a:r>
              <a:rPr lang="en-US" sz="4400" baseline="0" dirty="0">
                <a:solidFill>
                  <a:schemeClr val="tx1"/>
                </a:solidFill>
                <a:latin typeface="Times New Roman" panose="02020603050405020304" pitchFamily="18" charset="0"/>
                <a:cs typeface="Times New Roman" panose="02020603050405020304" pitchFamily="18" charset="0"/>
              </a:rPr>
              <a:t> ở </a:t>
            </a:r>
            <a:r>
              <a:rPr lang="en-US" sz="4400" baseline="0" dirty="0" err="1">
                <a:solidFill>
                  <a:schemeClr val="tx1"/>
                </a:solidFill>
                <a:latin typeface="Times New Roman" panose="02020603050405020304" pitchFamily="18" charset="0"/>
                <a:cs typeface="Times New Roman" panose="02020603050405020304" pitchFamily="18" charset="0"/>
              </a:rPr>
              <a:t>ngôi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làng</a:t>
            </a:r>
            <a:r>
              <a:rPr lang="en-US" sz="4400" baseline="0" dirty="0">
                <a:solidFill>
                  <a:schemeClr val="tx1"/>
                </a:solidFill>
                <a:latin typeface="Times New Roman" panose="02020603050405020304" pitchFamily="18" charset="0"/>
                <a:cs typeface="Times New Roman" panose="02020603050405020304" pitchFamily="18" charset="0"/>
              </a:rPr>
              <a:t> Ku-</a:t>
            </a:r>
            <a:r>
              <a:rPr lang="en-US" sz="4400" baseline="0" dirty="0" err="1">
                <a:solidFill>
                  <a:schemeClr val="tx1"/>
                </a:solidFill>
                <a:latin typeface="Times New Roman" panose="02020603050405020304" pitchFamily="18" charset="0"/>
                <a:cs typeface="Times New Roman" panose="02020603050405020304" pitchFamily="18" charset="0"/>
              </a:rPr>
              <a:t>ku</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rêu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hẻo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lánh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bị</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lẽ</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một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giàu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0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E9A8FF2B-F68D-443D-B9A1-09978658F696}"/>
              </a:ext>
            </a:extLst>
          </p:cNvPr>
          <p:cNvSpPr/>
          <p:nvPr/>
        </p:nvSpPr>
        <p:spPr>
          <a:xfrm>
            <a:off x="0" y="6438901"/>
            <a:ext cx="18284536" cy="3848100"/>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2362200" y="1562665"/>
            <a:ext cx="17278800" cy="3047181"/>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a:solidFill>
                  <a:srgbClr val="493423"/>
                </a:solidFill>
                <a:latin typeface="#9Slide05 FS Blonde Script" panose="03000503000000000000" pitchFamily="65" charset="0"/>
              </a:rPr>
              <a:t>2.</a:t>
            </a:r>
          </a:p>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err="1">
                <a:solidFill>
                  <a:srgbClr val="493423"/>
                </a:solidFill>
                <a:latin typeface="#9Slide05 FS Blonde Script" panose="03000503000000000000" pitchFamily="65" charset="0"/>
              </a:rPr>
              <a:t>Nhân</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vật</a:t>
            </a:r>
            <a:endParaRPr lang="en-US" sz="8000" dirty="0">
              <a:solidFill>
                <a:srgbClr val="493423"/>
              </a:solidFill>
              <a:latin typeface="#9Slide05 FS Blonde Script" panose="03000503000000000000" pitchFamily="65" charset="0"/>
            </a:endParaRPr>
          </a:p>
        </p:txBody>
      </p:sp>
      <p:grpSp>
        <p:nvGrpSpPr>
          <p:cNvPr id="8" name="Group 7">
            <a:extLst>
              <a:ext uri="{FF2B5EF4-FFF2-40B4-BE49-F238E27FC236}">
                <a16:creationId xmlns:a16="http://schemas.microsoft.com/office/drawing/2014/main" id="{40D54550-8134-E4BD-835F-BEE169447423}"/>
              </a:ext>
            </a:extLst>
          </p:cNvPr>
          <p:cNvGrpSpPr/>
          <p:nvPr/>
        </p:nvGrpSpPr>
        <p:grpSpPr>
          <a:xfrm>
            <a:off x="304800" y="4034063"/>
            <a:ext cx="6935328" cy="4809676"/>
            <a:chOff x="133882" y="5543274"/>
            <a:chExt cx="6935328" cy="4809676"/>
          </a:xfrm>
        </p:grpSpPr>
        <p:sp>
          <p:nvSpPr>
            <p:cNvPr id="5" name="Freeform 6">
              <a:extLst>
                <a:ext uri="{FF2B5EF4-FFF2-40B4-BE49-F238E27FC236}">
                  <a16:creationId xmlns:a16="http://schemas.microsoft.com/office/drawing/2014/main" id="{9A7474E7-5AA9-9494-C404-5FDBDE2DFAA0}"/>
                </a:ext>
              </a:extLst>
            </p:cNvPr>
            <p:cNvSpPr/>
            <p:nvPr/>
          </p:nvSpPr>
          <p:spPr>
            <a:xfrm>
              <a:off x="2534182" y="5543274"/>
              <a:ext cx="4535028" cy="4172226"/>
            </a:xfrm>
            <a:custGeom>
              <a:avLst/>
              <a:gdLst/>
              <a:ahLst/>
              <a:cxnLst/>
              <a:rect l="l" t="t" r="r" b="b"/>
              <a:pathLst>
                <a:path w="3577615" h="3291406">
                  <a:moveTo>
                    <a:pt x="0" y="0"/>
                  </a:moveTo>
                  <a:lnTo>
                    <a:pt x="3577615" y="0"/>
                  </a:lnTo>
                  <a:lnTo>
                    <a:pt x="3577615" y="3291406"/>
                  </a:lnTo>
                  <a:lnTo>
                    <a:pt x="0" y="3291406"/>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6DA43994-81AE-89D9-C97E-96465FA4BB79}"/>
                </a:ext>
              </a:extLst>
            </p:cNvPr>
            <p:cNvSpPr/>
            <p:nvPr/>
          </p:nvSpPr>
          <p:spPr>
            <a:xfrm>
              <a:off x="133882" y="5811081"/>
              <a:ext cx="4800600" cy="4541869"/>
            </a:xfrm>
            <a:custGeom>
              <a:avLst/>
              <a:gdLst/>
              <a:ahLst/>
              <a:cxnLst/>
              <a:rect l="l" t="t" r="r" b="b"/>
              <a:pathLst>
                <a:path w="3577615" h="3291406">
                  <a:moveTo>
                    <a:pt x="0" y="0"/>
                  </a:moveTo>
                  <a:lnTo>
                    <a:pt x="3577615" y="0"/>
                  </a:lnTo>
                  <a:lnTo>
                    <a:pt x="3577615" y="3291406"/>
                  </a:lnTo>
                  <a:lnTo>
                    <a:pt x="0" y="3291406"/>
                  </a:lnTo>
                  <a:lnTo>
                    <a:pt x="0" y="0"/>
                  </a:lnTo>
                  <a:close/>
                </a:path>
              </a:pathLst>
            </a:custGeom>
            <a:blipFill>
              <a:blip r:embed="rId5"/>
              <a:stretch>
                <a:fillRect/>
              </a:stretch>
            </a:blipFill>
          </p:spPr>
        </p:sp>
      </p:grpSp>
    </p:spTree>
    <p:extLst>
      <p:ext uri="{BB962C8B-B14F-4D97-AF65-F5344CB8AC3E}">
        <p14:creationId xmlns:p14="http://schemas.microsoft.com/office/powerpoint/2010/main" val="18095711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366496-C986-2C58-D879-328BB2090572}"/>
              </a:ext>
            </a:extLst>
          </p:cNvPr>
          <p:cNvPicPr>
            <a:picLocks noChangeAspect="1"/>
          </p:cNvPicPr>
          <p:nvPr/>
        </p:nvPicPr>
        <p:blipFill>
          <a:blip r:embed="rId3"/>
          <a:stretch>
            <a:fillRect/>
          </a:stretch>
        </p:blipFill>
        <p:spPr>
          <a:xfrm>
            <a:off x="609600" y="520624"/>
            <a:ext cx="6248400" cy="8923096"/>
          </a:xfrm>
          <a:prstGeom prst="rect">
            <a:avLst/>
          </a:prstGeom>
        </p:spPr>
      </p:pic>
      <p:sp>
        <p:nvSpPr>
          <p:cNvPr id="7" name="TextBox 12">
            <a:extLst>
              <a:ext uri="{FF2B5EF4-FFF2-40B4-BE49-F238E27FC236}">
                <a16:creationId xmlns:a16="http://schemas.microsoft.com/office/drawing/2014/main" id="{9E38E54C-026B-A989-C355-903F77E535BF}"/>
              </a:ext>
            </a:extLst>
          </p:cNvPr>
          <p:cNvSpPr txBox="1"/>
          <p:nvPr/>
        </p:nvSpPr>
        <p:spPr>
          <a:xfrm>
            <a:off x="6868160" y="1949997"/>
            <a:ext cx="11115040" cy="2462213"/>
          </a:xfrm>
          <a:prstGeom prst="rect">
            <a:avLst/>
          </a:prstGeom>
        </p:spPr>
        <p:txBody>
          <a:bodyPr wrap="square" lIns="0" tIns="0" rIns="0" bIns="0" rtlCol="0" anchor="t">
            <a:spAutoFit/>
          </a:bodyPr>
          <a:lstStyle/>
          <a:p>
            <a:pPr marL="496569" lvl="1" algn="just">
              <a:lnSpc>
                <a:spcPts val="6439"/>
              </a:lnSpc>
            </a:pPr>
            <a:r>
              <a:rPr lang="en-US" sz="3600" b="1" dirty="0" err="1" smtClean="0">
                <a:latin typeface="Times New Roman" panose="02020603050405020304" pitchFamily="18" charset="0"/>
                <a:cs typeface="Times New Roman" panose="02020603050405020304" pitchFamily="18" charset="0"/>
              </a:rPr>
              <a:t>Trạm</a:t>
            </a:r>
            <a:r>
              <a:rPr lang="en-US" sz="3600" b="1" dirty="0" smtClean="0">
                <a:latin typeface="Times New Roman" panose="02020603050405020304" pitchFamily="18" charset="0"/>
                <a:cs typeface="Times New Roman" panose="02020603050405020304" pitchFamily="18" charset="0"/>
              </a:rPr>
              <a:t> 1 (</a:t>
            </a:r>
            <a:r>
              <a:rPr lang="en-US" sz="3600" b="1" dirty="0" err="1" smtClean="0">
                <a:latin typeface="Times New Roman" panose="02020603050405020304" pitchFamily="18" charset="0"/>
                <a:cs typeface="Times New Roman" panose="02020603050405020304" pitchFamily="18" charset="0"/>
              </a:rPr>
              <a:t>Nhóm</a:t>
            </a:r>
            <a:r>
              <a:rPr lang="en-US" sz="3600" b="1" dirty="0" smtClean="0">
                <a:latin typeface="Times New Roman" panose="02020603050405020304" pitchFamily="18" charset="0"/>
                <a:cs typeface="Times New Roman" panose="02020603050405020304" pitchFamily="18" charset="0"/>
              </a:rPr>
              <a:t> 1)</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thím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Đuy-sen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An-</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nai</a:t>
            </a:r>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trước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khi</a:t>
            </a:r>
            <a:r>
              <a:rPr lang="en-US" sz="3600" b="1" dirty="0" smtClean="0">
                <a:latin typeface="Times New Roman" panose="02020603050405020304" pitchFamily="18" charset="0"/>
                <a:cs typeface="Times New Roman" panose="02020603050405020304" pitchFamily="18" charset="0"/>
              </a:rPr>
              <a:t> An-</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nai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bị</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bắt</a:t>
            </a:r>
            <a:endParaRPr lang="en-US" sz="3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1E8225-AA4E-3698-35D0-84706AAE493C}"/>
              </a:ext>
            </a:extLst>
          </p:cNvPr>
          <p:cNvSpPr txBox="1"/>
          <p:nvPr/>
        </p:nvSpPr>
        <p:spPr>
          <a:xfrm>
            <a:off x="7391400" y="664065"/>
            <a:ext cx="10363199"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smtClean="0">
                <a:ln>
                  <a:noFill/>
                </a:ln>
                <a:solidFill>
                  <a:srgbClr val="FF0000"/>
                </a:solidFill>
                <a:effectLst/>
                <a:uLnTx/>
                <a:uFillTx/>
                <a:latin typeface="#9Slide05 SVNStandly" pitchFamily="2" charset="0"/>
              </a:rPr>
              <a:t>Dạy</a:t>
            </a:r>
            <a:r>
              <a:rPr kumimoji="0" lang="en-US" sz="11500" b="0" i="0" u="none" strike="noStrike" kern="1200" cap="none" spc="0" normalizeH="0" baseline="0" noProof="0" dirty="0" smtClean="0">
                <a:ln>
                  <a:noFill/>
                </a:ln>
                <a:solidFill>
                  <a:srgbClr val="FF0000"/>
                </a:solidFill>
                <a:effectLst/>
                <a:uLnTx/>
                <a:uFillTx/>
                <a:latin typeface="#9Slide05 SVNStandly" pitchFamily="2" charset="0"/>
              </a:rPr>
              <a:t> </a:t>
            </a:r>
            <a:r>
              <a:rPr kumimoji="0" lang="en-US" sz="11500" b="0" i="0" u="none" strike="noStrike" kern="1200" cap="none" spc="0" normalizeH="0" baseline="0" noProof="0" dirty="0" err="1" smtClean="0">
                <a:ln>
                  <a:noFill/>
                </a:ln>
                <a:solidFill>
                  <a:srgbClr val="FF0000"/>
                </a:solidFill>
                <a:effectLst/>
                <a:uLnTx/>
                <a:uFillTx/>
                <a:latin typeface="#9Slide05 SVNStandly" pitchFamily="2" charset="0"/>
              </a:rPr>
              <a:t>học</a:t>
            </a:r>
            <a:r>
              <a:rPr kumimoji="0" lang="en-US" sz="11500" b="0" i="0" u="none" strike="noStrike" kern="1200" cap="none" spc="0" normalizeH="0" noProof="0" dirty="0" smtClean="0">
                <a:ln>
                  <a:noFill/>
                </a:ln>
                <a:solidFill>
                  <a:srgbClr val="FF0000"/>
                </a:solidFill>
                <a:effectLst/>
                <a:uLnTx/>
                <a:uFillTx/>
                <a:latin typeface="#9Slide05 SVNStandly" pitchFamily="2" charset="0"/>
              </a:rPr>
              <a:t> </a:t>
            </a:r>
            <a:r>
              <a:rPr kumimoji="0" lang="en-US" sz="11500" b="0" i="0" u="none" strike="noStrike" kern="1200" cap="none" spc="0" normalizeH="0" noProof="0" dirty="0" err="1" smtClean="0">
                <a:ln>
                  <a:noFill/>
                </a:ln>
                <a:solidFill>
                  <a:srgbClr val="FF0000"/>
                </a:solidFill>
                <a:effectLst/>
                <a:uLnTx/>
                <a:uFillTx/>
                <a:latin typeface="#9Slide05 SVNStandly" pitchFamily="2" charset="0"/>
              </a:rPr>
              <a:t>theo</a:t>
            </a:r>
            <a:r>
              <a:rPr kumimoji="0" lang="en-US" sz="11500" b="0" i="0" u="none" strike="noStrike" kern="1200" cap="none" spc="0" normalizeH="0" noProof="0" dirty="0" smtClean="0">
                <a:ln>
                  <a:noFill/>
                </a:ln>
                <a:solidFill>
                  <a:srgbClr val="FF0000"/>
                </a:solidFill>
                <a:effectLst/>
                <a:uLnTx/>
                <a:uFillTx/>
                <a:latin typeface="#9Slide05 SVNStandly" pitchFamily="2" charset="0"/>
              </a:rPr>
              <a:t> </a:t>
            </a:r>
            <a:r>
              <a:rPr kumimoji="0" lang="en-US" sz="11500" b="0" i="0" u="none" strike="noStrike" kern="1200" cap="none" spc="0" normalizeH="0" noProof="0" dirty="0" err="1" smtClean="0">
                <a:ln>
                  <a:noFill/>
                </a:ln>
                <a:solidFill>
                  <a:srgbClr val="FF0000"/>
                </a:solidFill>
                <a:effectLst/>
                <a:uLnTx/>
                <a:uFillTx/>
                <a:latin typeface="#9Slide05 SVNStandly" pitchFamily="2" charset="0"/>
              </a:rPr>
              <a:t>trạm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
        <p:nvSpPr>
          <p:cNvPr id="5" name="TextBox 12">
            <a:extLst>
              <a:ext uri="{FF2B5EF4-FFF2-40B4-BE49-F238E27FC236}">
                <a16:creationId xmlns:a16="http://schemas.microsoft.com/office/drawing/2014/main" id="{9E38E54C-026B-A989-C355-903F77E535BF}"/>
              </a:ext>
            </a:extLst>
          </p:cNvPr>
          <p:cNvSpPr txBox="1"/>
          <p:nvPr/>
        </p:nvSpPr>
        <p:spPr>
          <a:xfrm>
            <a:off x="6858000" y="4486274"/>
            <a:ext cx="11115040" cy="1641475"/>
          </a:xfrm>
          <a:prstGeom prst="rect">
            <a:avLst/>
          </a:prstGeom>
        </p:spPr>
        <p:txBody>
          <a:bodyPr wrap="square" lIns="0" tIns="0" rIns="0" bIns="0" rtlCol="0" anchor="t">
            <a:spAutoFit/>
          </a:bodyPr>
          <a:lstStyle/>
          <a:p>
            <a:pPr marL="496569" lvl="1" algn="just">
              <a:lnSpc>
                <a:spcPts val="6439"/>
              </a:lnSpc>
            </a:pPr>
            <a:r>
              <a:rPr lang="en-US" sz="3600" b="1" dirty="0" err="1" smtClean="0">
                <a:latin typeface="Times New Roman" panose="02020603050405020304" pitchFamily="18" charset="0"/>
                <a:cs typeface="Times New Roman" panose="02020603050405020304" pitchFamily="18" charset="0"/>
              </a:rPr>
              <a:t>Trạm</a:t>
            </a:r>
            <a:r>
              <a:rPr lang="en-US" sz="3600" b="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Nhóm</a:t>
            </a:r>
            <a:r>
              <a:rPr lang="en-US" sz="3600" b="1" dirty="0" smtClean="0">
                <a:latin typeface="Times New Roman" panose="02020603050405020304" pitchFamily="18" charset="0"/>
                <a:cs typeface="Times New Roman" panose="02020603050405020304" pitchFamily="18" charset="0"/>
              </a:rPr>
              <a:t> 2)</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thím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Đuy-sen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An-</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nai</a:t>
            </a:r>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khi</a:t>
            </a:r>
            <a:r>
              <a:rPr lang="en-US" sz="3600" b="1" dirty="0" smtClean="0">
                <a:latin typeface="Times New Roman" panose="02020603050405020304" pitchFamily="18" charset="0"/>
                <a:cs typeface="Times New Roman" panose="02020603050405020304" pitchFamily="18" charset="0"/>
              </a:rPr>
              <a:t> An-</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nai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bị</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bắt</a:t>
            </a:r>
            <a:endParaRPr lang="en-US" sz="3600" b="1"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a16="http://schemas.microsoft.com/office/drawing/2014/main" id="{9E38E54C-026B-A989-C355-903F77E535BF}"/>
              </a:ext>
            </a:extLst>
          </p:cNvPr>
          <p:cNvSpPr txBox="1"/>
          <p:nvPr/>
        </p:nvSpPr>
        <p:spPr>
          <a:xfrm>
            <a:off x="6858000" y="6286500"/>
            <a:ext cx="11115040" cy="1641475"/>
          </a:xfrm>
          <a:prstGeom prst="rect">
            <a:avLst/>
          </a:prstGeom>
        </p:spPr>
        <p:txBody>
          <a:bodyPr wrap="square" lIns="0" tIns="0" rIns="0" bIns="0" rtlCol="0" anchor="t">
            <a:spAutoFit/>
          </a:bodyPr>
          <a:lstStyle/>
          <a:p>
            <a:pPr marL="496569" lvl="1" algn="just">
              <a:lnSpc>
                <a:spcPts val="6439"/>
              </a:lnSpc>
            </a:pPr>
            <a:r>
              <a:rPr lang="en-US" sz="3600" b="1" dirty="0" err="1" smtClean="0">
                <a:latin typeface="Times New Roman" panose="02020603050405020304" pitchFamily="18" charset="0"/>
                <a:cs typeface="Times New Roman" panose="02020603050405020304" pitchFamily="18" charset="0"/>
              </a:rPr>
              <a:t>Trạm</a:t>
            </a:r>
            <a:r>
              <a:rPr lang="en-US" sz="3600" b="1" dirty="0" smtClean="0">
                <a:latin typeface="Times New Roman" panose="02020603050405020304" pitchFamily="18" charset="0"/>
                <a:cs typeface="Times New Roman" panose="02020603050405020304" pitchFamily="18" charset="0"/>
              </a:rPr>
              <a:t> 3 (</a:t>
            </a:r>
            <a:r>
              <a:rPr lang="en-US" sz="3600" b="1" dirty="0" err="1" smtClean="0">
                <a:latin typeface="Times New Roman" panose="02020603050405020304" pitchFamily="18" charset="0"/>
                <a:cs typeface="Times New Roman" panose="02020603050405020304" pitchFamily="18" charset="0"/>
              </a:rPr>
              <a:t>Nhóm</a:t>
            </a:r>
            <a:r>
              <a:rPr lang="en-US" sz="3600" b="1" dirty="0" smtClean="0">
                <a:latin typeface="Times New Roman" panose="02020603050405020304" pitchFamily="18" charset="0"/>
                <a:cs typeface="Times New Roman" panose="02020603050405020304" pitchFamily="18" charset="0"/>
              </a:rPr>
              <a:t> 3)</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thím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Đuy-sen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An-</a:t>
            </a:r>
            <a:r>
              <a:rPr lang="en-US" sz="3600" dirty="0" err="1" smtClean="0">
                <a:latin typeface="Times New Roman" panose="02020603050405020304" pitchFamily="18" charset="0"/>
                <a:cs typeface="Times New Roman" panose="02020603050405020304" pitchFamily="18" charset="0"/>
              </a:rPr>
              <a:t>tư</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nai</a:t>
            </a:r>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sau</a:t>
            </a:r>
            <a:r>
              <a:rPr lang="en-US" sz="3600" b="1" dirty="0" smtClean="0">
                <a:latin typeface="Times New Roman" panose="02020603050405020304" pitchFamily="18" charset="0"/>
                <a:cs typeface="Times New Roman" panose="02020603050405020304" pitchFamily="18" charset="0"/>
              </a:rPr>
              <a:t> An-</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nai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bị</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bắt</a:t>
            </a:r>
            <a:endParaRPr lang="en-US" sz="36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9E38E54C-026B-A989-C355-903F77E535BF}"/>
              </a:ext>
            </a:extLst>
          </p:cNvPr>
          <p:cNvSpPr txBox="1"/>
          <p:nvPr/>
        </p:nvSpPr>
        <p:spPr>
          <a:xfrm>
            <a:off x="6868160" y="8086726"/>
            <a:ext cx="11115040" cy="820738"/>
          </a:xfrm>
          <a:prstGeom prst="rect">
            <a:avLst/>
          </a:prstGeom>
        </p:spPr>
        <p:txBody>
          <a:bodyPr wrap="square" lIns="0" tIns="0" rIns="0" bIns="0" rtlCol="0" anchor="t">
            <a:spAutoFit/>
          </a:bodyPr>
          <a:lstStyle/>
          <a:p>
            <a:pPr marL="496569" lvl="1" algn="just">
              <a:lnSpc>
                <a:spcPts val="6439"/>
              </a:lnSpc>
            </a:pPr>
            <a:r>
              <a:rPr lang="en-US" sz="3600" b="1" dirty="0" err="1" smtClean="0">
                <a:latin typeface="Times New Roman" panose="02020603050405020304" pitchFamily="18" charset="0"/>
                <a:cs typeface="Times New Roman" panose="02020603050405020304" pitchFamily="18" charset="0"/>
              </a:rPr>
              <a:t>Trạm</a:t>
            </a:r>
            <a:r>
              <a:rPr lang="en-US" sz="3600" b="1" dirty="0" smtClean="0">
                <a:latin typeface="Times New Roman" panose="02020603050405020304" pitchFamily="18" charset="0"/>
                <a:cs typeface="Times New Roman" panose="02020603050405020304" pitchFamily="18" charset="0"/>
              </a:rPr>
              <a:t> 4 (</a:t>
            </a:r>
            <a:r>
              <a:rPr lang="en-US" sz="3600" b="1" dirty="0" err="1" smtClean="0">
                <a:latin typeface="Times New Roman" panose="02020603050405020304" pitchFamily="18" charset="0"/>
                <a:cs typeface="Times New Roman" panose="02020603050405020304" pitchFamily="18" charset="0"/>
              </a:rPr>
              <a:t>Nhóm</a:t>
            </a:r>
            <a:r>
              <a:rPr lang="en-US" sz="3600" b="1" dirty="0" smtClean="0">
                <a:latin typeface="Times New Roman" panose="02020603050405020304" pitchFamily="18" charset="0"/>
                <a:cs typeface="Times New Roman" panose="02020603050405020304" pitchFamily="18" charset="0"/>
              </a:rPr>
              <a:t> 4)</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xét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A2C8558-DEFE-9B33-E4F0-C23A25921158}"/>
              </a:ext>
            </a:extLst>
          </p:cNvPr>
          <p:cNvGraphicFramePr>
            <a:graphicFrameLocks noGrp="1"/>
          </p:cNvGraphicFramePr>
          <p:nvPr>
            <p:extLst>
              <p:ext uri="{D42A27DB-BD31-4B8C-83A1-F6EECF244321}">
                <p14:modId xmlns:p14="http://schemas.microsoft.com/office/powerpoint/2010/main" val="3211525860"/>
              </p:ext>
            </p:extLst>
          </p:nvPr>
        </p:nvGraphicFramePr>
        <p:xfrm>
          <a:off x="152400" y="67817"/>
          <a:ext cx="17983199" cy="10223881"/>
        </p:xfrm>
        <a:graphic>
          <a:graphicData uri="http://schemas.openxmlformats.org/drawingml/2006/table">
            <a:tbl>
              <a:tblPr firstRow="1" firstCol="1" bandRow="1">
                <a:tableStyleId>{5C22544A-7EE6-4342-B048-85BDC9FD1C3A}</a:tableStyleId>
              </a:tblPr>
              <a:tblGrid>
                <a:gridCol w="1490079">
                  <a:extLst>
                    <a:ext uri="{9D8B030D-6E8A-4147-A177-3AD203B41FA5}">
                      <a16:colId xmlns:a16="http://schemas.microsoft.com/office/drawing/2014/main" val="2999132592"/>
                    </a:ext>
                  </a:extLst>
                </a:gridCol>
                <a:gridCol w="3158121">
                  <a:extLst>
                    <a:ext uri="{9D8B030D-6E8A-4147-A177-3AD203B41FA5}">
                      <a16:colId xmlns:a16="http://schemas.microsoft.com/office/drawing/2014/main" val="1365545444"/>
                    </a:ext>
                  </a:extLst>
                </a:gridCol>
                <a:gridCol w="9601200">
                  <a:extLst>
                    <a:ext uri="{9D8B030D-6E8A-4147-A177-3AD203B41FA5}">
                      <a16:colId xmlns:a16="http://schemas.microsoft.com/office/drawing/2014/main" val="3485252702"/>
                    </a:ext>
                  </a:extLst>
                </a:gridCol>
                <a:gridCol w="3733799">
                  <a:extLst>
                    <a:ext uri="{9D8B030D-6E8A-4147-A177-3AD203B41FA5}">
                      <a16:colId xmlns:a16="http://schemas.microsoft.com/office/drawing/2014/main" val="3877674282"/>
                    </a:ext>
                  </a:extLst>
                </a:gridCol>
              </a:tblGrid>
              <a:tr h="1530730">
                <a:tc>
                  <a:txBody>
                    <a:bodyPr/>
                    <a:lstStyle/>
                    <a:p>
                      <a:pPr marL="0" marR="0" algn="ctr">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Nhân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thím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đàn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ông</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7504727"/>
                  </a:ext>
                </a:extLst>
              </a:tr>
              <a:tr h="8316301">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Trước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khi</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bắt</a:t>
                      </a:r>
                      <a:r>
                        <a:rPr lang="en-US" sz="3300" dirty="0">
                          <a:solidFill>
                            <a:schemeClr val="tx1"/>
                          </a:solidFill>
                          <a:effectLst/>
                          <a:latin typeface="Times New Roman" panose="02020603050405020304" pitchFamily="18" charset="0"/>
                          <a:cs typeface="Times New Roman" panose="02020603050405020304" pitchFamily="18" charset="0"/>
                        </a:rPr>
                        <a:t> </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Điều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thím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làm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bắt</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người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đàn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giàu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có</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nói</a:t>
                      </a:r>
                      <a:r>
                        <a:rPr lang="en-US" sz="330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chịu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nhiệm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đừng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sợ</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đừng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buồn</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 ạ”</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bao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giờ</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cũng</a:t>
                      </a:r>
                      <a:r>
                        <a:rPr lang="en-US" sz="3300" dirty="0">
                          <a:solidFill>
                            <a:schemeClr val="tx1"/>
                          </a:solidFill>
                          <a:effectLst/>
                          <a:latin typeface="Times New Roman" panose="02020603050405020304" pitchFamily="18" charset="0"/>
                          <a:cs typeface="Times New Roman" panose="02020603050405020304" pitchFamily="18" charset="0"/>
                        </a:rPr>
                        <a:t> tin </a:t>
                      </a:r>
                      <a:r>
                        <a:rPr lang="en-US" sz="3300" dirty="0" err="1">
                          <a:solidFill>
                            <a:schemeClr val="tx1"/>
                          </a:solidFill>
                          <a:effectLst/>
                          <a:latin typeface="Times New Roman" panose="02020603050405020304" pitchFamily="18" charset="0"/>
                          <a:cs typeface="Times New Roman" panose="02020603050405020304" pitchFamily="18" charset="0"/>
                        </a:rPr>
                        <a:t>em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trở</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thành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người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thái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tất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những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gì</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tốt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đẹp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hãy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còn</a:t>
                      </a:r>
                      <a:r>
                        <a:rPr lang="en-US" sz="3300" dirty="0">
                          <a:solidFill>
                            <a:schemeClr val="tx1"/>
                          </a:solidFill>
                          <a:effectLst/>
                          <a:latin typeface="Times New Roman" panose="02020603050405020304" pitchFamily="18" charset="0"/>
                          <a:cs typeface="Times New Roman" panose="02020603050405020304" pitchFamily="18" charset="0"/>
                        </a:rPr>
                        <a:t> ở </a:t>
                      </a:r>
                      <a:r>
                        <a:rPr lang="en-US" sz="3300" dirty="0" err="1">
                          <a:solidFill>
                            <a:schemeClr val="tx1"/>
                          </a:solidFill>
                          <a:effectLst/>
                          <a:latin typeface="Times New Roman" panose="02020603050405020304" pitchFamily="18" charset="0"/>
                          <a:cs typeface="Times New Roman" panose="02020603050405020304" pitchFamily="18" charset="0"/>
                        </a:rPr>
                        <a:t>phía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trước</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Hành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cử</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chỉ</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Nhìn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thẳng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mắt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dặt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tay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lên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mỉm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cười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nói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với</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Mang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cây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phong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trồng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để</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gợi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sự</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quan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niềm</a:t>
                      </a:r>
                      <a:r>
                        <a:rPr lang="en-US" sz="3300" dirty="0">
                          <a:solidFill>
                            <a:schemeClr val="tx1"/>
                          </a:solidFill>
                          <a:effectLst/>
                          <a:latin typeface="Times New Roman" panose="02020603050405020304" pitchFamily="18" charset="0"/>
                          <a:cs typeface="Times New Roman" panose="02020603050405020304" pitchFamily="18" charset="0"/>
                        </a:rPr>
                        <a:t> hi </a:t>
                      </a:r>
                      <a:r>
                        <a:rPr lang="en-US" sz="3300" dirty="0" err="1">
                          <a:solidFill>
                            <a:schemeClr val="tx1"/>
                          </a:solidFill>
                          <a:effectLst/>
                          <a:latin typeface="Times New Roman" panose="02020603050405020304" pitchFamily="18" charset="0"/>
                          <a:cs typeface="Times New Roman" panose="02020603050405020304" pitchFamily="18" charset="0"/>
                        </a:rPr>
                        <a:t>vọng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lai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cho</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Qua </a:t>
                      </a: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endParaRPr lang="en-US" sz="33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Vẻ</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mặt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sầm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như</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đang</a:t>
                      </a:r>
                      <a:r>
                        <a:rPr lang="en-US" sz="3300" dirty="0">
                          <a:solidFill>
                            <a:schemeClr val="tx1"/>
                          </a:solidFill>
                          <a:effectLst/>
                          <a:latin typeface="Times New Roman" panose="02020603050405020304" pitchFamily="18" charset="0"/>
                          <a:cs typeface="Times New Roman" panose="02020603050405020304" pitchFamily="18" charset="0"/>
                        </a:rPr>
                        <a:t> lo </a:t>
                      </a:r>
                      <a:r>
                        <a:rPr lang="en-US" sz="3300" dirty="0" err="1">
                          <a:solidFill>
                            <a:schemeClr val="tx1"/>
                          </a:solidFill>
                          <a:effectLst/>
                          <a:latin typeface="Times New Roman" panose="02020603050405020304" pitchFamily="18" charset="0"/>
                          <a:cs typeface="Times New Roman" panose="02020603050405020304" pitchFamily="18" charset="0"/>
                        </a:rPr>
                        <a:t>nghĩ</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điều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gì</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Vẻ</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đẹp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tấm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lòng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mến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trung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hậu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mạnh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khéo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léo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trong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lao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động</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Suy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nghĩ</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tâm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trạng</a:t>
                      </a:r>
                      <a:endParaRPr lang="en-US" sz="33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Lặng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vì</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kinh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hãi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Cố</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gắng</a:t>
                      </a:r>
                      <a:r>
                        <a:rPr lang="en-US" sz="3300" dirty="0">
                          <a:solidFill>
                            <a:schemeClr val="tx1"/>
                          </a:solidFill>
                          <a:effectLst/>
                          <a:latin typeface="Times New Roman" panose="02020603050405020304" pitchFamily="18" charset="0"/>
                          <a:cs typeface="Times New Roman" panose="02020603050405020304" pitchFamily="18" charset="0"/>
                        </a:rPr>
                        <a:t> can </a:t>
                      </a:r>
                      <a:r>
                        <a:rPr lang="en-US" sz="3300" dirty="0" err="1">
                          <a:solidFill>
                            <a:schemeClr val="tx1"/>
                          </a:solidFill>
                          <a:effectLst/>
                          <a:latin typeface="Times New Roman" panose="02020603050405020304" pitchFamily="18" charset="0"/>
                          <a:cs typeface="Times New Roman" panose="02020603050405020304" pitchFamily="18" charset="0"/>
                        </a:rPr>
                        <a:t>đảm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để</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khỏi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tâm</a:t>
                      </a:r>
                      <a:endParaRPr lang="en-US" sz="33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Trằn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trọc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ngủ</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được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vì</a:t>
                      </a:r>
                      <a:r>
                        <a:rPr lang="en-US" sz="3300" dirty="0">
                          <a:solidFill>
                            <a:schemeClr val="tx1"/>
                          </a:solidFill>
                          <a:effectLst/>
                          <a:latin typeface="Times New Roman" panose="02020603050405020304" pitchFamily="18" charset="0"/>
                          <a:cs typeface="Times New Roman" panose="02020603050405020304" pitchFamily="18" charset="0"/>
                        </a:rPr>
                        <a:t> lo </a:t>
                      </a:r>
                      <a:r>
                        <a:rPr lang="en-US" sz="3300" dirty="0" err="1">
                          <a:solidFill>
                            <a:schemeClr val="tx1"/>
                          </a:solidFill>
                          <a:effectLst/>
                          <a:latin typeface="Times New Roman" panose="02020603050405020304" pitchFamily="18" charset="0"/>
                          <a:cs typeface="Times New Roman" panose="02020603050405020304" pitchFamily="18" charset="0"/>
                        </a:rPr>
                        <a:t>nghĩ</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tai </a:t>
                      </a:r>
                      <a:r>
                        <a:rPr lang="en-US" sz="3300" dirty="0" err="1">
                          <a:solidFill>
                            <a:schemeClr val="tx1"/>
                          </a:solidFill>
                          <a:effectLst/>
                          <a:latin typeface="Times New Roman" panose="02020603050405020304" pitchFamily="18" charset="0"/>
                          <a:cs typeface="Times New Roman" panose="02020603050405020304" pitchFamily="18" charset="0"/>
                        </a:rPr>
                        <a:t>họa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sắp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ập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tới</a:t>
                      </a:r>
                      <a:r>
                        <a:rPr lang="en-US" sz="33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dành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kích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trước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tâm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hồn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cao</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thượng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thầy</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518263"/>
                  </a:ext>
                </a:extLst>
              </a:tr>
            </a:tbl>
          </a:graphicData>
        </a:graphic>
      </p:graphicFrame>
    </p:spTree>
    <p:extLst>
      <p:ext uri="{BB962C8B-B14F-4D97-AF65-F5344CB8AC3E}">
        <p14:creationId xmlns:p14="http://schemas.microsoft.com/office/powerpoint/2010/main" val="219586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B8EFDF2-498B-4E8E-E21E-BD08301F37BA}"/>
              </a:ext>
            </a:extLst>
          </p:cNvPr>
          <p:cNvGraphicFramePr>
            <a:graphicFrameLocks noGrp="1"/>
          </p:cNvGraphicFramePr>
          <p:nvPr>
            <p:extLst>
              <p:ext uri="{D42A27DB-BD31-4B8C-83A1-F6EECF244321}">
                <p14:modId xmlns:p14="http://schemas.microsoft.com/office/powerpoint/2010/main" val="4177325377"/>
              </p:ext>
            </p:extLst>
          </p:nvPr>
        </p:nvGraphicFramePr>
        <p:xfrm>
          <a:off x="304800" y="372384"/>
          <a:ext cx="17545666" cy="9542232"/>
        </p:xfrm>
        <a:graphic>
          <a:graphicData uri="http://schemas.openxmlformats.org/drawingml/2006/table">
            <a:tbl>
              <a:tblPr firstRow="1" firstCol="1" bandRow="1">
                <a:tableStyleId>{5C22544A-7EE6-4342-B048-85BDC9FD1C3A}</a:tableStyleId>
              </a:tblPr>
              <a:tblGrid>
                <a:gridCol w="1453826">
                  <a:extLst>
                    <a:ext uri="{9D8B030D-6E8A-4147-A177-3AD203B41FA5}">
                      <a16:colId xmlns:a16="http://schemas.microsoft.com/office/drawing/2014/main" val="2999132592"/>
                    </a:ext>
                  </a:extLst>
                </a:gridCol>
                <a:gridCol w="7604070">
                  <a:extLst>
                    <a:ext uri="{9D8B030D-6E8A-4147-A177-3AD203B41FA5}">
                      <a16:colId xmlns:a16="http://schemas.microsoft.com/office/drawing/2014/main" val="1365545444"/>
                    </a:ext>
                  </a:extLst>
                </a:gridCol>
                <a:gridCol w="5964956">
                  <a:extLst>
                    <a:ext uri="{9D8B030D-6E8A-4147-A177-3AD203B41FA5}">
                      <a16:colId xmlns:a16="http://schemas.microsoft.com/office/drawing/2014/main" val="3485252702"/>
                    </a:ext>
                  </a:extLst>
                </a:gridCol>
                <a:gridCol w="2522814">
                  <a:extLst>
                    <a:ext uri="{9D8B030D-6E8A-4147-A177-3AD203B41FA5}">
                      <a16:colId xmlns:a16="http://schemas.microsoft.com/office/drawing/2014/main" val="3877674282"/>
                    </a:ext>
                  </a:extLst>
                </a:gridCol>
              </a:tblGrid>
              <a:tr h="1187407">
                <a:tc>
                  <a:txBody>
                    <a:bodyPr/>
                    <a:lstStyle/>
                    <a:p>
                      <a:pPr marL="0" marR="0" algn="ctr">
                        <a:lnSpc>
                          <a:spcPct val="107000"/>
                        </a:lnSpc>
                        <a:spcBef>
                          <a:spcPts val="0"/>
                        </a:spcBef>
                        <a:spcAft>
                          <a:spcPts val="0"/>
                        </a:spcAft>
                      </a:pPr>
                      <a:r>
                        <a:rPr lang="en-US" sz="3400" dirty="0">
                          <a:solidFill>
                            <a:schemeClr val="tx1"/>
                          </a:solidFill>
                          <a:effectLst/>
                          <a:latin typeface="Times New Roman" panose="02020603050405020304" pitchFamily="18" charset="0"/>
                          <a:cs typeface="Times New Roman" panose="02020603050405020304" pitchFamily="18" charset="0"/>
                        </a:rPr>
                        <a:t> </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400" dirty="0" err="1">
                          <a:solidFill>
                            <a:schemeClr val="tx1"/>
                          </a:solidFill>
                          <a:effectLst/>
                          <a:latin typeface="Times New Roman" panose="02020603050405020304" pitchFamily="18" charset="0"/>
                          <a:cs typeface="Times New Roman" panose="02020603050405020304" pitchFamily="18" charset="0"/>
                        </a:rPr>
                        <a:t>Nhân</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vật</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bà</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thím</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và</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bọn</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đàn</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ông</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400" dirty="0" err="1">
                          <a:solidFill>
                            <a:schemeClr val="tx1"/>
                          </a:solidFill>
                          <a:effectLst/>
                          <a:latin typeface="Times New Roman" panose="02020603050405020304" pitchFamily="18" charset="0"/>
                          <a:cs typeface="Times New Roman" panose="02020603050405020304" pitchFamily="18" charset="0"/>
                        </a:rPr>
                        <a:t>Thầy</a:t>
                      </a:r>
                      <a:r>
                        <a:rPr lang="en-US" sz="3400" dirty="0">
                          <a:solidFill>
                            <a:schemeClr val="tx1"/>
                          </a:solidFill>
                          <a:effectLst/>
                          <a:latin typeface="Times New Roman" panose="02020603050405020304" pitchFamily="18" charset="0"/>
                          <a:cs typeface="Times New Roman" panose="02020603050405020304" pitchFamily="18" charset="0"/>
                        </a:rPr>
                        <a:t> </a:t>
                      </a:r>
                      <a:r>
                        <a:rPr lang="en-US" sz="3400" dirty="0" err="1">
                          <a:solidFill>
                            <a:schemeClr val="tx1"/>
                          </a:solidFill>
                          <a:effectLst/>
                          <a:latin typeface="Times New Roman" panose="02020603050405020304" pitchFamily="18" charset="0"/>
                          <a:cs typeface="Times New Roman" panose="02020603050405020304" pitchFamily="18" charset="0"/>
                        </a:rPr>
                        <a:t>Đuy-sen</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400" dirty="0">
                          <a:solidFill>
                            <a:schemeClr val="tx1"/>
                          </a:solidFill>
                          <a:effectLst/>
                          <a:latin typeface="Times New Roman" panose="02020603050405020304" pitchFamily="18" charset="0"/>
                          <a:cs typeface="Times New Roman" panose="02020603050405020304" pitchFamily="18" charset="0"/>
                        </a:rPr>
                        <a:t>An-</a:t>
                      </a:r>
                      <a:r>
                        <a:rPr lang="en-US" sz="3400" dirty="0" err="1">
                          <a:solidFill>
                            <a:schemeClr val="tx1"/>
                          </a:solidFill>
                          <a:effectLst/>
                          <a:latin typeface="Times New Roman" panose="02020603050405020304" pitchFamily="18" charset="0"/>
                          <a:cs typeface="Times New Roman" panose="02020603050405020304" pitchFamily="18" charset="0"/>
                        </a:rPr>
                        <a:t>tư</a:t>
                      </a:r>
                      <a:r>
                        <a:rPr lang="en-US" sz="3400" dirty="0">
                          <a:solidFill>
                            <a:schemeClr val="tx1"/>
                          </a:solidFill>
                          <a:effectLst/>
                          <a:latin typeface="Times New Roman" panose="02020603050405020304" pitchFamily="18" charset="0"/>
                          <a:cs typeface="Times New Roman" panose="02020603050405020304" pitchFamily="18" charset="0"/>
                        </a:rPr>
                        <a:t>-</a:t>
                      </a:r>
                      <a:r>
                        <a:rPr lang="en-US" sz="3400" dirty="0" err="1">
                          <a:solidFill>
                            <a:schemeClr val="tx1"/>
                          </a:solidFill>
                          <a:effectLst/>
                          <a:latin typeface="Times New Roman" panose="02020603050405020304" pitchFamily="18" charset="0"/>
                          <a:cs typeface="Times New Roman" panose="02020603050405020304" pitchFamily="18" charset="0"/>
                        </a:rPr>
                        <a:t>nai</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7504727"/>
                  </a:ext>
                </a:extLst>
              </a:tr>
              <a:tr h="8354825">
                <a:tc>
                  <a:txBody>
                    <a:bodyPr/>
                    <a:lstStyle/>
                    <a:p>
                      <a:pPr marL="0" marR="0" algn="ctr">
                        <a:lnSpc>
                          <a:spcPct val="107000"/>
                        </a:lnSpc>
                        <a:spcBef>
                          <a:spcPts val="0"/>
                        </a:spcBef>
                        <a:spcAft>
                          <a:spcPts val="0"/>
                        </a:spcAft>
                      </a:pP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bắt</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ăn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cộc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lốc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xấc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xược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xưng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hô</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mày-tao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Đuy-sen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Chồm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phía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Đuy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sen</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34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gấu</a:t>
                      </a:r>
                      <a:r>
                        <a:rPr lang="en-US" sz="34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cầm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gậy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nhọn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Chúng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gãy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Đuy-sen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còn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sức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chống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cự</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liền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xông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rống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đàn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trói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mồm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xốc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nằm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vắt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ngang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ngựa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rắn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rỏi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điềm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tĩnh</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đừng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lo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Hỏi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thím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gì</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nữ</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chưa</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gả</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chồng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lối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thím</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tiến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gần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Đạp</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gãy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ép</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cánh</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ngực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bước</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lùi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4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400" b="1" kern="1200" dirty="0" err="1">
                          <a:solidFill>
                            <a:schemeClr val="tx1"/>
                          </a:solidFill>
                          <a:effectLst/>
                          <a:latin typeface="Times New Roman" panose="02020603050405020304" pitchFamily="18" charset="0"/>
                          <a:ea typeface="+mn-ea"/>
                          <a:cs typeface="Times New Roman" panose="02020603050405020304" pitchFamily="18" charset="0"/>
                        </a:rPr>
                        <a:t>Hành</a:t>
                      </a:r>
                      <a:r>
                        <a:rPr lang="en-US" sz="34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b="1"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3400" b="1"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34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3400" kern="1200" dirty="0">
                          <a:solidFill>
                            <a:schemeClr val="tx1"/>
                          </a:solidFill>
                          <a:effectLst/>
                          <a:latin typeface="Times New Roman" panose="02020603050405020304" pitchFamily="18" charset="0"/>
                          <a:ea typeface="+mn-ea"/>
                          <a:cs typeface="Times New Roman" panose="02020603050405020304" pitchFamily="18" charset="0"/>
                        </a:rPr>
                        <a:t>Lao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đám</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đánh</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nhau</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lôi</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lũ</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trẻ</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đang</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bấu</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víu</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4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4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518263"/>
                  </a:ext>
                </a:extLst>
              </a:tr>
            </a:tbl>
          </a:graphicData>
        </a:graphic>
      </p:graphicFrame>
    </p:spTree>
    <p:extLst>
      <p:ext uri="{BB962C8B-B14F-4D97-AF65-F5344CB8AC3E}">
        <p14:creationId xmlns:p14="http://schemas.microsoft.com/office/powerpoint/2010/main" val="2207389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6F5C363-EDCE-BB53-7529-7DDBE567A9A2}"/>
              </a:ext>
            </a:extLst>
          </p:cNvPr>
          <p:cNvGraphicFramePr>
            <a:graphicFrameLocks noGrp="1"/>
          </p:cNvGraphicFramePr>
          <p:nvPr>
            <p:extLst>
              <p:ext uri="{D42A27DB-BD31-4B8C-83A1-F6EECF244321}">
                <p14:modId xmlns:p14="http://schemas.microsoft.com/office/powerpoint/2010/main" val="2453893617"/>
              </p:ext>
            </p:extLst>
          </p:nvPr>
        </p:nvGraphicFramePr>
        <p:xfrm>
          <a:off x="128588" y="0"/>
          <a:ext cx="18002251" cy="10096500"/>
        </p:xfrm>
        <a:graphic>
          <a:graphicData uri="http://schemas.openxmlformats.org/drawingml/2006/table">
            <a:tbl>
              <a:tblPr firstRow="1" firstCol="1" bandRow="1">
                <a:tableStyleId>{5C22544A-7EE6-4342-B048-85BDC9FD1C3A}</a:tableStyleId>
              </a:tblPr>
              <a:tblGrid>
                <a:gridCol w="1491659">
                  <a:extLst>
                    <a:ext uri="{9D8B030D-6E8A-4147-A177-3AD203B41FA5}">
                      <a16:colId xmlns:a16="http://schemas.microsoft.com/office/drawing/2014/main" val="2999132592"/>
                    </a:ext>
                  </a:extLst>
                </a:gridCol>
                <a:gridCol w="4247153">
                  <a:extLst>
                    <a:ext uri="{9D8B030D-6E8A-4147-A177-3AD203B41FA5}">
                      <a16:colId xmlns:a16="http://schemas.microsoft.com/office/drawing/2014/main" val="1365545444"/>
                    </a:ext>
                  </a:extLst>
                </a:gridCol>
                <a:gridCol w="7339407">
                  <a:extLst>
                    <a:ext uri="{9D8B030D-6E8A-4147-A177-3AD203B41FA5}">
                      <a16:colId xmlns:a16="http://schemas.microsoft.com/office/drawing/2014/main" val="3485252702"/>
                    </a:ext>
                  </a:extLst>
                </a:gridCol>
                <a:gridCol w="4924032">
                  <a:extLst>
                    <a:ext uri="{9D8B030D-6E8A-4147-A177-3AD203B41FA5}">
                      <a16:colId xmlns:a16="http://schemas.microsoft.com/office/drawing/2014/main" val="3877674282"/>
                    </a:ext>
                  </a:extLst>
                </a:gridCol>
              </a:tblGrid>
              <a:tr h="1083479">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 </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Nhân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thím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đàn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ông</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err="1">
                          <a:solidFill>
                            <a:schemeClr val="tx1"/>
                          </a:solidFill>
                          <a:effectLst/>
                          <a:latin typeface="Times New Roman" panose="02020603050405020304" pitchFamily="18" charset="0"/>
                          <a:cs typeface="Times New Roman" panose="02020603050405020304" pitchFamily="18" charset="0"/>
                        </a:rPr>
                        <a:t>Thầy</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Đuy-sen</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3300" dirty="0">
                          <a:solidFill>
                            <a:schemeClr val="tx1"/>
                          </a:solidFill>
                          <a:effectLst/>
                          <a:latin typeface="Times New Roman" panose="02020603050405020304" pitchFamily="18" charset="0"/>
                          <a:cs typeface="Times New Roman" panose="02020603050405020304" pitchFamily="18" charset="0"/>
                        </a:rPr>
                        <a:t>An-</a:t>
                      </a:r>
                      <a:r>
                        <a:rPr lang="en-US" sz="3300" dirty="0" err="1">
                          <a:solidFill>
                            <a:schemeClr val="tx1"/>
                          </a:solidFill>
                          <a:effectLst/>
                          <a:latin typeface="Times New Roman" panose="02020603050405020304" pitchFamily="18" charset="0"/>
                          <a:cs typeface="Times New Roman" panose="02020603050405020304" pitchFamily="18" charset="0"/>
                        </a:rPr>
                        <a:t>tư</a:t>
                      </a:r>
                      <a:r>
                        <a:rPr lang="en-US" sz="3300" dirty="0">
                          <a:solidFill>
                            <a:schemeClr val="tx1"/>
                          </a:solidFill>
                          <a:effectLst/>
                          <a:latin typeface="Times New Roman" panose="02020603050405020304" pitchFamily="18" charset="0"/>
                          <a:cs typeface="Times New Roman" panose="02020603050405020304" pitchFamily="18" charset="0"/>
                        </a:rPr>
                        <a:t>-</a:t>
                      </a:r>
                      <a:r>
                        <a:rPr lang="en-US" sz="3300" dirty="0" err="1">
                          <a:solidFill>
                            <a:schemeClr val="tx1"/>
                          </a:solidFill>
                          <a:effectLst/>
                          <a:latin typeface="Times New Roman" panose="02020603050405020304" pitchFamily="18" charset="0"/>
                          <a:cs typeface="Times New Roman" panose="02020603050405020304" pitchFamily="18" charset="0"/>
                        </a:rPr>
                        <a:t>nai</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337" marR="173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27504727"/>
                  </a:ext>
                </a:extLst>
              </a:tr>
              <a:tr h="6129126">
                <a:tc>
                  <a:txBody>
                    <a:bodyPr/>
                    <a:lstStyle/>
                    <a:p>
                      <a:pPr marL="0" marR="0" algn="ctr">
                        <a:lnSpc>
                          <a:spcPct val="107000"/>
                        </a:lnSpc>
                        <a:spcBef>
                          <a:spcPts val="0"/>
                        </a:spcBef>
                        <a:spcAft>
                          <a:spcPts val="0"/>
                        </a:spcAft>
                      </a:pP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bắt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ụi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mắt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toan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chồm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Lão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kia</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ngoan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ngoãn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bước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Ngôn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ngữ</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Giận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giữ</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Dằn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xin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lỗi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dịu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dàng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Nhảy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ngựa</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chạy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lều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kéo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phắt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tấm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chăn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đắp</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lão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Túm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lấy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cổ</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đỏ</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lay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mạnh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rồi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kéo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hắn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mình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Đứng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cạnh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lặng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lẽ</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vuốt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tóc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đợi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An-</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nín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khóc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đêm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quyết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trốn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Hăm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hở</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mải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mê</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dưới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vách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lều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Mừng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quýnh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thầy</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vẫn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85599"/>
                  </a:ext>
                </a:extLst>
              </a:tr>
              <a:tr h="2883895">
                <a:tc>
                  <a:txBody>
                    <a:bodyPr/>
                    <a:lstStyle/>
                    <a:p>
                      <a:pPr marL="0" marR="0" algn="ctr">
                        <a:lnSpc>
                          <a:spcPct val="107000"/>
                        </a:lnSpc>
                        <a:spcBef>
                          <a:spcPts val="0"/>
                        </a:spcBef>
                        <a:spcAft>
                          <a:spcPts val="0"/>
                        </a:spcAft>
                      </a:pP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33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xét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07000"/>
                        </a:lnSpc>
                        <a:spcBef>
                          <a:spcPts val="0"/>
                        </a:spcBef>
                        <a:spcAft>
                          <a:spcPts val="0"/>
                        </a:spcAft>
                      </a:pP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xấu</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chỉ</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lợi</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ích</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thân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thương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tâm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trách</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nhiệm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niềm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tương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lai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tươi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phận</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phụ</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nữ</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lúc</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bấy</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baseline="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giờ</a:t>
                      </a:r>
                      <a:r>
                        <a:rPr lang="en-US" sz="33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Chịu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nhiều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thiệt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thòi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p>
                      <a:pPr marL="0" marR="0" algn="just">
                        <a:lnSpc>
                          <a:spcPct val="107000"/>
                        </a:lnSpc>
                        <a:spcBef>
                          <a:spcPts val="0"/>
                        </a:spcBef>
                        <a:spcAft>
                          <a:spcPts val="0"/>
                        </a:spcAft>
                      </a:pP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Bị</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đói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nghèo</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lạc</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hậu</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mất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hết</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quyền</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3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3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5518263"/>
                  </a:ext>
                </a:extLst>
              </a:tr>
            </a:tbl>
          </a:graphicData>
        </a:graphic>
      </p:graphicFrame>
    </p:spTree>
    <p:extLst>
      <p:ext uri="{BB962C8B-B14F-4D97-AF65-F5344CB8AC3E}">
        <p14:creationId xmlns:p14="http://schemas.microsoft.com/office/powerpoint/2010/main" val="1467344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1170"/>
            <a:ext cx="17297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9Slide05 Braxton Regular" panose="03060000000000000000" pitchFamily="66" charset="0"/>
              </a:rPr>
              <a:t>Người lái đò</a:t>
            </a:r>
            <a:endParaRPr kumimoji="0" lang="vi-VN" sz="6600" b="0" i="0" u="none" strike="noStrike" kern="1200" cap="none" spc="0" normalizeH="0" baseline="0" noProof="0" dirty="0">
              <a:ln>
                <a:noFill/>
              </a:ln>
              <a:solidFill>
                <a:srgbClr val="FF0000"/>
              </a:solidFill>
              <a:effectLst/>
              <a:uLnTx/>
              <a:uFillTx/>
              <a:latin typeface="#9Slide05 Braxton Regular" panose="03060000000000000000" pitchFamily="66" charset="0"/>
            </a:endParaRPr>
          </a:p>
        </p:txBody>
      </p:sp>
      <p:sp>
        <p:nvSpPr>
          <p:cNvPr id="3" name="Rectangle 2">
            <a:extLst>
              <a:ext uri="{FF2B5EF4-FFF2-40B4-BE49-F238E27FC236}">
                <a16:creationId xmlns:a16="http://schemas.microsoft.com/office/drawing/2014/main" id="{18E2FF3A-21C5-27E1-EF2A-0AD849096DD7}"/>
              </a:ext>
            </a:extLst>
          </p:cNvPr>
          <p:cNvSpPr/>
          <p:nvPr/>
        </p:nvSpPr>
        <p:spPr>
          <a:xfrm>
            <a:off x="10820400" y="1162000"/>
            <a:ext cx="9144000" cy="88947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cô giáo trường làng cũ</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Bao năm lên phố, xa làng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con bướm trắng hoa vàng lối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bài tập đọc a 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cô giáo cũ mơ về tuổi thơ</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Xiêu nghiêng nét chữ dại khờ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Tay cô cầm ấm đến giờ lòng 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Vở ngày thơ ấu lần xem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cô như mẹ biết đem sánh gì.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Tờ i nguệch ngoạc bút chì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Thấm màu mực đỏ điểm ghi bên lề</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trường cũ, nhớ làng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Mơ sao được một ngày về thăm Cô!</a:t>
            </a:r>
          </a:p>
        </p:txBody>
      </p:sp>
      <p:sp>
        <p:nvSpPr>
          <p:cNvPr id="4" name="Rectangle 3">
            <a:extLst>
              <a:ext uri="{FF2B5EF4-FFF2-40B4-BE49-F238E27FC236}">
                <a16:creationId xmlns:a16="http://schemas.microsoft.com/office/drawing/2014/main" id="{D9B80244-F5F2-24F5-6755-5C62A1CCD90F}"/>
              </a:ext>
            </a:extLst>
          </p:cNvPr>
          <p:cNvSpPr/>
          <p:nvPr/>
        </p:nvSpPr>
        <p:spPr>
          <a:xfrm>
            <a:off x="228600" y="1173596"/>
            <a:ext cx="9289774" cy="82176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Một đời người - một dòng sông...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Mấy ai làm kẻ đứng trông bến bờ,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"Muốn qua sông phải lụy đò"</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Đường đời muôn bước cậy nhờ người đưa ...</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Tháng năm dầu dãi nắng mưa,</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trí thức thầy đưa bao người.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Qua sông gửi lại nụ cười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yêu xin tặng người thầy kính thương.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mộc - mái đầu sương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Mãi theo ta khắp muôn phương vạn ngày,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Khúc sông ấy vẫn còn đây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Thầy đưa tiếp những đò đầy qua sông...</a:t>
            </a:r>
          </a:p>
        </p:txBody>
      </p:sp>
      <p:sp>
        <p:nvSpPr>
          <p:cNvPr id="5" name="Freeform 2">
            <a:extLst>
              <a:ext uri="{FF2B5EF4-FFF2-40B4-BE49-F238E27FC236}">
                <a16:creationId xmlns:a16="http://schemas.microsoft.com/office/drawing/2014/main" id="{272EB661-F209-FE7E-C14B-4AA8DEF596CE}"/>
              </a:ext>
            </a:extLst>
          </p:cNvPr>
          <p:cNvSpPr/>
          <p:nvPr/>
        </p:nvSpPr>
        <p:spPr>
          <a:xfrm>
            <a:off x="8382000" y="4229100"/>
            <a:ext cx="2086969" cy="5827643"/>
          </a:xfrm>
          <a:custGeom>
            <a:avLst/>
            <a:gdLst/>
            <a:ahLst/>
            <a:cxnLst/>
            <a:rect l="l" t="t" r="r" b="b"/>
            <a:pathLst>
              <a:path w="1440180" h="4114800">
                <a:moveTo>
                  <a:pt x="0" y="0"/>
                </a:moveTo>
                <a:lnTo>
                  <a:pt x="1440180" y="0"/>
                </a:lnTo>
                <a:lnTo>
                  <a:pt x="144018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5101748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C1CA803-9C21-F741-E911-1070BCD43253}"/>
              </a:ext>
            </a:extLst>
          </p:cNvPr>
          <p:cNvSpPr/>
          <p:nvPr/>
        </p:nvSpPr>
        <p:spPr>
          <a:xfrm>
            <a:off x="-24245" y="4914900"/>
            <a:ext cx="18312245" cy="5351113"/>
          </a:xfrm>
          <a:custGeom>
            <a:avLst/>
            <a:gdLst/>
            <a:ahLst/>
            <a:cxnLst/>
            <a:rect l="l" t="t" r="r" b="b"/>
            <a:pathLst>
              <a:path w="4375079" h="2455513">
                <a:moveTo>
                  <a:pt x="0" y="0"/>
                </a:moveTo>
                <a:lnTo>
                  <a:pt x="4375079" y="0"/>
                </a:lnTo>
                <a:lnTo>
                  <a:pt x="4375079" y="2455513"/>
                </a:lnTo>
                <a:lnTo>
                  <a:pt x="0" y="2455513"/>
                </a:lnTo>
                <a:lnTo>
                  <a:pt x="0" y="0"/>
                </a:lnTo>
                <a:close/>
              </a:path>
            </a:pathLst>
          </a:custGeom>
          <a:blipFill>
            <a:blip r:embed="rId3"/>
            <a:stretch>
              <a:fillRect/>
            </a:stretch>
          </a:blipFill>
        </p:spPr>
      </p:sp>
      <p:sp>
        <p:nvSpPr>
          <p:cNvPr id="3" name="TextBox 12">
            <a:extLst>
              <a:ext uri="{FF2B5EF4-FFF2-40B4-BE49-F238E27FC236}">
                <a16:creationId xmlns:a16="http://schemas.microsoft.com/office/drawing/2014/main" id="{B1A152A9-10E9-1C8F-3876-A9C707401E81}"/>
              </a:ext>
            </a:extLst>
          </p:cNvPr>
          <p:cNvSpPr txBox="1"/>
          <p:nvPr/>
        </p:nvSpPr>
        <p:spPr>
          <a:xfrm>
            <a:off x="-838200" y="800100"/>
            <a:ext cx="17278800" cy="3047181"/>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a:solidFill>
                  <a:srgbClr val="493423"/>
                </a:solidFill>
                <a:latin typeface="#9Slide05 FS Blonde Script" panose="03000503000000000000" pitchFamily="65" charset="0"/>
              </a:rPr>
              <a:t>3.</a:t>
            </a:r>
          </a:p>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a:solidFill>
                  <a:srgbClr val="493423"/>
                </a:solidFill>
                <a:latin typeface="#9Slide05 FS Blonde Script" panose="03000503000000000000" pitchFamily="65" charset="0"/>
              </a:rPr>
              <a:t>Thông điệp </a:t>
            </a:r>
            <a:r>
              <a:rPr lang="en-US" sz="8000" dirty="0" err="1">
                <a:solidFill>
                  <a:srgbClr val="493423"/>
                </a:solidFill>
                <a:latin typeface="#9Slide05 FS Blonde Script" panose="03000503000000000000" pitchFamily="65" charset="0"/>
              </a:rPr>
              <a:t>của</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văn</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bản</a:t>
            </a:r>
            <a:endParaRPr lang="en-US" sz="8000" dirty="0">
              <a:solidFill>
                <a:srgbClr val="493423"/>
              </a:solidFill>
              <a:latin typeface="#9Slide05 FS Blonde Script" panose="03000503000000000000" pitchFamily="65" charset="0"/>
            </a:endParaRPr>
          </a:p>
        </p:txBody>
      </p:sp>
      <p:sp>
        <p:nvSpPr>
          <p:cNvPr id="4" name="Freeform 7">
            <a:extLst>
              <a:ext uri="{FF2B5EF4-FFF2-40B4-BE49-F238E27FC236}">
                <a16:creationId xmlns:a16="http://schemas.microsoft.com/office/drawing/2014/main" id="{8F889245-79F0-447A-A36B-A10CFD462268}"/>
              </a:ext>
            </a:extLst>
          </p:cNvPr>
          <p:cNvSpPr/>
          <p:nvPr/>
        </p:nvSpPr>
        <p:spPr>
          <a:xfrm>
            <a:off x="11430000" y="2417619"/>
            <a:ext cx="7391400" cy="7900554"/>
          </a:xfrm>
          <a:custGeom>
            <a:avLst/>
            <a:gdLst/>
            <a:ahLst/>
            <a:cxnLst/>
            <a:rect l="l" t="t" r="r" b="b"/>
            <a:pathLst>
              <a:path w="5627077" h="4114800">
                <a:moveTo>
                  <a:pt x="0" y="0"/>
                </a:moveTo>
                <a:lnTo>
                  <a:pt x="5627077" y="0"/>
                </a:lnTo>
                <a:lnTo>
                  <a:pt x="562707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38698795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D2DF9ED-EE81-9054-EB3A-07764C0588A9}"/>
              </a:ext>
            </a:extLst>
          </p:cNvPr>
          <p:cNvSpPr/>
          <p:nvPr/>
        </p:nvSpPr>
        <p:spPr>
          <a:xfrm>
            <a:off x="8458200" y="8039100"/>
            <a:ext cx="10048640" cy="3505200"/>
          </a:xfrm>
          <a:custGeom>
            <a:avLst/>
            <a:gdLst/>
            <a:ahLst/>
            <a:cxnLst/>
            <a:rect l="l" t="t" r="r" b="b"/>
            <a:pathLst>
              <a:path w="10810640" h="8229600">
                <a:moveTo>
                  <a:pt x="0" y="0"/>
                </a:moveTo>
                <a:lnTo>
                  <a:pt x="10810641" y="0"/>
                </a:lnTo>
                <a:lnTo>
                  <a:pt x="10810641" y="8229600"/>
                </a:lnTo>
                <a:lnTo>
                  <a:pt x="0" y="8229600"/>
                </a:lnTo>
                <a:lnTo>
                  <a:pt x="0" y="0"/>
                </a:lnTo>
                <a:close/>
              </a:path>
            </a:pathLst>
          </a:custGeom>
          <a:blipFill>
            <a:blip r:embed="rId3"/>
            <a:stretch>
              <a:fillRect/>
            </a:stretch>
          </a:blipFill>
        </p:spPr>
      </p:sp>
      <p:sp>
        <p:nvSpPr>
          <p:cNvPr id="3" name="Rectangle 2"/>
          <p:cNvSpPr/>
          <p:nvPr/>
        </p:nvSpPr>
        <p:spPr>
          <a:xfrm>
            <a:off x="1295400" y="2324100"/>
            <a:ext cx="11734800" cy="2123658"/>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Freeform 4">
            <a:extLst>
              <a:ext uri="{FF2B5EF4-FFF2-40B4-BE49-F238E27FC236}">
                <a16:creationId xmlns:a16="http://schemas.microsoft.com/office/drawing/2014/main" id="{B4DD7892-5772-EBD6-BC19-847DA9E1E9C8}"/>
              </a:ext>
            </a:extLst>
          </p:cNvPr>
          <p:cNvSpPr/>
          <p:nvPr/>
        </p:nvSpPr>
        <p:spPr>
          <a:xfrm>
            <a:off x="13978509" y="1714500"/>
            <a:ext cx="3014091" cy="8229600"/>
          </a:xfrm>
          <a:custGeom>
            <a:avLst/>
            <a:gdLst/>
            <a:ahLst/>
            <a:cxnLst/>
            <a:rect l="l" t="t" r="r" b="b"/>
            <a:pathLst>
              <a:path w="3014091" h="8229600">
                <a:moveTo>
                  <a:pt x="0" y="0"/>
                </a:moveTo>
                <a:lnTo>
                  <a:pt x="3014091" y="0"/>
                </a:lnTo>
                <a:lnTo>
                  <a:pt x="3014091" y="8229600"/>
                </a:lnTo>
                <a:lnTo>
                  <a:pt x="0" y="8229600"/>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3BA0B0D3-885A-D45F-EF01-ACF4A4C8C12A}"/>
              </a:ext>
            </a:extLst>
          </p:cNvPr>
          <p:cNvSpPr/>
          <p:nvPr/>
        </p:nvSpPr>
        <p:spPr>
          <a:xfrm>
            <a:off x="-533400" y="8191500"/>
            <a:ext cx="10048640" cy="3505200"/>
          </a:xfrm>
          <a:custGeom>
            <a:avLst/>
            <a:gdLst/>
            <a:ahLst/>
            <a:cxnLst/>
            <a:rect l="l" t="t" r="r" b="b"/>
            <a:pathLst>
              <a:path w="10810640" h="8229600">
                <a:moveTo>
                  <a:pt x="0" y="0"/>
                </a:moveTo>
                <a:lnTo>
                  <a:pt x="10810641" y="0"/>
                </a:lnTo>
                <a:lnTo>
                  <a:pt x="10810641"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5533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947FCEB-F326-177B-694A-589C1BC6E0B2}"/>
              </a:ext>
            </a:extLst>
          </p:cNvPr>
          <p:cNvSpPr/>
          <p:nvPr/>
        </p:nvSpPr>
        <p:spPr>
          <a:xfrm>
            <a:off x="3467100" y="1333500"/>
            <a:ext cx="11353800" cy="7110317"/>
          </a:xfrm>
          <a:custGeom>
            <a:avLst/>
            <a:gdLst/>
            <a:ahLst/>
            <a:cxnLst/>
            <a:rect l="l" t="t" r="r" b="b"/>
            <a:pathLst>
              <a:path w="6570539" h="4114800">
                <a:moveTo>
                  <a:pt x="0" y="0"/>
                </a:moveTo>
                <a:lnTo>
                  <a:pt x="6570539" y="0"/>
                </a:lnTo>
                <a:lnTo>
                  <a:pt x="657053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3695700" y="3467100"/>
            <a:ext cx="10236626" cy="2462213"/>
          </a:xfrm>
          <a:prstGeom prst="rect">
            <a:avLst/>
          </a:prstGeom>
        </p:spPr>
        <p:txBody>
          <a:bodyPr lIns="0" tIns="0" rIns="0" bIns="0" rtlCol="0" anchor="t">
            <a:spAutoFit/>
          </a:bodyPr>
          <a:lstStyle/>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III.</a:t>
            </a:r>
          </a:p>
          <a:p>
            <a:pPr marL="474978" marR="0" lvl="1" indent="0" algn="ctr" defTabSz="914400" rtl="0" eaLnBrk="1" fontAlgn="auto" latinLnBrk="0" hangingPunct="1">
              <a:spcBef>
                <a:spcPts val="0"/>
              </a:spcBef>
              <a:spcAft>
                <a:spcPts val="0"/>
              </a:spcAft>
              <a:buClrTx/>
              <a:buSzTx/>
              <a:buFontTx/>
              <a:buNone/>
              <a:tabLst/>
              <a:defRPr/>
            </a:pPr>
            <a:r>
              <a:rPr lang="en-US" sz="8000" dirty="0" err="1">
                <a:solidFill>
                  <a:srgbClr val="493423"/>
                </a:solidFill>
                <a:latin typeface="#9Slide07 SVNSalty Sans" panose="02000000000000000000" pitchFamily="2" charset="0"/>
              </a:rPr>
              <a:t>Tổng</a:t>
            </a:r>
            <a:r>
              <a:rPr lang="en-US" sz="8000" dirty="0">
                <a:solidFill>
                  <a:srgbClr val="493423"/>
                </a:solidFill>
                <a:latin typeface="#9Slide07 SVNSalty Sans" panose="02000000000000000000" pitchFamily="2" charset="0"/>
              </a:rPr>
              <a:t> </a:t>
            </a:r>
            <a:r>
              <a:rPr lang="en-US" sz="8000" dirty="0" err="1">
                <a:solidFill>
                  <a:srgbClr val="493423"/>
                </a:solidFill>
                <a:latin typeface="#9Slide07 SVNSalty Sans" panose="02000000000000000000" pitchFamily="2" charset="0"/>
              </a:rPr>
              <a:t>kết</a:t>
            </a:r>
            <a:endPar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endParaRPr>
          </a:p>
        </p:txBody>
      </p:sp>
      <p:sp>
        <p:nvSpPr>
          <p:cNvPr id="2" name="Freeform 3">
            <a:extLst>
              <a:ext uri="{FF2B5EF4-FFF2-40B4-BE49-F238E27FC236}">
                <a16:creationId xmlns:a16="http://schemas.microsoft.com/office/drawing/2014/main" id="{B56B86A3-F361-AC46-4F24-3178197BEEA7}"/>
              </a:ext>
            </a:extLst>
          </p:cNvPr>
          <p:cNvSpPr/>
          <p:nvPr/>
        </p:nvSpPr>
        <p:spPr>
          <a:xfrm>
            <a:off x="-228600" y="3283443"/>
            <a:ext cx="5394136" cy="6926660"/>
          </a:xfrm>
          <a:custGeom>
            <a:avLst/>
            <a:gdLst/>
            <a:ahLst/>
            <a:cxnLst/>
            <a:rect l="l" t="t" r="r" b="b"/>
            <a:pathLst>
              <a:path w="2702421" h="3470204">
                <a:moveTo>
                  <a:pt x="0" y="0"/>
                </a:moveTo>
                <a:lnTo>
                  <a:pt x="2702421" y="0"/>
                </a:lnTo>
                <a:lnTo>
                  <a:pt x="2702421" y="3470203"/>
                </a:lnTo>
                <a:lnTo>
                  <a:pt x="0" y="3470203"/>
                </a:lnTo>
                <a:lnTo>
                  <a:pt x="0" y="0"/>
                </a:lnTo>
                <a:close/>
              </a:path>
            </a:pathLst>
          </a:custGeom>
          <a:blipFill>
            <a:blip r:embed="rId5"/>
            <a:stretch>
              <a:fillRect/>
            </a:stretch>
          </a:blipFill>
        </p:spPr>
      </p:sp>
    </p:spTree>
    <p:extLst>
      <p:ext uri="{BB962C8B-B14F-4D97-AF65-F5344CB8AC3E}">
        <p14:creationId xmlns:p14="http://schemas.microsoft.com/office/powerpoint/2010/main" val="61648909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885CC-7FEE-254D-079E-FE3FA0033A74}"/>
              </a:ext>
            </a:extLst>
          </p:cNvPr>
          <p:cNvSpPr txBox="1"/>
          <p:nvPr/>
        </p:nvSpPr>
        <p:spPr>
          <a:xfrm>
            <a:off x="990601" y="748145"/>
            <a:ext cx="6400800" cy="415498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ngòi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9655FC5E-02E4-4CA4-E525-F7FA05C2CC08}"/>
              </a:ext>
            </a:extLst>
          </p:cNvPr>
          <p:cNvSpPr txBox="1"/>
          <p:nvPr/>
        </p:nvSpPr>
        <p:spPr>
          <a:xfrm>
            <a:off x="10668000" y="4580500"/>
            <a:ext cx="7239000" cy="4832092"/>
          </a:xfrm>
          <a:prstGeom prst="rect">
            <a:avLst/>
          </a:prstGeom>
          <a:noFill/>
        </p:spPr>
        <p:txBody>
          <a:bodyPr wrap="square" rtlCol="0">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Truyện kể về tình yêu thương của thầy Duy-sen dành cho học trò và lòng biết ơn của An-tư-nai về người thầy đầu tiên.</a:t>
            </a: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Trân trọng về những tình cảm tốt đẹp mà mình được nhận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2">
            <a:extLst>
              <a:ext uri="{FF2B5EF4-FFF2-40B4-BE49-F238E27FC236}">
                <a16:creationId xmlns:a16="http://schemas.microsoft.com/office/drawing/2014/main" id="{14393E95-C496-487E-721A-86B5D84D8D47}"/>
              </a:ext>
            </a:extLst>
          </p:cNvPr>
          <p:cNvSpPr/>
          <p:nvPr/>
        </p:nvSpPr>
        <p:spPr>
          <a:xfrm>
            <a:off x="6934200" y="3924300"/>
            <a:ext cx="3651885" cy="411480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id="{0970863B-D81D-A215-ABDC-8C157E12E269}"/>
              </a:ext>
            </a:extLst>
          </p:cNvPr>
          <p:cNvSpPr/>
          <p:nvPr/>
        </p:nvSpPr>
        <p:spPr>
          <a:xfrm>
            <a:off x="0" y="6168736"/>
            <a:ext cx="3662172" cy="4114800"/>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4">
            <a:extLst>
              <a:ext uri="{FF2B5EF4-FFF2-40B4-BE49-F238E27FC236}">
                <a16:creationId xmlns:a16="http://schemas.microsoft.com/office/drawing/2014/main" id="{D9F4C7A4-5105-3666-F2DF-8507CAA0F3E3}"/>
              </a:ext>
            </a:extLst>
          </p:cNvPr>
          <p:cNvSpPr/>
          <p:nvPr/>
        </p:nvSpPr>
        <p:spPr>
          <a:xfrm>
            <a:off x="12115800" y="-1028700"/>
            <a:ext cx="7315200" cy="2532888"/>
          </a:xfrm>
          <a:custGeom>
            <a:avLst/>
            <a:gdLst/>
            <a:ahLst/>
            <a:cxnLst/>
            <a:rect l="l" t="t" r="r" b="b"/>
            <a:pathLst>
              <a:path w="7315200" h="2532888">
                <a:moveTo>
                  <a:pt x="0" y="0"/>
                </a:moveTo>
                <a:lnTo>
                  <a:pt x="7315200" y="0"/>
                </a:lnTo>
                <a:lnTo>
                  <a:pt x="7315200" y="2532888"/>
                </a:lnTo>
                <a:lnTo>
                  <a:pt x="0" y="25328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88759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71600" y="1790700"/>
            <a:ext cx="10160188" cy="3113801"/>
          </a:xfrm>
          <a:prstGeom prst="rect">
            <a:avLst/>
          </a:prstGeom>
        </p:spPr>
        <p:txBody>
          <a:bodyPr lIns="0" tIns="0" rIns="0" bIns="0" rtlCol="0" anchor="t">
            <a:spAutoFit/>
          </a:bodyPr>
          <a:lstStyle/>
          <a:p>
            <a:pPr marL="0" marR="0" lvl="0" indent="0" algn="just" defTabSz="914400" rtl="0" eaLnBrk="1" fontAlgn="auto" latinLnBrk="0" hangingPunct="1">
              <a:lnSpc>
                <a:spcPts val="6158"/>
              </a:lnSpc>
              <a:spcBef>
                <a:spcPts val="0"/>
              </a:spcBef>
              <a:spcAft>
                <a:spcPts val="0"/>
              </a:spcAft>
              <a:buClrTx/>
              <a:buSzTx/>
              <a:buFontTx/>
              <a:buNone/>
              <a:tabLst/>
              <a:defRPr/>
            </a:pP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Chi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hoặc</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sâu</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đậm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khoảng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8-10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dòng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ghi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256C84DB-53D7-B116-C7A5-6FF77938D843}"/>
              </a:ext>
            </a:extLst>
          </p:cNvPr>
          <p:cNvSpPr/>
          <p:nvPr/>
        </p:nvSpPr>
        <p:spPr>
          <a:xfrm>
            <a:off x="9601201" y="4762500"/>
            <a:ext cx="8686800" cy="5628409"/>
          </a:xfrm>
          <a:custGeom>
            <a:avLst/>
            <a:gdLst/>
            <a:ahLst/>
            <a:cxnLst/>
            <a:rect l="l" t="t" r="r" b="b"/>
            <a:pathLst>
              <a:path w="7015609" h="3946280">
                <a:moveTo>
                  <a:pt x="0" y="0"/>
                </a:moveTo>
                <a:lnTo>
                  <a:pt x="7015609" y="0"/>
                </a:lnTo>
                <a:lnTo>
                  <a:pt x="7015609" y="3946280"/>
                </a:lnTo>
                <a:lnTo>
                  <a:pt x="0" y="3946280"/>
                </a:lnTo>
                <a:lnTo>
                  <a:pt x="0" y="0"/>
                </a:lnTo>
                <a:close/>
              </a:path>
            </a:pathLst>
          </a:custGeom>
          <a:blipFill>
            <a:blip r:embed="rId3"/>
            <a:stretch>
              <a:fillRect l="-3317" r="-3317"/>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562100"/>
            <a:ext cx="166878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“Người thầy đầu tiên” của tác giả Ai-ma-tốp đã để lại cho em nhiều ấn tượng. Chi tiết mà em ấn tượng nhất chính là khi thầy Đuy-sen sẵn sàng đứng ra bảo vệ cho học trò của mình. Điều này không chỉ cho thấy tình cảm chân quý mà thầy dành cho các nữ sinh mà nó còn thể hiện sự tiến bộ trong nhận thức của thầy. Trước hoàn cảnh xã hội đất nước Cư-rơ-gư-xtan lúc bấy giờ, phụ nữ không được coi trọng và việc để phụ nữ đi học lại càng không. Thầy Đuy-sen đã dũng cảm chống lại những suy nghĩ lạc hậu đó để bảo vệ học trò của mình. Chính sự dũng cảm ấy đã cứu rỗi cả một cuộc đời của cô bé An-tư-nai, nhờ có sự giúp đỡ của thầy mà sau này An-tư-nai đã trở thành một người có ích cho xã hội, khẳng định được vị thế của người phụ nữ</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2EAF1342-3A7C-7CF3-70AF-5E5CE1001342}"/>
              </a:ext>
            </a:extLst>
          </p:cNvPr>
          <p:cNvSpPr/>
          <p:nvPr/>
        </p:nvSpPr>
        <p:spPr>
          <a:xfrm>
            <a:off x="-228600" y="190500"/>
            <a:ext cx="5486400" cy="990600"/>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76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3A63AB-707C-2D2B-A2A0-2A6AC7E9421A}"/>
              </a:ext>
            </a:extLst>
          </p:cNvPr>
          <p:cNvPicPr>
            <a:picLocks noChangeAspect="1"/>
          </p:cNvPicPr>
          <p:nvPr/>
        </p:nvPicPr>
        <p:blipFill>
          <a:blip r:embed="rId3"/>
          <a:stretch>
            <a:fillRect/>
          </a:stretch>
        </p:blipFill>
        <p:spPr>
          <a:xfrm>
            <a:off x="1905000" y="213134"/>
            <a:ext cx="6934200" cy="9860731"/>
          </a:xfrm>
          <a:prstGeom prst="rect">
            <a:avLst/>
          </a:prstGeom>
        </p:spPr>
      </p:pic>
      <p:sp>
        <p:nvSpPr>
          <p:cNvPr id="7" name="Freeform 4">
            <a:extLst>
              <a:ext uri="{FF2B5EF4-FFF2-40B4-BE49-F238E27FC236}">
                <a16:creationId xmlns:a16="http://schemas.microsoft.com/office/drawing/2014/main" id="{52512B5C-FF52-8DA7-B6C7-5E8A15BEC7D4}"/>
              </a:ext>
            </a:extLst>
          </p:cNvPr>
          <p:cNvSpPr/>
          <p:nvPr/>
        </p:nvSpPr>
        <p:spPr>
          <a:xfrm>
            <a:off x="9829800" y="5753100"/>
            <a:ext cx="5846963"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3">
            <a:extLst>
              <a:ext uri="{FF2B5EF4-FFF2-40B4-BE49-F238E27FC236}">
                <a16:creationId xmlns:a16="http://schemas.microsoft.com/office/drawing/2014/main" id="{4133B212-8A2B-99B4-291C-75B2CF27CE49}"/>
              </a:ext>
            </a:extLst>
          </p:cNvPr>
          <p:cNvSpPr/>
          <p:nvPr/>
        </p:nvSpPr>
        <p:spPr>
          <a:xfrm>
            <a:off x="16230600"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4893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372997" y="7440927"/>
            <a:ext cx="2786062" cy="260032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207359" y="8606482"/>
            <a:ext cx="18287998" cy="5624764"/>
          </a:xfrm>
          <a:prstGeom prst="rect">
            <a:avLst/>
          </a:prstGeom>
        </p:spPr>
      </p:pic>
      <p:sp>
        <p:nvSpPr>
          <p:cNvPr id="10" name="Rectangle 9"/>
          <p:cNvSpPr/>
          <p:nvPr/>
        </p:nvSpPr>
        <p:spPr>
          <a:xfrm>
            <a:off x="1002521"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956555" y="3866487"/>
            <a:ext cx="14756122"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dirty="0" smtClean="0">
                <a:ln>
                  <a:noFill/>
                </a:ln>
                <a:solidFill>
                  <a:prstClr val="white"/>
                </a:solidFill>
                <a:effectLst/>
                <a:uLnTx/>
                <a:uFillTx/>
                <a:latin typeface="Bungee Inline" pitchFamily="2" charset="0"/>
                <a:ea typeface="+mn-ea"/>
                <a:cs typeface="+mn-cs"/>
              </a:rPr>
              <a:t>BAN </a:t>
            </a:r>
            <a:r>
              <a:rPr kumimoji="0" lang="en-US" sz="9900" b="0" i="0" u="none" strike="noStrike" kern="1200" cap="none" spc="0" normalizeH="0" baseline="0" noProof="0" dirty="0">
                <a:ln>
                  <a:noFill/>
                </a:ln>
                <a:solidFill>
                  <a:prstClr val="white"/>
                </a:solidFill>
                <a:effectLst/>
                <a:uLnTx/>
                <a:uFillTx/>
                <a:latin typeface="Bungee Inline" pitchFamily="2" charset="0"/>
                <a:ea typeface="+mn-ea"/>
                <a:cs typeface="+mn-cs"/>
              </a:rPr>
              <a:t>NHẠC GẤU CON</a:t>
            </a:r>
          </a:p>
        </p:txBody>
      </p:sp>
    </p:spTree>
    <p:extLst>
      <p:ext uri="{BB962C8B-B14F-4D97-AF65-F5344CB8AC3E}">
        <p14:creationId xmlns:p14="http://schemas.microsoft.com/office/powerpoint/2010/main" val="33279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22" name="Rectangle 21"/>
          <p:cNvSpPr/>
          <p:nvPr/>
        </p:nvSpPr>
        <p:spPr>
          <a:xfrm>
            <a:off x="900308" y="772851"/>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9625880" y="688590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nhất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33638" y="8510273"/>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9625880" y="851027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hợp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26" name="Rectangle 25"/>
          <p:cNvSpPr/>
          <p:nvPr/>
        </p:nvSpPr>
        <p:spPr>
          <a:xfrm>
            <a:off x="900308" y="695802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ba</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2"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945923" y="3129896"/>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144550" y="1348154"/>
            <a:ext cx="14474280" cy="304698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a:t>
            </a:r>
            <a:r>
              <a:rPr kumimoji="0" lang="en-US" sz="6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Đoạn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theo</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mấy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33"/>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500"/>
                                        <p:tgtEl>
                                          <p:spTgt spid="13"/>
                                        </p:tgtEl>
                                      </p:cBhvr>
                                    </p:animEffect>
                                  </p:childTnLst>
                                  <p:subTnLst>
                                    <p:audio>
                                      <p:cMediaNode>
                                        <p:cTn display="0" masterRel="sameClick">
                                          <p:stCondLst>
                                            <p:cond evt="begin" delay="0">
                                              <p:tn val="9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1079880" y="906989"/>
            <a:ext cx="15751276" cy="41567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9786570" y="8572435"/>
            <a:ext cx="7025704" cy="1464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án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trên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1094330" y="8510272"/>
            <a:ext cx="7025704" cy="1547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Mong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ước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lai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sáng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836212" y="5527022"/>
            <a:ext cx="7025704" cy="23800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yêu</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thương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sâu</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sắc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tin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mãnh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liệt</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dành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1061000" y="5481998"/>
            <a:ext cx="7025704" cy="23800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gợi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lạc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quan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45632"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29162" y="665062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76904"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26459" y="810912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811677" y="1644640"/>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05243" y="1348154"/>
            <a:ext cx="14521218"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vi-VN"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Suy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nghĩ</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mong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ước</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Đuy-sen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trồng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phong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nhỏ</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gì</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791624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211E4E1-478C-5930-C2C4-98FD04A085B1}"/>
              </a:ext>
            </a:extLst>
          </p:cNvPr>
          <p:cNvSpPr/>
          <p:nvPr/>
        </p:nvSpPr>
        <p:spPr>
          <a:xfrm>
            <a:off x="152400" y="2019300"/>
            <a:ext cx="11956520" cy="82677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3">
            <a:extLst>
              <a:ext uri="{FF2B5EF4-FFF2-40B4-BE49-F238E27FC236}">
                <a16:creationId xmlns:a16="http://schemas.microsoft.com/office/drawing/2014/main" id="{6B7316C7-15B0-8E5C-9840-3CE353608F32}"/>
              </a:ext>
            </a:extLst>
          </p:cNvPr>
          <p:cNvSpPr/>
          <p:nvPr/>
        </p:nvSpPr>
        <p:spPr>
          <a:xfrm>
            <a:off x="11201400" y="2019300"/>
            <a:ext cx="7041570" cy="7748846"/>
          </a:xfrm>
          <a:custGeom>
            <a:avLst/>
            <a:gdLst/>
            <a:ahLst/>
            <a:cxnLst/>
            <a:rect l="l" t="t" r="r" b="b"/>
            <a:pathLst>
              <a:path w="4119324" h="4603571">
                <a:moveTo>
                  <a:pt x="0" y="0"/>
                </a:moveTo>
                <a:lnTo>
                  <a:pt x="4119324" y="0"/>
                </a:lnTo>
                <a:lnTo>
                  <a:pt x="4119324" y="4603571"/>
                </a:lnTo>
                <a:lnTo>
                  <a:pt x="0" y="4603571"/>
                </a:lnTo>
                <a:lnTo>
                  <a:pt x="0" y="0"/>
                </a:lnTo>
                <a:close/>
              </a:path>
            </a:pathLst>
          </a:custGeom>
          <a:blipFill>
            <a:blip r:embed="rId5"/>
            <a:stretch>
              <a:fillRect t="-51093" r="-12383"/>
            </a:stretch>
          </a:blipFill>
        </p:spPr>
      </p:sp>
      <p:sp>
        <p:nvSpPr>
          <p:cNvPr id="5" name="TextBox 11">
            <a:extLst>
              <a:ext uri="{FF2B5EF4-FFF2-40B4-BE49-F238E27FC236}">
                <a16:creationId xmlns:a16="http://schemas.microsoft.com/office/drawing/2014/main" id="{E5727A63-64B6-3683-B15B-65252E45FD9C}"/>
              </a:ext>
            </a:extLst>
          </p:cNvPr>
          <p:cNvSpPr txBox="1"/>
          <p:nvPr/>
        </p:nvSpPr>
        <p:spPr>
          <a:xfrm>
            <a:off x="1371600" y="4541546"/>
            <a:ext cx="10083580" cy="1485489"/>
          </a:xfrm>
          <a:prstGeom prst="rect">
            <a:avLst/>
          </a:prstGeom>
        </p:spPr>
        <p:txBody>
          <a:bodyPr lIns="0" tIns="0" rIns="0" bIns="0" rtlCol="0" anchor="t">
            <a:spAutoFit/>
          </a:bodyPr>
          <a:lstStyle/>
          <a:p>
            <a:pPr marL="0" marR="0" lvl="0" indent="0" algn="ctr" defTabSz="914400" rtl="0" eaLnBrk="1" fontAlgn="auto" latinLnBrk="0" hangingPunct="1">
              <a:lnSpc>
                <a:spcPts val="11706"/>
              </a:lnSpc>
              <a:spcBef>
                <a:spcPts val="0"/>
              </a:spcBef>
              <a:spcAft>
                <a:spcPts val="0"/>
              </a:spcAft>
              <a:buClrTx/>
              <a:buSzTx/>
              <a:buFontTx/>
              <a:buNone/>
              <a:tabLst/>
              <a:defRPr/>
            </a:pP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Người</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thầy</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đầu</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tiên</a:t>
            </a:r>
            <a:endParaRPr kumimoji="0" lang="en-US" sz="9440" b="0" i="0" u="none" strike="noStrike" kern="1200" cap="none" spc="55" normalizeH="0" baseline="0" noProof="0" dirty="0">
              <a:ln>
                <a:noFill/>
              </a:ln>
              <a:solidFill>
                <a:srgbClr val="AD553F"/>
              </a:solidFill>
              <a:effectLst/>
              <a:uLnTx/>
              <a:uFillTx/>
              <a:latin typeface="#9Slide07 Bangers"/>
              <a:ea typeface="+mn-ea"/>
              <a:cs typeface="+mn-cs"/>
            </a:endParaRPr>
          </a:p>
        </p:txBody>
      </p:sp>
      <p:sp>
        <p:nvSpPr>
          <p:cNvPr id="6" name="TextBox 23">
            <a:extLst>
              <a:ext uri="{FF2B5EF4-FFF2-40B4-BE49-F238E27FC236}">
                <a16:creationId xmlns:a16="http://schemas.microsoft.com/office/drawing/2014/main" id="{A5555D5E-78BD-8D08-E3FF-DF08EED9D6F9}"/>
              </a:ext>
            </a:extLst>
          </p:cNvPr>
          <p:cNvSpPr txBox="1"/>
          <p:nvPr/>
        </p:nvSpPr>
        <p:spPr>
          <a:xfrm>
            <a:off x="1066800" y="2324100"/>
            <a:ext cx="11592837" cy="928459"/>
          </a:xfrm>
          <a:prstGeom prst="rect">
            <a:avLst/>
          </a:prstGeom>
        </p:spPr>
        <p:txBody>
          <a:bodyPr lIns="0" tIns="0" rIns="0" bIns="0" rtlCol="0" anchor="t">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5599" b="0" i="0" u="none" strike="noStrike" kern="1200" cap="none" spc="0" normalizeH="0" baseline="0" noProof="0" dirty="0" err="1">
                <a:ln>
                  <a:noFill/>
                </a:ln>
                <a:solidFill>
                  <a:srgbClr val="606649"/>
                </a:solidFill>
                <a:effectLst/>
                <a:uLnTx/>
                <a:uFillTx/>
                <a:latin typeface="#9Slide07 SVNAdeline" panose="02000500000000000000" pitchFamily="2" charset="0"/>
              </a:rPr>
              <a:t>Bài</a:t>
            </a:r>
            <a:r>
              <a:rPr kumimoji="0" lang="en-US" sz="5599" b="0" i="0" u="none" strike="noStrike" kern="1200" cap="none" spc="0" normalizeH="0" baseline="0" noProof="0" dirty="0">
                <a:ln>
                  <a:noFill/>
                </a:ln>
                <a:solidFill>
                  <a:srgbClr val="606649"/>
                </a:solidFill>
                <a:effectLst/>
                <a:uLnTx/>
                <a:uFillTx/>
                <a:latin typeface="#9Slide07 SVNAdeline" panose="02000500000000000000" pitchFamily="2" charset="0"/>
              </a:rPr>
              <a:t> 6: TRUYỆN</a:t>
            </a:r>
          </a:p>
        </p:txBody>
      </p:sp>
      <p:sp>
        <p:nvSpPr>
          <p:cNvPr id="7" name="TextBox 11">
            <a:extLst>
              <a:ext uri="{FF2B5EF4-FFF2-40B4-BE49-F238E27FC236}">
                <a16:creationId xmlns:a16="http://schemas.microsoft.com/office/drawing/2014/main" id="{7506C39B-9C7B-17CE-1628-4C1B6E054852}"/>
              </a:ext>
            </a:extLst>
          </p:cNvPr>
          <p:cNvSpPr txBox="1"/>
          <p:nvPr/>
        </p:nvSpPr>
        <p:spPr>
          <a:xfrm>
            <a:off x="1221519" y="6087101"/>
            <a:ext cx="10083580" cy="1293687"/>
          </a:xfrm>
          <a:prstGeom prst="rect">
            <a:avLst/>
          </a:prstGeom>
        </p:spPr>
        <p:txBody>
          <a:bodyPr lIns="0" tIns="0" rIns="0" bIns="0" rtlCol="0" anchor="t">
            <a:spAutoFit/>
          </a:bodyPr>
          <a:lstStyle/>
          <a:p>
            <a:pPr marL="0" marR="0" lvl="0" indent="0" algn="r" defTabSz="914400" rtl="0" eaLnBrk="1" fontAlgn="auto" latinLnBrk="0" hangingPunct="1">
              <a:lnSpc>
                <a:spcPts val="11706"/>
              </a:lnSpc>
              <a:spcBef>
                <a:spcPts val="0"/>
              </a:spcBef>
              <a:spcAft>
                <a:spcPts val="0"/>
              </a:spcAft>
              <a:buClrTx/>
              <a:buSzTx/>
              <a:buFontTx/>
              <a:buNone/>
              <a:tabLst/>
              <a:defRPr/>
            </a:pP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 AI-</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tơ</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-ma-</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tốp</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a:t>
            </a:r>
          </a:p>
        </p:txBody>
      </p:sp>
    </p:spTree>
    <p:extLst>
      <p:ext uri="{BB962C8B-B14F-4D97-AF65-F5344CB8AC3E}">
        <p14:creationId xmlns:p14="http://schemas.microsoft.com/office/powerpoint/2010/main" val="258203247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1108294" y="767075"/>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9590288" y="8487131"/>
            <a:ext cx="7221988"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An-tư-nai cố gắng học tập và trở thành một viện sĩ.</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2"/>
          <p:cNvSpPr/>
          <p:nvPr/>
        </p:nvSpPr>
        <p:spPr>
          <a:xfrm>
            <a:off x="1094330" y="8510273"/>
            <a:ext cx="7025704"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9590288" y="6936085"/>
            <a:ext cx="7221988"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Đỗ vào trường đai học hàng đầu thế giới.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1061000" y="6958027"/>
            <a:ext cx="7025704"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45632"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79522" y="65836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76904"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26461" y="8023821"/>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344890" y="295990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05242" y="1348155"/>
            <a:ext cx="144742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a:t>
            </a: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Nhờ "người thầy đầu tiên" ấy, cuộc đời An-tư-nai đã thay đổi ra sao</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8" name="Rectangle 27"/>
          <p:cNvSpPr/>
          <p:nvPr/>
        </p:nvSpPr>
        <p:spPr>
          <a:xfrm>
            <a:off x="6852806" y="-732429"/>
            <a:ext cx="13857668" cy="1061829"/>
          </a:xfrm>
          <a:prstGeom prst="rect">
            <a:avLst/>
          </a:prstGeom>
          <a:solidFill>
            <a:schemeClr val="bg1"/>
          </a:solidFill>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48063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624350" y="867707"/>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647056" y="671385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23" name="Rectangle 22"/>
          <p:cNvSpPr/>
          <p:nvPr/>
        </p:nvSpPr>
        <p:spPr>
          <a:xfrm>
            <a:off x="657682" y="833822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bạn</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349922" y="833822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mẫu</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tử</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9288016" y="6785981"/>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72650" y="633511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2874" y="79858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40256" y="782638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46571" y="6250549"/>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236931" y="322303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68591" y="1176108"/>
            <a:ext cx="14474282" cy="18158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vi-VN"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4</a:t>
            </a:r>
            <a:r>
              <a:rPr kumimoji="0" lang="en-US"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dung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chính</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5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44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2372997" y="7440927"/>
            <a:ext cx="2786062" cy="260032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207359" y="8606482"/>
            <a:ext cx="18287998" cy="5624764"/>
          </a:xfrm>
          <a:prstGeom prst="rect">
            <a:avLst/>
          </a:prstGeom>
        </p:spPr>
      </p:pic>
      <p:sp>
        <p:nvSpPr>
          <p:cNvPr id="17" name="Rectangle 16"/>
          <p:cNvSpPr/>
          <p:nvPr/>
        </p:nvSpPr>
        <p:spPr>
          <a:xfrm>
            <a:off x="784298" y="1300833"/>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9509870" y="8775162"/>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làng Ku-ku-rêu</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817630" y="8733382"/>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thủ đô nước Pháp</a:t>
            </a:r>
          </a:p>
        </p:txBody>
      </p:sp>
      <p:sp>
        <p:nvSpPr>
          <p:cNvPr id="24" name="Rectangle 23"/>
          <p:cNvSpPr/>
          <p:nvPr/>
        </p:nvSpPr>
        <p:spPr>
          <a:xfrm>
            <a:off x="9509870" y="7224116"/>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Tokyo</a:t>
            </a:r>
          </a:p>
        </p:txBody>
      </p:sp>
      <p:sp>
        <p:nvSpPr>
          <p:cNvPr id="25" name="Rectangle 24"/>
          <p:cNvSpPr/>
          <p:nvPr/>
        </p:nvSpPr>
        <p:spPr>
          <a:xfrm>
            <a:off x="784298" y="7181136"/>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làng Dan - dác</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68932" y="67302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02822" y="687169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900204" y="822154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549761" y="8311853"/>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147573" y="2607716"/>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028540" y="1571264"/>
            <a:ext cx="14884212"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Các nhân vật người kể chuyện trong đoạn trích đều sinh ra và lớn lên ở đâu?</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741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4" name="Am-thanh-phep-thuat-www_nhacchuongvui_com.wav"/>
                                        </p:tgtEl>
                                      </p:cMediaNode>
                                    </p:audio>
                                  </p:subTnLst>
                                </p:cTn>
                              </p:par>
                            </p:childTnLst>
                          </p:cTn>
                        </p:par>
                        <p:par>
                          <p:cTn id="79" fill="hold">
                            <p:stCondLst>
                              <p:cond delay="1100"/>
                            </p:stCondLst>
                            <p:childTnLst>
                              <p:par>
                                <p:cTn id="80" presetID="10"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subTnLst>
                                    <p:audio>
                                      <p:cMediaNode>
                                        <p:cTn display="0" masterRel="sameClick">
                                          <p:stCondLst>
                                            <p:cond evt="begin" delay="0">
                                              <p:tn val="80"/>
                                            </p:cond>
                                          </p:stCondLst>
                                          <p:endCondLst>
                                            <p:cond evt="onStopAudio" delay="0">
                                              <p:tgtEl>
                                                <p:sldTgt/>
                                              </p:tgtEl>
                                            </p:cond>
                                          </p:endCondLst>
                                        </p:cTn>
                                        <p:tgtEl>
                                          <p:sndTgt r:embed="rId5" name="Tieng-yeah-tre-con-www_nhacchuongvui_com.wav"/>
                                        </p:tgtEl>
                                      </p:cMediaNode>
                                    </p:audio>
                                  </p:subTnLst>
                                </p:cTn>
                              </p:par>
                              <p:par>
                                <p:cTn id="83"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84"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947FCEB-F326-177B-694A-589C1BC6E0B2}"/>
              </a:ext>
            </a:extLst>
          </p:cNvPr>
          <p:cNvSpPr/>
          <p:nvPr/>
        </p:nvSpPr>
        <p:spPr>
          <a:xfrm>
            <a:off x="3467100" y="1333500"/>
            <a:ext cx="11353800" cy="7110317"/>
          </a:xfrm>
          <a:custGeom>
            <a:avLst/>
            <a:gdLst/>
            <a:ahLst/>
            <a:cxnLst/>
            <a:rect l="l" t="t" r="r" b="b"/>
            <a:pathLst>
              <a:path w="6570539" h="4114800">
                <a:moveTo>
                  <a:pt x="0" y="0"/>
                </a:moveTo>
                <a:lnTo>
                  <a:pt x="6570539" y="0"/>
                </a:lnTo>
                <a:lnTo>
                  <a:pt x="657053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3695700" y="3467100"/>
            <a:ext cx="10236626" cy="2462213"/>
          </a:xfrm>
          <a:prstGeom prst="rect">
            <a:avLst/>
          </a:prstGeom>
        </p:spPr>
        <p:txBody>
          <a:bodyPr lIns="0" tIns="0" rIns="0" bIns="0" rtlCol="0" anchor="t">
            <a:spAutoFit/>
          </a:bodyPr>
          <a:lstStyle/>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I. </a:t>
            </a:r>
          </a:p>
          <a:p>
            <a:pPr marL="474978" marR="0" lvl="1" indent="0" algn="ctr"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493423"/>
                </a:solidFill>
                <a:effectLst/>
                <a:uLnTx/>
                <a:uFillTx/>
                <a:latin typeface="#9Slide07 SVNSalty Sans" panose="02000000000000000000" pitchFamily="2" charset="0"/>
              </a:rPr>
              <a:t>ĐỌC- TÌM HIỂU CHUNG</a:t>
            </a:r>
          </a:p>
        </p:txBody>
      </p:sp>
      <p:sp>
        <p:nvSpPr>
          <p:cNvPr id="2" name="Freeform 3">
            <a:extLst>
              <a:ext uri="{FF2B5EF4-FFF2-40B4-BE49-F238E27FC236}">
                <a16:creationId xmlns:a16="http://schemas.microsoft.com/office/drawing/2014/main" id="{B56B86A3-F361-AC46-4F24-3178197BEEA7}"/>
              </a:ext>
            </a:extLst>
          </p:cNvPr>
          <p:cNvSpPr/>
          <p:nvPr/>
        </p:nvSpPr>
        <p:spPr>
          <a:xfrm>
            <a:off x="-228600" y="3283443"/>
            <a:ext cx="5394136" cy="6926660"/>
          </a:xfrm>
          <a:custGeom>
            <a:avLst/>
            <a:gdLst/>
            <a:ahLst/>
            <a:cxnLst/>
            <a:rect l="l" t="t" r="r" b="b"/>
            <a:pathLst>
              <a:path w="2702421" h="3470204">
                <a:moveTo>
                  <a:pt x="0" y="0"/>
                </a:moveTo>
                <a:lnTo>
                  <a:pt x="2702421" y="0"/>
                </a:lnTo>
                <a:lnTo>
                  <a:pt x="2702421" y="3470203"/>
                </a:lnTo>
                <a:lnTo>
                  <a:pt x="0" y="3470203"/>
                </a:lnTo>
                <a:lnTo>
                  <a:pt x="0" y="0"/>
                </a:lnTo>
                <a:close/>
              </a:path>
            </a:pathLst>
          </a:custGeom>
          <a:blipFill>
            <a:blip r:embed="rId5"/>
            <a:stretch>
              <a:fillRect/>
            </a:stretch>
          </a:blipFill>
        </p:spPr>
      </p:sp>
    </p:spTree>
    <p:extLst>
      <p:ext uri="{BB962C8B-B14F-4D97-AF65-F5344CB8AC3E}">
        <p14:creationId xmlns:p14="http://schemas.microsoft.com/office/powerpoint/2010/main" val="40321189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E12A3B4C-1F04-BE71-B8DB-E03DA01E3331}"/>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1.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chú</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thích</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5" name="TextBox 12">
            <a:extLst>
              <a:ext uri="{FF2B5EF4-FFF2-40B4-BE49-F238E27FC236}">
                <a16:creationId xmlns:a16="http://schemas.microsoft.com/office/drawing/2014/main" id="{72EA0836-5C5D-943F-D780-7CEB42FC7223}"/>
              </a:ext>
            </a:extLst>
          </p:cNvPr>
          <p:cNvSpPr txBox="1"/>
          <p:nvPr/>
        </p:nvSpPr>
        <p:spPr>
          <a:xfrm>
            <a:off x="914400" y="1866900"/>
            <a:ext cx="24384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12">
            <a:extLst>
              <a:ext uri="{FF2B5EF4-FFF2-40B4-BE49-F238E27FC236}">
                <a16:creationId xmlns:a16="http://schemas.microsoft.com/office/drawing/2014/main" id="{B616E25F-4CA1-BC53-9F98-EC17EB4CC965}"/>
              </a:ext>
            </a:extLst>
          </p:cNvPr>
          <p:cNvSpPr txBox="1"/>
          <p:nvPr/>
        </p:nvSpPr>
        <p:spPr>
          <a:xfrm>
            <a:off x="2514600" y="3015854"/>
            <a:ext cx="11887200" cy="670889"/>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519F0346-C5C6-23D2-79D2-5CE4C8853EAC}"/>
              </a:ext>
            </a:extLst>
          </p:cNvPr>
          <p:cNvSpPr/>
          <p:nvPr/>
        </p:nvSpPr>
        <p:spPr>
          <a:xfrm>
            <a:off x="3505200" y="4164808"/>
            <a:ext cx="10972800" cy="5752882"/>
          </a:xfrm>
          <a:custGeom>
            <a:avLst/>
            <a:gdLst>
              <a:gd name="connsiteX0" fmla="*/ 0 w 10972800"/>
              <a:gd name="connsiteY0" fmla="*/ 0 h 5752882"/>
              <a:gd name="connsiteX1" fmla="*/ 10972800 w 10972800"/>
              <a:gd name="connsiteY1" fmla="*/ 0 h 5752882"/>
              <a:gd name="connsiteX2" fmla="*/ 10972800 w 10972800"/>
              <a:gd name="connsiteY2" fmla="*/ 5752882 h 5752882"/>
              <a:gd name="connsiteX3" fmla="*/ 0 w 10972800"/>
              <a:gd name="connsiteY3" fmla="*/ 5752882 h 5752882"/>
              <a:gd name="connsiteX4" fmla="*/ 0 w 10972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5752882" fill="none" extrusionOk="0">
                <a:moveTo>
                  <a:pt x="0" y="0"/>
                </a:moveTo>
                <a:cubicBezTo>
                  <a:pt x="4753719" y="86080"/>
                  <a:pt x="5541488" y="-92040"/>
                  <a:pt x="10972800" y="0"/>
                </a:cubicBezTo>
                <a:cubicBezTo>
                  <a:pt x="10940954" y="2211089"/>
                  <a:pt x="11050521" y="3029201"/>
                  <a:pt x="10972800" y="5752882"/>
                </a:cubicBezTo>
                <a:cubicBezTo>
                  <a:pt x="8095157" y="5676264"/>
                  <a:pt x="4478416" y="5654029"/>
                  <a:pt x="0" y="5752882"/>
                </a:cubicBezTo>
                <a:cubicBezTo>
                  <a:pt x="16640" y="4449777"/>
                  <a:pt x="-8312" y="640984"/>
                  <a:pt x="0" y="0"/>
                </a:cubicBezTo>
                <a:close/>
              </a:path>
              <a:path w="10972800" h="5752882" stroke="0" extrusionOk="0">
                <a:moveTo>
                  <a:pt x="0" y="0"/>
                </a:moveTo>
                <a:cubicBezTo>
                  <a:pt x="3164694" y="55942"/>
                  <a:pt x="8791896" y="-163259"/>
                  <a:pt x="10972800" y="0"/>
                </a:cubicBezTo>
                <a:cubicBezTo>
                  <a:pt x="10854743" y="1264088"/>
                  <a:pt x="11022839" y="3250044"/>
                  <a:pt x="10972800" y="5752882"/>
                </a:cubicBezTo>
                <a:cubicBezTo>
                  <a:pt x="7637247" y="5865824"/>
                  <a:pt x="2013946" y="5719961"/>
                  <a:pt x="0" y="5752882"/>
                </a:cubicBezTo>
                <a:cubicBezTo>
                  <a:pt x="38799" y="3747373"/>
                  <a:pt x="82344" y="1273029"/>
                  <a:pt x="0" y="0"/>
                </a:cubicBezTo>
                <a:close/>
              </a:path>
            </a:pathLst>
          </a:custGeom>
          <a:blipFill>
            <a:blip r:embed="rId3"/>
            <a:stretch>
              <a:fillRect/>
            </a:stretch>
          </a:blipFill>
          <a:ln>
            <a:solidFill>
              <a:schemeClr val="tx1"/>
            </a:solidFill>
            <a:extLst>
              <a:ext uri="{C807C97D-BFC1-408E-A445-0C87EB9F89A2}">
                <ask:lineSketchStyleProps xmlns="" xmlns:ask="http://schemas.microsoft.com/office/drawing/2018/sketchyshapes" sd="2226948688">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Curved/>
                  </ask:type>
                </ask:lineSketchStyleProps>
              </a:ext>
            </a:extLst>
          </a:ln>
        </p:spPr>
      </p:sp>
    </p:spTree>
    <p:extLst>
      <p:ext uri="{BB962C8B-B14F-4D97-AF65-F5344CB8AC3E}">
        <p14:creationId xmlns:p14="http://schemas.microsoft.com/office/powerpoint/2010/main" val="12383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E12A3B4C-1F04-BE71-B8DB-E03DA01E3331}"/>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1.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chú</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thích</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5" name="TextBox 12">
            <a:extLst>
              <a:ext uri="{FF2B5EF4-FFF2-40B4-BE49-F238E27FC236}">
                <a16:creationId xmlns:a16="http://schemas.microsoft.com/office/drawing/2014/main" id="{72EA0836-5C5D-943F-D780-7CEB42FC7223}"/>
              </a:ext>
            </a:extLst>
          </p:cNvPr>
          <p:cNvSpPr txBox="1"/>
          <p:nvPr/>
        </p:nvSpPr>
        <p:spPr>
          <a:xfrm>
            <a:off x="914400" y="18669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5F0D3CE-60C6-6DC8-5913-20BDD92628F5}"/>
              </a:ext>
            </a:extLst>
          </p:cNvPr>
          <p:cNvSpPr txBox="1"/>
          <p:nvPr/>
        </p:nvSpPr>
        <p:spPr>
          <a:xfrm>
            <a:off x="762000" y="2781300"/>
            <a:ext cx="17079980" cy="7122143"/>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Bỉ</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đàn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gái</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Hắc</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cẩn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thận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ngoan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tiền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Vỏ</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lõi</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kẻ</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cắp</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tuổi</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Mõi</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cắp</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cao</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thẳng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đới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nương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Khoa</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Chão</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thừng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bền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Diễm</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đẹp</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may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3" name="Freeform 2">
            <a:extLst>
              <a:ext uri="{FF2B5EF4-FFF2-40B4-BE49-F238E27FC236}">
                <a16:creationId xmlns:a16="http://schemas.microsoft.com/office/drawing/2014/main" id="{3B16E1B4-E932-F682-0A79-03CFA344C6D9}"/>
              </a:ext>
            </a:extLst>
          </p:cNvPr>
          <p:cNvSpPr/>
          <p:nvPr/>
        </p:nvSpPr>
        <p:spPr>
          <a:xfrm>
            <a:off x="14782800" y="0"/>
            <a:ext cx="3682614" cy="2946091"/>
          </a:xfrm>
          <a:custGeom>
            <a:avLst/>
            <a:gdLst/>
            <a:ahLst/>
            <a:cxnLst/>
            <a:rect l="l" t="t" r="r" b="b"/>
            <a:pathLst>
              <a:path w="3682614" h="2946091">
                <a:moveTo>
                  <a:pt x="0" y="0"/>
                </a:moveTo>
                <a:lnTo>
                  <a:pt x="3682614" y="0"/>
                </a:lnTo>
                <a:lnTo>
                  <a:pt x="3682614" y="2946091"/>
                </a:lnTo>
                <a:lnTo>
                  <a:pt x="0" y="2946091"/>
                </a:lnTo>
                <a:lnTo>
                  <a:pt x="0" y="0"/>
                </a:lnTo>
                <a:close/>
              </a:path>
            </a:pathLst>
          </a:custGeom>
          <a:blipFill>
            <a:blip r:embed="rId3"/>
            <a:stretch>
              <a:fillRect/>
            </a:stretch>
          </a:blipFill>
        </p:spPr>
      </p:sp>
    </p:spTree>
    <p:extLst>
      <p:ext uri="{BB962C8B-B14F-4D97-AF65-F5344CB8AC3E}">
        <p14:creationId xmlns:p14="http://schemas.microsoft.com/office/powerpoint/2010/main" val="31991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AFBD497B-7452-995A-90BE-81044D187172}"/>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pic>
        <p:nvPicPr>
          <p:cNvPr id="10" name="Picture 9">
            <a:extLst>
              <a:ext uri="{FF2B5EF4-FFF2-40B4-BE49-F238E27FC236}">
                <a16:creationId xmlns:a16="http://schemas.microsoft.com/office/drawing/2014/main" id="{6C869556-E5F7-371B-15C0-E43B0F9096C9}"/>
              </a:ext>
            </a:extLst>
          </p:cNvPr>
          <p:cNvPicPr>
            <a:picLocks noChangeAspect="1"/>
          </p:cNvPicPr>
          <p:nvPr/>
        </p:nvPicPr>
        <p:blipFill>
          <a:blip r:embed="rId3"/>
          <a:stretch>
            <a:fillRect/>
          </a:stretch>
        </p:blipFill>
        <p:spPr>
          <a:xfrm>
            <a:off x="1752600" y="1790699"/>
            <a:ext cx="5638800" cy="8050363"/>
          </a:xfrm>
          <a:prstGeom prst="rect">
            <a:avLst/>
          </a:prstGeom>
        </p:spPr>
      </p:pic>
      <p:sp>
        <p:nvSpPr>
          <p:cNvPr id="9" name="Freeform 4">
            <a:extLst>
              <a:ext uri="{FF2B5EF4-FFF2-40B4-BE49-F238E27FC236}">
                <a16:creationId xmlns:a16="http://schemas.microsoft.com/office/drawing/2014/main" id="{013D9615-472F-9413-B561-FDCE44A60CF9}"/>
              </a:ext>
            </a:extLst>
          </p:cNvPr>
          <p:cNvSpPr/>
          <p:nvPr/>
        </p:nvSpPr>
        <p:spPr>
          <a:xfrm>
            <a:off x="9448800" y="4702788"/>
            <a:ext cx="6781800" cy="5598067"/>
          </a:xfrm>
          <a:custGeom>
            <a:avLst/>
            <a:gdLst/>
            <a:ahLst/>
            <a:cxnLst/>
            <a:rect l="l" t="t" r="r" b="b"/>
            <a:pathLst>
              <a:path w="4984890" h="4114800">
                <a:moveTo>
                  <a:pt x="0" y="0"/>
                </a:moveTo>
                <a:lnTo>
                  <a:pt x="4984890" y="0"/>
                </a:lnTo>
                <a:lnTo>
                  <a:pt x="498489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25719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98DFB169-D9F2-0A9B-BC85-C9E177CC2F8F}"/>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2.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Tìm</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hiểu</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TextBox 12">
            <a:extLst>
              <a:ext uri="{FF2B5EF4-FFF2-40B4-BE49-F238E27FC236}">
                <a16:creationId xmlns:a16="http://schemas.microsoft.com/office/drawing/2014/main" id="{DD4D5034-F7A4-5662-9938-A46C146450C5}"/>
              </a:ext>
            </a:extLst>
          </p:cNvPr>
          <p:cNvSpPr txBox="1"/>
          <p:nvPr/>
        </p:nvSpPr>
        <p:spPr>
          <a:xfrm>
            <a:off x="914400" y="18669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7A9768-4831-F8E1-F412-48EAB9A41ACD}"/>
              </a:ext>
            </a:extLst>
          </p:cNvPr>
          <p:cNvSpPr/>
          <p:nvPr/>
        </p:nvSpPr>
        <p:spPr>
          <a:xfrm>
            <a:off x="6781800" y="2476500"/>
            <a:ext cx="11056954"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1928 - 2008</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Cư-gơ-rư-xtan, một nước cộng hòa ở vùng trung Á, thuộc Liên Xô trước đây</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Ông bắt đầu hoạt động sáng tác văn học từ năm 1952, khi ông còn là sinh viên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sống khắc nghiệt nhưng cũng đầy chất lãng mạn của người dân vùng đồi núi Cư-rơ-gư-xtan…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Cây phong non trùm khăn đỏ, Người thầy đầu tiên, Con tàu trắng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descr="Người thầy đầu tiên - Ai-tơ-ma-tốp - Ngữ văn 7 Tập 1 Kết Nối Tri Thức">
            <a:extLst>
              <a:ext uri="{FF2B5EF4-FFF2-40B4-BE49-F238E27FC236}">
                <a16:creationId xmlns:a16="http://schemas.microsoft.com/office/drawing/2014/main" id="{6608AA64-7454-DAD3-2C92-297949486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238500"/>
            <a:ext cx="5410200" cy="5715000"/>
          </a:xfrm>
          <a:custGeom>
            <a:avLst/>
            <a:gdLst>
              <a:gd name="connsiteX0" fmla="*/ 0 w 5410200"/>
              <a:gd name="connsiteY0" fmla="*/ 0 h 5715000"/>
              <a:gd name="connsiteX1" fmla="*/ 5410200 w 5410200"/>
              <a:gd name="connsiteY1" fmla="*/ 0 h 5715000"/>
              <a:gd name="connsiteX2" fmla="*/ 5410200 w 5410200"/>
              <a:gd name="connsiteY2" fmla="*/ 5715000 h 5715000"/>
              <a:gd name="connsiteX3" fmla="*/ 0 w 5410200"/>
              <a:gd name="connsiteY3" fmla="*/ 5715000 h 5715000"/>
              <a:gd name="connsiteX4" fmla="*/ 0 w 54102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00" h="5715000" extrusionOk="0">
                <a:moveTo>
                  <a:pt x="0" y="0"/>
                </a:moveTo>
                <a:cubicBezTo>
                  <a:pt x="1773271" y="-16291"/>
                  <a:pt x="4618837" y="-38581"/>
                  <a:pt x="5410200" y="0"/>
                </a:cubicBezTo>
                <a:cubicBezTo>
                  <a:pt x="5561771" y="1321652"/>
                  <a:pt x="5287356" y="4133488"/>
                  <a:pt x="5410200" y="5715000"/>
                </a:cubicBezTo>
                <a:cubicBezTo>
                  <a:pt x="3941963" y="5851037"/>
                  <a:pt x="1735331" y="5648884"/>
                  <a:pt x="0" y="5715000"/>
                </a:cubicBezTo>
                <a:cubicBezTo>
                  <a:pt x="19105" y="4725730"/>
                  <a:pt x="-44553" y="2171618"/>
                  <a:pt x="0" y="0"/>
                </a:cubicBezTo>
                <a:close/>
              </a:path>
            </a:pathLst>
          </a:custGeom>
          <a:noFill/>
          <a:ln>
            <a:solidFill>
              <a:schemeClr val="tx1"/>
            </a:solidFill>
            <a:extLst>
              <a:ext uri="{C807C97D-BFC1-408E-A445-0C87EB9F89A2}">
                <ask:lineSketchStyleProps xmlns="" xmlns:ask="http://schemas.microsoft.com/office/drawing/2018/sketchyshapes" sd="167664424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0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3948" y="1977267"/>
            <a:ext cx="4817808" cy="75193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4205455" y="3108894"/>
            <a:ext cx="4116450" cy="66049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403745" y="2596528"/>
            <a:ext cx="3871616" cy="5513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13729005" y="2657495"/>
            <a:ext cx="4264998" cy="66299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1">
            <a:extLst>
              <a:ext uri="{FF2B5EF4-FFF2-40B4-BE49-F238E27FC236}">
                <a16:creationId xmlns:a16="http://schemas.microsoft.com/office/drawing/2014/main" id="{36125DD6-B477-960F-87D2-3E6A901AAE9E}"/>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Những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sáng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tác</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tiêu</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biểu</a:t>
            </a:r>
            <a:endPar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endParaRPr>
          </a:p>
        </p:txBody>
      </p:sp>
    </p:spTree>
    <p:extLst>
      <p:ext uri="{BB962C8B-B14F-4D97-AF65-F5344CB8AC3E}">
        <p14:creationId xmlns:p14="http://schemas.microsoft.com/office/powerpoint/2010/main" val="3362480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2309</Words>
  <Application>Microsoft Office PowerPoint</Application>
  <PresentationFormat>Custom</PresentationFormat>
  <Paragraphs>242</Paragraphs>
  <Slides>32</Slides>
  <Notes>26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#9Slide05 Braxton Regular</vt:lpstr>
      <vt:lpstr>#9Slide05 FS Blonde Script</vt:lpstr>
      <vt:lpstr>#9Slide07 SVNSalty Sans</vt:lpstr>
      <vt:lpstr>#9Slide05 SVNStandly</vt:lpstr>
      <vt:lpstr>#9Slide07 Bangers</vt:lpstr>
      <vt:lpstr>Bungee Inline</vt:lpstr>
      <vt:lpstr>Calibri Light</vt:lpstr>
      <vt:lpstr>Calibri</vt:lpstr>
      <vt:lpstr>Montserrat Alternates Black</vt:lpstr>
      <vt:lpstr>#9Slide05 Amplify</vt:lpstr>
      <vt:lpstr>Arial</vt:lpstr>
      <vt:lpstr>#9Slide07 SVNAdeline</vt:lpstr>
      <vt:lpstr>Times New Roman</vt:lpstr>
      <vt:lpstr>#9Slide05 SVNMonday</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Neutral Cute Collage About Me Presentation</dc:title>
  <cp:lastModifiedBy>Admin</cp:lastModifiedBy>
  <cp:revision>16</cp:revision>
  <dcterms:created xsi:type="dcterms:W3CDTF">2006-08-16T00:00:00Z</dcterms:created>
  <dcterms:modified xsi:type="dcterms:W3CDTF">2023-12-08T10:42:36Z</dcterms:modified>
  <dc:identifier>DAF0z_whngE</dc:identifier>
</cp:coreProperties>
</file>