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73" r:id="rId3"/>
    <p:sldId id="291" r:id="rId4"/>
    <p:sldId id="313" r:id="rId5"/>
    <p:sldId id="268" r:id="rId6"/>
    <p:sldId id="276" r:id="rId7"/>
    <p:sldId id="309" r:id="rId8"/>
    <p:sldId id="305" r:id="rId9"/>
    <p:sldId id="3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FC262-C4E3-405F-9BDF-39F46B75F9B7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01751-9164-489C-BEF2-2C4FD4A93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2170A6-CFF9-495D-AA9A-071B95F72881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8516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2170A6-CFF9-495D-AA9A-071B95F72881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1841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B1B4D-905D-5113-128E-ED7F5B071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12F1A8-E2B8-EA15-95C8-589786FAC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C41F4-534F-4D98-606E-38A625D32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9B74-57CB-65FA-7D93-748A25292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FB630-8630-6DB4-1F8F-31C74901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5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E1C14-7DE2-286A-4FF6-F67B7DDF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9B70A-A5DC-C6FB-CF19-07B60B0BA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BA05F-32AE-BC26-29A0-6302E5AF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E7589-9529-C6B5-CADB-7ADF4F992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F3DB7-6443-8C3E-0003-B5330BAFF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9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3B26B-D60E-FE34-FE68-6066212A8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05E792-8CBE-496B-F9AF-808F8BB65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0F616-9698-2CDE-BC3F-4524843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86E20-6D39-5465-3FAE-0DD621859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97F3F-8344-294B-A8B2-4A6280E5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27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สไลด์ชื่อเรื่อง">
    <p:bg>
      <p:bgPr>
        <a:solidFill>
          <a:srgbClr val="ECE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1FE8347-1CCB-4BF8-944A-36A452D6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21/09/67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7221B12-3948-4732-A4DD-C1F7D147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BE37A0D-CCE4-4A9C-97AF-DBEA3A87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sp>
        <p:nvSpPr>
          <p:cNvPr id="197" name="รูปแบบอิสระ: รูปร่าง 196">
            <a:extLst>
              <a:ext uri="{FF2B5EF4-FFF2-40B4-BE49-F238E27FC236}">
                <a16:creationId xmlns:a16="http://schemas.microsoft.com/office/drawing/2014/main" id="{8E6426C9-3557-4EB6-BA4A-4F0CAC8E797C}"/>
              </a:ext>
            </a:extLst>
          </p:cNvPr>
          <p:cNvSpPr/>
          <p:nvPr userDrawn="1"/>
        </p:nvSpPr>
        <p:spPr>
          <a:xfrm flipH="1">
            <a:off x="-2396778" y="1620456"/>
            <a:ext cx="5918479" cy="2984954"/>
          </a:xfrm>
          <a:custGeom>
            <a:avLst/>
            <a:gdLst>
              <a:gd name="connsiteX0" fmla="*/ 383972 w 12582719"/>
              <a:gd name="connsiteY0" fmla="*/ 865738 h 5187518"/>
              <a:gd name="connsiteX1" fmla="*/ 729412 w 12582719"/>
              <a:gd name="connsiteY1" fmla="*/ 398378 h 5187518"/>
              <a:gd name="connsiteX2" fmla="*/ 1125652 w 12582719"/>
              <a:gd name="connsiteY2" fmla="*/ 520298 h 5187518"/>
              <a:gd name="connsiteX3" fmla="*/ 1430452 w 12582719"/>
              <a:gd name="connsiteY3" fmla="*/ 388218 h 5187518"/>
              <a:gd name="connsiteX4" fmla="*/ 1968932 w 12582719"/>
              <a:gd name="connsiteY4" fmla="*/ 489818 h 5187518"/>
              <a:gd name="connsiteX5" fmla="*/ 2233092 w 12582719"/>
              <a:gd name="connsiteY5" fmla="*/ 347578 h 5187518"/>
              <a:gd name="connsiteX6" fmla="*/ 2771572 w 12582719"/>
              <a:gd name="connsiteY6" fmla="*/ 499978 h 5187518"/>
              <a:gd name="connsiteX7" fmla="*/ 3208452 w 12582719"/>
              <a:gd name="connsiteY7" fmla="*/ 337418 h 5187518"/>
              <a:gd name="connsiteX8" fmla="*/ 3635172 w 12582719"/>
              <a:gd name="connsiteY8" fmla="*/ 581258 h 5187518"/>
              <a:gd name="connsiteX9" fmla="*/ 4193972 w 12582719"/>
              <a:gd name="connsiteY9" fmla="*/ 327258 h 5187518"/>
              <a:gd name="connsiteX10" fmla="*/ 4376852 w 12582719"/>
              <a:gd name="connsiteY10" fmla="*/ 469498 h 5187518"/>
              <a:gd name="connsiteX11" fmla="*/ 5088052 w 12582719"/>
              <a:gd name="connsiteY11" fmla="*/ 317098 h 5187518"/>
              <a:gd name="connsiteX12" fmla="*/ 5250612 w 12582719"/>
              <a:gd name="connsiteY12" fmla="*/ 510138 h 5187518"/>
              <a:gd name="connsiteX13" fmla="*/ 5921172 w 12582719"/>
              <a:gd name="connsiteY13" fmla="*/ 367898 h 5187518"/>
              <a:gd name="connsiteX14" fmla="*/ 6307252 w 12582719"/>
              <a:gd name="connsiteY14" fmla="*/ 571098 h 5187518"/>
              <a:gd name="connsiteX15" fmla="*/ 6754292 w 12582719"/>
              <a:gd name="connsiteY15" fmla="*/ 306938 h 5187518"/>
              <a:gd name="connsiteX16" fmla="*/ 7282612 w 12582719"/>
              <a:gd name="connsiteY16" fmla="*/ 378058 h 5187518"/>
              <a:gd name="connsiteX17" fmla="*/ 7577252 w 12582719"/>
              <a:gd name="connsiteY17" fmla="*/ 185018 h 5187518"/>
              <a:gd name="connsiteX18" fmla="*/ 8024292 w 12582719"/>
              <a:gd name="connsiteY18" fmla="*/ 357738 h 5187518"/>
              <a:gd name="connsiteX19" fmla="*/ 8420532 w 12582719"/>
              <a:gd name="connsiteY19" fmla="*/ 174858 h 5187518"/>
              <a:gd name="connsiteX20" fmla="*/ 8847252 w 12582719"/>
              <a:gd name="connsiteY20" fmla="*/ 327258 h 5187518"/>
              <a:gd name="connsiteX21" fmla="*/ 9436532 w 12582719"/>
              <a:gd name="connsiteY21" fmla="*/ 134218 h 5187518"/>
              <a:gd name="connsiteX22" fmla="*/ 9853092 w 12582719"/>
              <a:gd name="connsiteY22" fmla="*/ 428858 h 5187518"/>
              <a:gd name="connsiteX23" fmla="*/ 10432212 w 12582719"/>
              <a:gd name="connsiteY23" fmla="*/ 215498 h 5187518"/>
              <a:gd name="connsiteX24" fmla="*/ 10747172 w 12582719"/>
              <a:gd name="connsiteY24" fmla="*/ 418698 h 5187518"/>
              <a:gd name="connsiteX25" fmla="*/ 11224692 w 12582719"/>
              <a:gd name="connsiteY25" fmla="*/ 174858 h 5187518"/>
              <a:gd name="connsiteX26" fmla="*/ 11580292 w 12582719"/>
              <a:gd name="connsiteY26" fmla="*/ 276458 h 5187518"/>
              <a:gd name="connsiteX27" fmla="*/ 12047652 w 12582719"/>
              <a:gd name="connsiteY27" fmla="*/ 124058 h 5187518"/>
              <a:gd name="connsiteX28" fmla="*/ 12301652 w 12582719"/>
              <a:gd name="connsiteY28" fmla="*/ 317098 h 5187518"/>
              <a:gd name="connsiteX29" fmla="*/ 12423572 w 12582719"/>
              <a:gd name="connsiteY29" fmla="*/ 205338 h 5187518"/>
              <a:gd name="connsiteX30" fmla="*/ 12575972 w 12582719"/>
              <a:gd name="connsiteY30" fmla="*/ 357738 h 5187518"/>
              <a:gd name="connsiteX31" fmla="*/ 12535332 w 12582719"/>
              <a:gd name="connsiteY31" fmla="*/ 4452218 h 5187518"/>
              <a:gd name="connsiteX32" fmla="*/ 12352452 w 12582719"/>
              <a:gd name="connsiteY32" fmla="*/ 4817978 h 5187518"/>
              <a:gd name="connsiteX33" fmla="*/ 11255172 w 12582719"/>
              <a:gd name="connsiteY33" fmla="*/ 4889098 h 5187518"/>
              <a:gd name="connsiteX34" fmla="*/ 983412 w 12582719"/>
              <a:gd name="connsiteY34" fmla="*/ 4889098 h 5187518"/>
              <a:gd name="connsiteX35" fmla="*/ 383972 w 12582719"/>
              <a:gd name="connsiteY35" fmla="*/ 865738 h 5187518"/>
              <a:gd name="connsiteX0" fmla="*/ 366373 w 12565120"/>
              <a:gd name="connsiteY0" fmla="*/ 865738 h 5013694"/>
              <a:gd name="connsiteX1" fmla="*/ 711813 w 12565120"/>
              <a:gd name="connsiteY1" fmla="*/ 398378 h 5013694"/>
              <a:gd name="connsiteX2" fmla="*/ 1108053 w 12565120"/>
              <a:gd name="connsiteY2" fmla="*/ 520298 h 5013694"/>
              <a:gd name="connsiteX3" fmla="*/ 1412853 w 12565120"/>
              <a:gd name="connsiteY3" fmla="*/ 388218 h 5013694"/>
              <a:gd name="connsiteX4" fmla="*/ 1951333 w 12565120"/>
              <a:gd name="connsiteY4" fmla="*/ 489818 h 5013694"/>
              <a:gd name="connsiteX5" fmla="*/ 2215493 w 12565120"/>
              <a:gd name="connsiteY5" fmla="*/ 347578 h 5013694"/>
              <a:gd name="connsiteX6" fmla="*/ 2753973 w 12565120"/>
              <a:gd name="connsiteY6" fmla="*/ 499978 h 5013694"/>
              <a:gd name="connsiteX7" fmla="*/ 3190853 w 12565120"/>
              <a:gd name="connsiteY7" fmla="*/ 337418 h 5013694"/>
              <a:gd name="connsiteX8" fmla="*/ 3617573 w 12565120"/>
              <a:gd name="connsiteY8" fmla="*/ 581258 h 5013694"/>
              <a:gd name="connsiteX9" fmla="*/ 4176373 w 12565120"/>
              <a:gd name="connsiteY9" fmla="*/ 327258 h 5013694"/>
              <a:gd name="connsiteX10" fmla="*/ 4359253 w 12565120"/>
              <a:gd name="connsiteY10" fmla="*/ 469498 h 5013694"/>
              <a:gd name="connsiteX11" fmla="*/ 5070453 w 12565120"/>
              <a:gd name="connsiteY11" fmla="*/ 317098 h 5013694"/>
              <a:gd name="connsiteX12" fmla="*/ 5233013 w 12565120"/>
              <a:gd name="connsiteY12" fmla="*/ 510138 h 5013694"/>
              <a:gd name="connsiteX13" fmla="*/ 5903573 w 12565120"/>
              <a:gd name="connsiteY13" fmla="*/ 367898 h 5013694"/>
              <a:gd name="connsiteX14" fmla="*/ 6289653 w 12565120"/>
              <a:gd name="connsiteY14" fmla="*/ 571098 h 5013694"/>
              <a:gd name="connsiteX15" fmla="*/ 6736693 w 12565120"/>
              <a:gd name="connsiteY15" fmla="*/ 306938 h 5013694"/>
              <a:gd name="connsiteX16" fmla="*/ 7265013 w 12565120"/>
              <a:gd name="connsiteY16" fmla="*/ 378058 h 5013694"/>
              <a:gd name="connsiteX17" fmla="*/ 7559653 w 12565120"/>
              <a:gd name="connsiteY17" fmla="*/ 185018 h 5013694"/>
              <a:gd name="connsiteX18" fmla="*/ 8006693 w 12565120"/>
              <a:gd name="connsiteY18" fmla="*/ 357738 h 5013694"/>
              <a:gd name="connsiteX19" fmla="*/ 8402933 w 12565120"/>
              <a:gd name="connsiteY19" fmla="*/ 174858 h 5013694"/>
              <a:gd name="connsiteX20" fmla="*/ 8829653 w 12565120"/>
              <a:gd name="connsiteY20" fmla="*/ 327258 h 5013694"/>
              <a:gd name="connsiteX21" fmla="*/ 9418933 w 12565120"/>
              <a:gd name="connsiteY21" fmla="*/ 134218 h 5013694"/>
              <a:gd name="connsiteX22" fmla="*/ 9835493 w 12565120"/>
              <a:gd name="connsiteY22" fmla="*/ 428858 h 5013694"/>
              <a:gd name="connsiteX23" fmla="*/ 10414613 w 12565120"/>
              <a:gd name="connsiteY23" fmla="*/ 215498 h 5013694"/>
              <a:gd name="connsiteX24" fmla="*/ 10729573 w 12565120"/>
              <a:gd name="connsiteY24" fmla="*/ 418698 h 5013694"/>
              <a:gd name="connsiteX25" fmla="*/ 11207093 w 12565120"/>
              <a:gd name="connsiteY25" fmla="*/ 174858 h 5013694"/>
              <a:gd name="connsiteX26" fmla="*/ 11562693 w 12565120"/>
              <a:gd name="connsiteY26" fmla="*/ 276458 h 5013694"/>
              <a:gd name="connsiteX27" fmla="*/ 12030053 w 12565120"/>
              <a:gd name="connsiteY27" fmla="*/ 124058 h 5013694"/>
              <a:gd name="connsiteX28" fmla="*/ 12284053 w 12565120"/>
              <a:gd name="connsiteY28" fmla="*/ 317098 h 5013694"/>
              <a:gd name="connsiteX29" fmla="*/ 12405973 w 12565120"/>
              <a:gd name="connsiteY29" fmla="*/ 205338 h 5013694"/>
              <a:gd name="connsiteX30" fmla="*/ 12558373 w 12565120"/>
              <a:gd name="connsiteY30" fmla="*/ 357738 h 5013694"/>
              <a:gd name="connsiteX31" fmla="*/ 12517733 w 12565120"/>
              <a:gd name="connsiteY31" fmla="*/ 4452218 h 5013694"/>
              <a:gd name="connsiteX32" fmla="*/ 12334853 w 12565120"/>
              <a:gd name="connsiteY32" fmla="*/ 4817978 h 5013694"/>
              <a:gd name="connsiteX33" fmla="*/ 11237573 w 12565120"/>
              <a:gd name="connsiteY33" fmla="*/ 4889098 h 5013694"/>
              <a:gd name="connsiteX34" fmla="*/ 965813 w 12565120"/>
              <a:gd name="connsiteY34" fmla="*/ 4889098 h 5013694"/>
              <a:gd name="connsiteX35" fmla="*/ 366373 w 12565120"/>
              <a:gd name="connsiteY35" fmla="*/ 3243178 h 5013694"/>
              <a:gd name="connsiteX36" fmla="*/ 366373 w 12565120"/>
              <a:gd name="connsiteY36" fmla="*/ 865738 h 5013694"/>
              <a:gd name="connsiteX0" fmla="*/ 339731 w 12538478"/>
              <a:gd name="connsiteY0" fmla="*/ 865738 h 4965347"/>
              <a:gd name="connsiteX1" fmla="*/ 685171 w 12538478"/>
              <a:gd name="connsiteY1" fmla="*/ 398378 h 4965347"/>
              <a:gd name="connsiteX2" fmla="*/ 1081411 w 12538478"/>
              <a:gd name="connsiteY2" fmla="*/ 520298 h 4965347"/>
              <a:gd name="connsiteX3" fmla="*/ 1386211 w 12538478"/>
              <a:gd name="connsiteY3" fmla="*/ 388218 h 4965347"/>
              <a:gd name="connsiteX4" fmla="*/ 1924691 w 12538478"/>
              <a:gd name="connsiteY4" fmla="*/ 489818 h 4965347"/>
              <a:gd name="connsiteX5" fmla="*/ 2188851 w 12538478"/>
              <a:gd name="connsiteY5" fmla="*/ 347578 h 4965347"/>
              <a:gd name="connsiteX6" fmla="*/ 2727331 w 12538478"/>
              <a:gd name="connsiteY6" fmla="*/ 499978 h 4965347"/>
              <a:gd name="connsiteX7" fmla="*/ 3164211 w 12538478"/>
              <a:gd name="connsiteY7" fmla="*/ 337418 h 4965347"/>
              <a:gd name="connsiteX8" fmla="*/ 3590931 w 12538478"/>
              <a:gd name="connsiteY8" fmla="*/ 581258 h 4965347"/>
              <a:gd name="connsiteX9" fmla="*/ 4149731 w 12538478"/>
              <a:gd name="connsiteY9" fmla="*/ 327258 h 4965347"/>
              <a:gd name="connsiteX10" fmla="*/ 4332611 w 12538478"/>
              <a:gd name="connsiteY10" fmla="*/ 469498 h 4965347"/>
              <a:gd name="connsiteX11" fmla="*/ 5043811 w 12538478"/>
              <a:gd name="connsiteY11" fmla="*/ 317098 h 4965347"/>
              <a:gd name="connsiteX12" fmla="*/ 5206371 w 12538478"/>
              <a:gd name="connsiteY12" fmla="*/ 510138 h 4965347"/>
              <a:gd name="connsiteX13" fmla="*/ 5876931 w 12538478"/>
              <a:gd name="connsiteY13" fmla="*/ 367898 h 4965347"/>
              <a:gd name="connsiteX14" fmla="*/ 6263011 w 12538478"/>
              <a:gd name="connsiteY14" fmla="*/ 571098 h 4965347"/>
              <a:gd name="connsiteX15" fmla="*/ 6710051 w 12538478"/>
              <a:gd name="connsiteY15" fmla="*/ 306938 h 4965347"/>
              <a:gd name="connsiteX16" fmla="*/ 7238371 w 12538478"/>
              <a:gd name="connsiteY16" fmla="*/ 378058 h 4965347"/>
              <a:gd name="connsiteX17" fmla="*/ 7533011 w 12538478"/>
              <a:gd name="connsiteY17" fmla="*/ 185018 h 4965347"/>
              <a:gd name="connsiteX18" fmla="*/ 7980051 w 12538478"/>
              <a:gd name="connsiteY18" fmla="*/ 357738 h 4965347"/>
              <a:gd name="connsiteX19" fmla="*/ 8376291 w 12538478"/>
              <a:gd name="connsiteY19" fmla="*/ 174858 h 4965347"/>
              <a:gd name="connsiteX20" fmla="*/ 8803011 w 12538478"/>
              <a:gd name="connsiteY20" fmla="*/ 327258 h 4965347"/>
              <a:gd name="connsiteX21" fmla="*/ 9392291 w 12538478"/>
              <a:gd name="connsiteY21" fmla="*/ 134218 h 4965347"/>
              <a:gd name="connsiteX22" fmla="*/ 9808851 w 12538478"/>
              <a:gd name="connsiteY22" fmla="*/ 428858 h 4965347"/>
              <a:gd name="connsiteX23" fmla="*/ 10387971 w 12538478"/>
              <a:gd name="connsiteY23" fmla="*/ 215498 h 4965347"/>
              <a:gd name="connsiteX24" fmla="*/ 10702931 w 12538478"/>
              <a:gd name="connsiteY24" fmla="*/ 418698 h 4965347"/>
              <a:gd name="connsiteX25" fmla="*/ 11180451 w 12538478"/>
              <a:gd name="connsiteY25" fmla="*/ 174858 h 4965347"/>
              <a:gd name="connsiteX26" fmla="*/ 11536051 w 12538478"/>
              <a:gd name="connsiteY26" fmla="*/ 276458 h 4965347"/>
              <a:gd name="connsiteX27" fmla="*/ 12003411 w 12538478"/>
              <a:gd name="connsiteY27" fmla="*/ 124058 h 4965347"/>
              <a:gd name="connsiteX28" fmla="*/ 12257411 w 12538478"/>
              <a:gd name="connsiteY28" fmla="*/ 317098 h 4965347"/>
              <a:gd name="connsiteX29" fmla="*/ 12379331 w 12538478"/>
              <a:gd name="connsiteY29" fmla="*/ 205338 h 4965347"/>
              <a:gd name="connsiteX30" fmla="*/ 12531731 w 12538478"/>
              <a:gd name="connsiteY30" fmla="*/ 357738 h 4965347"/>
              <a:gd name="connsiteX31" fmla="*/ 12491091 w 12538478"/>
              <a:gd name="connsiteY31" fmla="*/ 4452218 h 4965347"/>
              <a:gd name="connsiteX32" fmla="*/ 12308211 w 12538478"/>
              <a:gd name="connsiteY32" fmla="*/ 4817978 h 4965347"/>
              <a:gd name="connsiteX33" fmla="*/ 11210931 w 12538478"/>
              <a:gd name="connsiteY33" fmla="*/ 4889098 h 4965347"/>
              <a:gd name="connsiteX34" fmla="*/ 939171 w 12538478"/>
              <a:gd name="connsiteY34" fmla="*/ 4889098 h 4965347"/>
              <a:gd name="connsiteX35" fmla="*/ 400690 w 12538478"/>
              <a:gd name="connsiteY35" fmla="*/ 4828138 h 4965347"/>
              <a:gd name="connsiteX36" fmla="*/ 339731 w 12538478"/>
              <a:gd name="connsiteY36" fmla="*/ 3243178 h 4965347"/>
              <a:gd name="connsiteX37" fmla="*/ 339731 w 12538478"/>
              <a:gd name="connsiteY37" fmla="*/ 865738 h 4965347"/>
              <a:gd name="connsiteX0" fmla="*/ 366372 w 12565119"/>
              <a:gd name="connsiteY0" fmla="*/ 865738 h 4889101"/>
              <a:gd name="connsiteX1" fmla="*/ 711812 w 12565119"/>
              <a:gd name="connsiteY1" fmla="*/ 398378 h 4889101"/>
              <a:gd name="connsiteX2" fmla="*/ 1108052 w 12565119"/>
              <a:gd name="connsiteY2" fmla="*/ 520298 h 4889101"/>
              <a:gd name="connsiteX3" fmla="*/ 1412852 w 12565119"/>
              <a:gd name="connsiteY3" fmla="*/ 388218 h 4889101"/>
              <a:gd name="connsiteX4" fmla="*/ 1951332 w 12565119"/>
              <a:gd name="connsiteY4" fmla="*/ 489818 h 4889101"/>
              <a:gd name="connsiteX5" fmla="*/ 2215492 w 12565119"/>
              <a:gd name="connsiteY5" fmla="*/ 347578 h 4889101"/>
              <a:gd name="connsiteX6" fmla="*/ 2753972 w 12565119"/>
              <a:gd name="connsiteY6" fmla="*/ 499978 h 4889101"/>
              <a:gd name="connsiteX7" fmla="*/ 3190852 w 12565119"/>
              <a:gd name="connsiteY7" fmla="*/ 337418 h 4889101"/>
              <a:gd name="connsiteX8" fmla="*/ 3617572 w 12565119"/>
              <a:gd name="connsiteY8" fmla="*/ 581258 h 4889101"/>
              <a:gd name="connsiteX9" fmla="*/ 4176372 w 12565119"/>
              <a:gd name="connsiteY9" fmla="*/ 327258 h 4889101"/>
              <a:gd name="connsiteX10" fmla="*/ 4359252 w 12565119"/>
              <a:gd name="connsiteY10" fmla="*/ 469498 h 4889101"/>
              <a:gd name="connsiteX11" fmla="*/ 5070452 w 12565119"/>
              <a:gd name="connsiteY11" fmla="*/ 317098 h 4889101"/>
              <a:gd name="connsiteX12" fmla="*/ 5233012 w 12565119"/>
              <a:gd name="connsiteY12" fmla="*/ 510138 h 4889101"/>
              <a:gd name="connsiteX13" fmla="*/ 5903572 w 12565119"/>
              <a:gd name="connsiteY13" fmla="*/ 367898 h 4889101"/>
              <a:gd name="connsiteX14" fmla="*/ 6289652 w 12565119"/>
              <a:gd name="connsiteY14" fmla="*/ 571098 h 4889101"/>
              <a:gd name="connsiteX15" fmla="*/ 6736692 w 12565119"/>
              <a:gd name="connsiteY15" fmla="*/ 306938 h 4889101"/>
              <a:gd name="connsiteX16" fmla="*/ 7265012 w 12565119"/>
              <a:gd name="connsiteY16" fmla="*/ 378058 h 4889101"/>
              <a:gd name="connsiteX17" fmla="*/ 7559652 w 12565119"/>
              <a:gd name="connsiteY17" fmla="*/ 185018 h 4889101"/>
              <a:gd name="connsiteX18" fmla="*/ 8006692 w 12565119"/>
              <a:gd name="connsiteY18" fmla="*/ 357738 h 4889101"/>
              <a:gd name="connsiteX19" fmla="*/ 8402932 w 12565119"/>
              <a:gd name="connsiteY19" fmla="*/ 174858 h 4889101"/>
              <a:gd name="connsiteX20" fmla="*/ 8829652 w 12565119"/>
              <a:gd name="connsiteY20" fmla="*/ 327258 h 4889101"/>
              <a:gd name="connsiteX21" fmla="*/ 9418932 w 12565119"/>
              <a:gd name="connsiteY21" fmla="*/ 134218 h 4889101"/>
              <a:gd name="connsiteX22" fmla="*/ 9835492 w 12565119"/>
              <a:gd name="connsiteY22" fmla="*/ 428858 h 4889101"/>
              <a:gd name="connsiteX23" fmla="*/ 10414612 w 12565119"/>
              <a:gd name="connsiteY23" fmla="*/ 215498 h 4889101"/>
              <a:gd name="connsiteX24" fmla="*/ 10729572 w 12565119"/>
              <a:gd name="connsiteY24" fmla="*/ 418698 h 4889101"/>
              <a:gd name="connsiteX25" fmla="*/ 11207092 w 12565119"/>
              <a:gd name="connsiteY25" fmla="*/ 174858 h 4889101"/>
              <a:gd name="connsiteX26" fmla="*/ 11562692 w 12565119"/>
              <a:gd name="connsiteY26" fmla="*/ 276458 h 4889101"/>
              <a:gd name="connsiteX27" fmla="*/ 12030052 w 12565119"/>
              <a:gd name="connsiteY27" fmla="*/ 124058 h 4889101"/>
              <a:gd name="connsiteX28" fmla="*/ 12284052 w 12565119"/>
              <a:gd name="connsiteY28" fmla="*/ 317098 h 4889101"/>
              <a:gd name="connsiteX29" fmla="*/ 12405972 w 12565119"/>
              <a:gd name="connsiteY29" fmla="*/ 205338 h 4889101"/>
              <a:gd name="connsiteX30" fmla="*/ 12558372 w 12565119"/>
              <a:gd name="connsiteY30" fmla="*/ 357738 h 4889101"/>
              <a:gd name="connsiteX31" fmla="*/ 12517732 w 12565119"/>
              <a:gd name="connsiteY31" fmla="*/ 4452218 h 4889101"/>
              <a:gd name="connsiteX32" fmla="*/ 12334852 w 12565119"/>
              <a:gd name="connsiteY32" fmla="*/ 4817978 h 4889101"/>
              <a:gd name="connsiteX33" fmla="*/ 11237572 w 12565119"/>
              <a:gd name="connsiteY33" fmla="*/ 4889098 h 4889101"/>
              <a:gd name="connsiteX34" fmla="*/ 965812 w 12565119"/>
              <a:gd name="connsiteY34" fmla="*/ 4889098 h 4889101"/>
              <a:gd name="connsiteX35" fmla="*/ 366372 w 12565119"/>
              <a:gd name="connsiteY35" fmla="*/ 3243178 h 4889101"/>
              <a:gd name="connsiteX36" fmla="*/ 366372 w 12565119"/>
              <a:gd name="connsiteY36" fmla="*/ 865738 h 4889101"/>
              <a:gd name="connsiteX0" fmla="*/ 341162 w 12539909"/>
              <a:gd name="connsiteY0" fmla="*/ 865738 h 5011018"/>
              <a:gd name="connsiteX1" fmla="*/ 686602 w 12539909"/>
              <a:gd name="connsiteY1" fmla="*/ 398378 h 5011018"/>
              <a:gd name="connsiteX2" fmla="*/ 1082842 w 12539909"/>
              <a:gd name="connsiteY2" fmla="*/ 520298 h 5011018"/>
              <a:gd name="connsiteX3" fmla="*/ 1387642 w 12539909"/>
              <a:gd name="connsiteY3" fmla="*/ 388218 h 5011018"/>
              <a:gd name="connsiteX4" fmla="*/ 1926122 w 12539909"/>
              <a:gd name="connsiteY4" fmla="*/ 489818 h 5011018"/>
              <a:gd name="connsiteX5" fmla="*/ 2190282 w 12539909"/>
              <a:gd name="connsiteY5" fmla="*/ 347578 h 5011018"/>
              <a:gd name="connsiteX6" fmla="*/ 2728762 w 12539909"/>
              <a:gd name="connsiteY6" fmla="*/ 499978 h 5011018"/>
              <a:gd name="connsiteX7" fmla="*/ 3165642 w 12539909"/>
              <a:gd name="connsiteY7" fmla="*/ 337418 h 5011018"/>
              <a:gd name="connsiteX8" fmla="*/ 3592362 w 12539909"/>
              <a:gd name="connsiteY8" fmla="*/ 581258 h 5011018"/>
              <a:gd name="connsiteX9" fmla="*/ 4151162 w 12539909"/>
              <a:gd name="connsiteY9" fmla="*/ 327258 h 5011018"/>
              <a:gd name="connsiteX10" fmla="*/ 4334042 w 12539909"/>
              <a:gd name="connsiteY10" fmla="*/ 469498 h 5011018"/>
              <a:gd name="connsiteX11" fmla="*/ 5045242 w 12539909"/>
              <a:gd name="connsiteY11" fmla="*/ 317098 h 5011018"/>
              <a:gd name="connsiteX12" fmla="*/ 5207802 w 12539909"/>
              <a:gd name="connsiteY12" fmla="*/ 510138 h 5011018"/>
              <a:gd name="connsiteX13" fmla="*/ 5878362 w 12539909"/>
              <a:gd name="connsiteY13" fmla="*/ 367898 h 5011018"/>
              <a:gd name="connsiteX14" fmla="*/ 6264442 w 12539909"/>
              <a:gd name="connsiteY14" fmla="*/ 571098 h 5011018"/>
              <a:gd name="connsiteX15" fmla="*/ 6711482 w 12539909"/>
              <a:gd name="connsiteY15" fmla="*/ 306938 h 5011018"/>
              <a:gd name="connsiteX16" fmla="*/ 7239802 w 12539909"/>
              <a:gd name="connsiteY16" fmla="*/ 378058 h 5011018"/>
              <a:gd name="connsiteX17" fmla="*/ 7534442 w 12539909"/>
              <a:gd name="connsiteY17" fmla="*/ 185018 h 5011018"/>
              <a:gd name="connsiteX18" fmla="*/ 7981482 w 12539909"/>
              <a:gd name="connsiteY18" fmla="*/ 357738 h 5011018"/>
              <a:gd name="connsiteX19" fmla="*/ 8377722 w 12539909"/>
              <a:gd name="connsiteY19" fmla="*/ 174858 h 5011018"/>
              <a:gd name="connsiteX20" fmla="*/ 8804442 w 12539909"/>
              <a:gd name="connsiteY20" fmla="*/ 327258 h 5011018"/>
              <a:gd name="connsiteX21" fmla="*/ 9393722 w 12539909"/>
              <a:gd name="connsiteY21" fmla="*/ 134218 h 5011018"/>
              <a:gd name="connsiteX22" fmla="*/ 9810282 w 12539909"/>
              <a:gd name="connsiteY22" fmla="*/ 428858 h 5011018"/>
              <a:gd name="connsiteX23" fmla="*/ 10389402 w 12539909"/>
              <a:gd name="connsiteY23" fmla="*/ 215498 h 5011018"/>
              <a:gd name="connsiteX24" fmla="*/ 10704362 w 12539909"/>
              <a:gd name="connsiteY24" fmla="*/ 418698 h 5011018"/>
              <a:gd name="connsiteX25" fmla="*/ 11181882 w 12539909"/>
              <a:gd name="connsiteY25" fmla="*/ 174858 h 5011018"/>
              <a:gd name="connsiteX26" fmla="*/ 11537482 w 12539909"/>
              <a:gd name="connsiteY26" fmla="*/ 276458 h 5011018"/>
              <a:gd name="connsiteX27" fmla="*/ 12004842 w 12539909"/>
              <a:gd name="connsiteY27" fmla="*/ 124058 h 5011018"/>
              <a:gd name="connsiteX28" fmla="*/ 12258842 w 12539909"/>
              <a:gd name="connsiteY28" fmla="*/ 317098 h 5011018"/>
              <a:gd name="connsiteX29" fmla="*/ 12380762 w 12539909"/>
              <a:gd name="connsiteY29" fmla="*/ 205338 h 5011018"/>
              <a:gd name="connsiteX30" fmla="*/ 12533162 w 12539909"/>
              <a:gd name="connsiteY30" fmla="*/ 357738 h 5011018"/>
              <a:gd name="connsiteX31" fmla="*/ 12492522 w 12539909"/>
              <a:gd name="connsiteY31" fmla="*/ 4452218 h 5011018"/>
              <a:gd name="connsiteX32" fmla="*/ 12309642 w 12539909"/>
              <a:gd name="connsiteY32" fmla="*/ 4817978 h 5011018"/>
              <a:gd name="connsiteX33" fmla="*/ 11212362 w 12539909"/>
              <a:gd name="connsiteY33" fmla="*/ 4889098 h 5011018"/>
              <a:gd name="connsiteX34" fmla="*/ 981242 w 12539909"/>
              <a:gd name="connsiteY34" fmla="*/ 5011018 h 5011018"/>
              <a:gd name="connsiteX35" fmla="*/ 341162 w 12539909"/>
              <a:gd name="connsiteY35" fmla="*/ 3243178 h 5011018"/>
              <a:gd name="connsiteX36" fmla="*/ 341162 w 12539909"/>
              <a:gd name="connsiteY36" fmla="*/ 865738 h 5011018"/>
              <a:gd name="connsiteX0" fmla="*/ 348362 w 12547109"/>
              <a:gd name="connsiteY0" fmla="*/ 865738 h 5011018"/>
              <a:gd name="connsiteX1" fmla="*/ 693802 w 12547109"/>
              <a:gd name="connsiteY1" fmla="*/ 398378 h 5011018"/>
              <a:gd name="connsiteX2" fmla="*/ 1090042 w 12547109"/>
              <a:gd name="connsiteY2" fmla="*/ 520298 h 5011018"/>
              <a:gd name="connsiteX3" fmla="*/ 1394842 w 12547109"/>
              <a:gd name="connsiteY3" fmla="*/ 388218 h 5011018"/>
              <a:gd name="connsiteX4" fmla="*/ 1933322 w 12547109"/>
              <a:gd name="connsiteY4" fmla="*/ 489818 h 5011018"/>
              <a:gd name="connsiteX5" fmla="*/ 2197482 w 12547109"/>
              <a:gd name="connsiteY5" fmla="*/ 347578 h 5011018"/>
              <a:gd name="connsiteX6" fmla="*/ 2735962 w 12547109"/>
              <a:gd name="connsiteY6" fmla="*/ 499978 h 5011018"/>
              <a:gd name="connsiteX7" fmla="*/ 3172842 w 12547109"/>
              <a:gd name="connsiteY7" fmla="*/ 337418 h 5011018"/>
              <a:gd name="connsiteX8" fmla="*/ 3599562 w 12547109"/>
              <a:gd name="connsiteY8" fmla="*/ 581258 h 5011018"/>
              <a:gd name="connsiteX9" fmla="*/ 4158362 w 12547109"/>
              <a:gd name="connsiteY9" fmla="*/ 327258 h 5011018"/>
              <a:gd name="connsiteX10" fmla="*/ 4341242 w 12547109"/>
              <a:gd name="connsiteY10" fmla="*/ 469498 h 5011018"/>
              <a:gd name="connsiteX11" fmla="*/ 5052442 w 12547109"/>
              <a:gd name="connsiteY11" fmla="*/ 317098 h 5011018"/>
              <a:gd name="connsiteX12" fmla="*/ 5215002 w 12547109"/>
              <a:gd name="connsiteY12" fmla="*/ 510138 h 5011018"/>
              <a:gd name="connsiteX13" fmla="*/ 5885562 w 12547109"/>
              <a:gd name="connsiteY13" fmla="*/ 367898 h 5011018"/>
              <a:gd name="connsiteX14" fmla="*/ 6271642 w 12547109"/>
              <a:gd name="connsiteY14" fmla="*/ 571098 h 5011018"/>
              <a:gd name="connsiteX15" fmla="*/ 6718682 w 12547109"/>
              <a:gd name="connsiteY15" fmla="*/ 306938 h 5011018"/>
              <a:gd name="connsiteX16" fmla="*/ 7247002 w 12547109"/>
              <a:gd name="connsiteY16" fmla="*/ 378058 h 5011018"/>
              <a:gd name="connsiteX17" fmla="*/ 7541642 w 12547109"/>
              <a:gd name="connsiteY17" fmla="*/ 185018 h 5011018"/>
              <a:gd name="connsiteX18" fmla="*/ 7988682 w 12547109"/>
              <a:gd name="connsiteY18" fmla="*/ 357738 h 5011018"/>
              <a:gd name="connsiteX19" fmla="*/ 8384922 w 12547109"/>
              <a:gd name="connsiteY19" fmla="*/ 174858 h 5011018"/>
              <a:gd name="connsiteX20" fmla="*/ 8811642 w 12547109"/>
              <a:gd name="connsiteY20" fmla="*/ 327258 h 5011018"/>
              <a:gd name="connsiteX21" fmla="*/ 9400922 w 12547109"/>
              <a:gd name="connsiteY21" fmla="*/ 134218 h 5011018"/>
              <a:gd name="connsiteX22" fmla="*/ 9817482 w 12547109"/>
              <a:gd name="connsiteY22" fmla="*/ 428858 h 5011018"/>
              <a:gd name="connsiteX23" fmla="*/ 10396602 w 12547109"/>
              <a:gd name="connsiteY23" fmla="*/ 215498 h 5011018"/>
              <a:gd name="connsiteX24" fmla="*/ 10711562 w 12547109"/>
              <a:gd name="connsiteY24" fmla="*/ 418698 h 5011018"/>
              <a:gd name="connsiteX25" fmla="*/ 11189082 w 12547109"/>
              <a:gd name="connsiteY25" fmla="*/ 174858 h 5011018"/>
              <a:gd name="connsiteX26" fmla="*/ 11544682 w 12547109"/>
              <a:gd name="connsiteY26" fmla="*/ 276458 h 5011018"/>
              <a:gd name="connsiteX27" fmla="*/ 12012042 w 12547109"/>
              <a:gd name="connsiteY27" fmla="*/ 124058 h 5011018"/>
              <a:gd name="connsiteX28" fmla="*/ 12266042 w 12547109"/>
              <a:gd name="connsiteY28" fmla="*/ 317098 h 5011018"/>
              <a:gd name="connsiteX29" fmla="*/ 12387962 w 12547109"/>
              <a:gd name="connsiteY29" fmla="*/ 205338 h 5011018"/>
              <a:gd name="connsiteX30" fmla="*/ 12540362 w 12547109"/>
              <a:gd name="connsiteY30" fmla="*/ 357738 h 5011018"/>
              <a:gd name="connsiteX31" fmla="*/ 12499722 w 12547109"/>
              <a:gd name="connsiteY31" fmla="*/ 4452218 h 5011018"/>
              <a:gd name="connsiteX32" fmla="*/ 12316842 w 12547109"/>
              <a:gd name="connsiteY32" fmla="*/ 4817978 h 5011018"/>
              <a:gd name="connsiteX33" fmla="*/ 11219562 w 12547109"/>
              <a:gd name="connsiteY33" fmla="*/ 4889098 h 5011018"/>
              <a:gd name="connsiteX34" fmla="*/ 988442 w 12547109"/>
              <a:gd name="connsiteY34" fmla="*/ 5011018 h 5011018"/>
              <a:gd name="connsiteX35" fmla="*/ 328042 w 12547109"/>
              <a:gd name="connsiteY35" fmla="*/ 4655418 h 5011018"/>
              <a:gd name="connsiteX36" fmla="*/ 348362 w 12547109"/>
              <a:gd name="connsiteY36" fmla="*/ 3243178 h 5011018"/>
              <a:gd name="connsiteX37" fmla="*/ 348362 w 12547109"/>
              <a:gd name="connsiteY37" fmla="*/ 865738 h 5011018"/>
              <a:gd name="connsiteX0" fmla="*/ 326429 w 12525176"/>
              <a:gd name="connsiteY0" fmla="*/ 865738 h 5011018"/>
              <a:gd name="connsiteX1" fmla="*/ 671869 w 12525176"/>
              <a:gd name="connsiteY1" fmla="*/ 398378 h 5011018"/>
              <a:gd name="connsiteX2" fmla="*/ 1068109 w 12525176"/>
              <a:gd name="connsiteY2" fmla="*/ 520298 h 5011018"/>
              <a:gd name="connsiteX3" fmla="*/ 1372909 w 12525176"/>
              <a:gd name="connsiteY3" fmla="*/ 388218 h 5011018"/>
              <a:gd name="connsiteX4" fmla="*/ 1911389 w 12525176"/>
              <a:gd name="connsiteY4" fmla="*/ 489818 h 5011018"/>
              <a:gd name="connsiteX5" fmla="*/ 2175549 w 12525176"/>
              <a:gd name="connsiteY5" fmla="*/ 347578 h 5011018"/>
              <a:gd name="connsiteX6" fmla="*/ 2714029 w 12525176"/>
              <a:gd name="connsiteY6" fmla="*/ 499978 h 5011018"/>
              <a:gd name="connsiteX7" fmla="*/ 3150909 w 12525176"/>
              <a:gd name="connsiteY7" fmla="*/ 337418 h 5011018"/>
              <a:gd name="connsiteX8" fmla="*/ 3577629 w 12525176"/>
              <a:gd name="connsiteY8" fmla="*/ 581258 h 5011018"/>
              <a:gd name="connsiteX9" fmla="*/ 4136429 w 12525176"/>
              <a:gd name="connsiteY9" fmla="*/ 327258 h 5011018"/>
              <a:gd name="connsiteX10" fmla="*/ 4319309 w 12525176"/>
              <a:gd name="connsiteY10" fmla="*/ 469498 h 5011018"/>
              <a:gd name="connsiteX11" fmla="*/ 5030509 w 12525176"/>
              <a:gd name="connsiteY11" fmla="*/ 317098 h 5011018"/>
              <a:gd name="connsiteX12" fmla="*/ 5193069 w 12525176"/>
              <a:gd name="connsiteY12" fmla="*/ 510138 h 5011018"/>
              <a:gd name="connsiteX13" fmla="*/ 5863629 w 12525176"/>
              <a:gd name="connsiteY13" fmla="*/ 367898 h 5011018"/>
              <a:gd name="connsiteX14" fmla="*/ 6249709 w 12525176"/>
              <a:gd name="connsiteY14" fmla="*/ 571098 h 5011018"/>
              <a:gd name="connsiteX15" fmla="*/ 6696749 w 12525176"/>
              <a:gd name="connsiteY15" fmla="*/ 306938 h 5011018"/>
              <a:gd name="connsiteX16" fmla="*/ 7225069 w 12525176"/>
              <a:gd name="connsiteY16" fmla="*/ 378058 h 5011018"/>
              <a:gd name="connsiteX17" fmla="*/ 7519709 w 12525176"/>
              <a:gd name="connsiteY17" fmla="*/ 185018 h 5011018"/>
              <a:gd name="connsiteX18" fmla="*/ 7966749 w 12525176"/>
              <a:gd name="connsiteY18" fmla="*/ 357738 h 5011018"/>
              <a:gd name="connsiteX19" fmla="*/ 8362989 w 12525176"/>
              <a:gd name="connsiteY19" fmla="*/ 174858 h 5011018"/>
              <a:gd name="connsiteX20" fmla="*/ 8789709 w 12525176"/>
              <a:gd name="connsiteY20" fmla="*/ 327258 h 5011018"/>
              <a:gd name="connsiteX21" fmla="*/ 9378989 w 12525176"/>
              <a:gd name="connsiteY21" fmla="*/ 134218 h 5011018"/>
              <a:gd name="connsiteX22" fmla="*/ 9795549 w 12525176"/>
              <a:gd name="connsiteY22" fmla="*/ 428858 h 5011018"/>
              <a:gd name="connsiteX23" fmla="*/ 10374669 w 12525176"/>
              <a:gd name="connsiteY23" fmla="*/ 215498 h 5011018"/>
              <a:gd name="connsiteX24" fmla="*/ 10689629 w 12525176"/>
              <a:gd name="connsiteY24" fmla="*/ 418698 h 5011018"/>
              <a:gd name="connsiteX25" fmla="*/ 11167149 w 12525176"/>
              <a:gd name="connsiteY25" fmla="*/ 174858 h 5011018"/>
              <a:gd name="connsiteX26" fmla="*/ 11522749 w 12525176"/>
              <a:gd name="connsiteY26" fmla="*/ 276458 h 5011018"/>
              <a:gd name="connsiteX27" fmla="*/ 11990109 w 12525176"/>
              <a:gd name="connsiteY27" fmla="*/ 124058 h 5011018"/>
              <a:gd name="connsiteX28" fmla="*/ 12244109 w 12525176"/>
              <a:gd name="connsiteY28" fmla="*/ 317098 h 5011018"/>
              <a:gd name="connsiteX29" fmla="*/ 12366029 w 12525176"/>
              <a:gd name="connsiteY29" fmla="*/ 205338 h 5011018"/>
              <a:gd name="connsiteX30" fmla="*/ 12518429 w 12525176"/>
              <a:gd name="connsiteY30" fmla="*/ 357738 h 5011018"/>
              <a:gd name="connsiteX31" fmla="*/ 12477789 w 12525176"/>
              <a:gd name="connsiteY31" fmla="*/ 4452218 h 5011018"/>
              <a:gd name="connsiteX32" fmla="*/ 12294909 w 12525176"/>
              <a:gd name="connsiteY32" fmla="*/ 4817978 h 5011018"/>
              <a:gd name="connsiteX33" fmla="*/ 11197629 w 12525176"/>
              <a:gd name="connsiteY33" fmla="*/ 4889098 h 5011018"/>
              <a:gd name="connsiteX34" fmla="*/ 966509 w 12525176"/>
              <a:gd name="connsiteY34" fmla="*/ 5011018 h 5011018"/>
              <a:gd name="connsiteX35" fmla="*/ 306109 w 12525176"/>
              <a:gd name="connsiteY35" fmla="*/ 4655418 h 5011018"/>
              <a:gd name="connsiteX36" fmla="*/ 326429 w 12525176"/>
              <a:gd name="connsiteY36" fmla="*/ 3243178 h 5011018"/>
              <a:gd name="connsiteX37" fmla="*/ 326429 w 12525176"/>
              <a:gd name="connsiteY37" fmla="*/ 865738 h 5011018"/>
              <a:gd name="connsiteX0" fmla="*/ 339065 w 12537812"/>
              <a:gd name="connsiteY0" fmla="*/ 865738 h 5011018"/>
              <a:gd name="connsiteX1" fmla="*/ 684505 w 12537812"/>
              <a:gd name="connsiteY1" fmla="*/ 398378 h 5011018"/>
              <a:gd name="connsiteX2" fmla="*/ 1080745 w 12537812"/>
              <a:gd name="connsiteY2" fmla="*/ 520298 h 5011018"/>
              <a:gd name="connsiteX3" fmla="*/ 1385545 w 12537812"/>
              <a:gd name="connsiteY3" fmla="*/ 388218 h 5011018"/>
              <a:gd name="connsiteX4" fmla="*/ 1924025 w 12537812"/>
              <a:gd name="connsiteY4" fmla="*/ 489818 h 5011018"/>
              <a:gd name="connsiteX5" fmla="*/ 2188185 w 12537812"/>
              <a:gd name="connsiteY5" fmla="*/ 347578 h 5011018"/>
              <a:gd name="connsiteX6" fmla="*/ 2726665 w 12537812"/>
              <a:gd name="connsiteY6" fmla="*/ 499978 h 5011018"/>
              <a:gd name="connsiteX7" fmla="*/ 3163545 w 12537812"/>
              <a:gd name="connsiteY7" fmla="*/ 337418 h 5011018"/>
              <a:gd name="connsiteX8" fmla="*/ 3590265 w 12537812"/>
              <a:gd name="connsiteY8" fmla="*/ 581258 h 5011018"/>
              <a:gd name="connsiteX9" fmla="*/ 4149065 w 12537812"/>
              <a:gd name="connsiteY9" fmla="*/ 327258 h 5011018"/>
              <a:gd name="connsiteX10" fmla="*/ 4331945 w 12537812"/>
              <a:gd name="connsiteY10" fmla="*/ 469498 h 5011018"/>
              <a:gd name="connsiteX11" fmla="*/ 5043145 w 12537812"/>
              <a:gd name="connsiteY11" fmla="*/ 317098 h 5011018"/>
              <a:gd name="connsiteX12" fmla="*/ 5205705 w 12537812"/>
              <a:gd name="connsiteY12" fmla="*/ 510138 h 5011018"/>
              <a:gd name="connsiteX13" fmla="*/ 5876265 w 12537812"/>
              <a:gd name="connsiteY13" fmla="*/ 367898 h 5011018"/>
              <a:gd name="connsiteX14" fmla="*/ 6262345 w 12537812"/>
              <a:gd name="connsiteY14" fmla="*/ 571098 h 5011018"/>
              <a:gd name="connsiteX15" fmla="*/ 6709385 w 12537812"/>
              <a:gd name="connsiteY15" fmla="*/ 306938 h 5011018"/>
              <a:gd name="connsiteX16" fmla="*/ 7237705 w 12537812"/>
              <a:gd name="connsiteY16" fmla="*/ 378058 h 5011018"/>
              <a:gd name="connsiteX17" fmla="*/ 7532345 w 12537812"/>
              <a:gd name="connsiteY17" fmla="*/ 185018 h 5011018"/>
              <a:gd name="connsiteX18" fmla="*/ 7979385 w 12537812"/>
              <a:gd name="connsiteY18" fmla="*/ 357738 h 5011018"/>
              <a:gd name="connsiteX19" fmla="*/ 8375625 w 12537812"/>
              <a:gd name="connsiteY19" fmla="*/ 174858 h 5011018"/>
              <a:gd name="connsiteX20" fmla="*/ 8802345 w 12537812"/>
              <a:gd name="connsiteY20" fmla="*/ 327258 h 5011018"/>
              <a:gd name="connsiteX21" fmla="*/ 9391625 w 12537812"/>
              <a:gd name="connsiteY21" fmla="*/ 134218 h 5011018"/>
              <a:gd name="connsiteX22" fmla="*/ 9808185 w 12537812"/>
              <a:gd name="connsiteY22" fmla="*/ 428858 h 5011018"/>
              <a:gd name="connsiteX23" fmla="*/ 10387305 w 12537812"/>
              <a:gd name="connsiteY23" fmla="*/ 215498 h 5011018"/>
              <a:gd name="connsiteX24" fmla="*/ 10702265 w 12537812"/>
              <a:gd name="connsiteY24" fmla="*/ 418698 h 5011018"/>
              <a:gd name="connsiteX25" fmla="*/ 11179785 w 12537812"/>
              <a:gd name="connsiteY25" fmla="*/ 174858 h 5011018"/>
              <a:gd name="connsiteX26" fmla="*/ 11535385 w 12537812"/>
              <a:gd name="connsiteY26" fmla="*/ 276458 h 5011018"/>
              <a:gd name="connsiteX27" fmla="*/ 12002745 w 12537812"/>
              <a:gd name="connsiteY27" fmla="*/ 124058 h 5011018"/>
              <a:gd name="connsiteX28" fmla="*/ 12256745 w 12537812"/>
              <a:gd name="connsiteY28" fmla="*/ 317098 h 5011018"/>
              <a:gd name="connsiteX29" fmla="*/ 12378665 w 12537812"/>
              <a:gd name="connsiteY29" fmla="*/ 205338 h 5011018"/>
              <a:gd name="connsiteX30" fmla="*/ 12531065 w 12537812"/>
              <a:gd name="connsiteY30" fmla="*/ 357738 h 5011018"/>
              <a:gd name="connsiteX31" fmla="*/ 12490425 w 12537812"/>
              <a:gd name="connsiteY31" fmla="*/ 4452218 h 5011018"/>
              <a:gd name="connsiteX32" fmla="*/ 12307545 w 12537812"/>
              <a:gd name="connsiteY32" fmla="*/ 4817978 h 5011018"/>
              <a:gd name="connsiteX33" fmla="*/ 11210265 w 12537812"/>
              <a:gd name="connsiteY33" fmla="*/ 4889098 h 5011018"/>
              <a:gd name="connsiteX34" fmla="*/ 979145 w 12537812"/>
              <a:gd name="connsiteY34" fmla="*/ 5011018 h 5011018"/>
              <a:gd name="connsiteX35" fmla="*/ 339065 w 12537812"/>
              <a:gd name="connsiteY35" fmla="*/ 3243178 h 5011018"/>
              <a:gd name="connsiteX36" fmla="*/ 339065 w 12537812"/>
              <a:gd name="connsiteY36" fmla="*/ 865738 h 5011018"/>
              <a:gd name="connsiteX0" fmla="*/ 367294 w 12566041"/>
              <a:gd name="connsiteY0" fmla="*/ 865738 h 5112603"/>
              <a:gd name="connsiteX1" fmla="*/ 712734 w 12566041"/>
              <a:gd name="connsiteY1" fmla="*/ 398378 h 5112603"/>
              <a:gd name="connsiteX2" fmla="*/ 1108974 w 12566041"/>
              <a:gd name="connsiteY2" fmla="*/ 520298 h 5112603"/>
              <a:gd name="connsiteX3" fmla="*/ 1413774 w 12566041"/>
              <a:gd name="connsiteY3" fmla="*/ 388218 h 5112603"/>
              <a:gd name="connsiteX4" fmla="*/ 1952254 w 12566041"/>
              <a:gd name="connsiteY4" fmla="*/ 489818 h 5112603"/>
              <a:gd name="connsiteX5" fmla="*/ 2216414 w 12566041"/>
              <a:gd name="connsiteY5" fmla="*/ 347578 h 5112603"/>
              <a:gd name="connsiteX6" fmla="*/ 2754894 w 12566041"/>
              <a:gd name="connsiteY6" fmla="*/ 499978 h 5112603"/>
              <a:gd name="connsiteX7" fmla="*/ 3191774 w 12566041"/>
              <a:gd name="connsiteY7" fmla="*/ 337418 h 5112603"/>
              <a:gd name="connsiteX8" fmla="*/ 3618494 w 12566041"/>
              <a:gd name="connsiteY8" fmla="*/ 581258 h 5112603"/>
              <a:gd name="connsiteX9" fmla="*/ 4177294 w 12566041"/>
              <a:gd name="connsiteY9" fmla="*/ 327258 h 5112603"/>
              <a:gd name="connsiteX10" fmla="*/ 4360174 w 12566041"/>
              <a:gd name="connsiteY10" fmla="*/ 469498 h 5112603"/>
              <a:gd name="connsiteX11" fmla="*/ 5071374 w 12566041"/>
              <a:gd name="connsiteY11" fmla="*/ 317098 h 5112603"/>
              <a:gd name="connsiteX12" fmla="*/ 5233934 w 12566041"/>
              <a:gd name="connsiteY12" fmla="*/ 510138 h 5112603"/>
              <a:gd name="connsiteX13" fmla="*/ 5904494 w 12566041"/>
              <a:gd name="connsiteY13" fmla="*/ 367898 h 5112603"/>
              <a:gd name="connsiteX14" fmla="*/ 6290574 w 12566041"/>
              <a:gd name="connsiteY14" fmla="*/ 571098 h 5112603"/>
              <a:gd name="connsiteX15" fmla="*/ 6737614 w 12566041"/>
              <a:gd name="connsiteY15" fmla="*/ 306938 h 5112603"/>
              <a:gd name="connsiteX16" fmla="*/ 7265934 w 12566041"/>
              <a:gd name="connsiteY16" fmla="*/ 378058 h 5112603"/>
              <a:gd name="connsiteX17" fmla="*/ 7560574 w 12566041"/>
              <a:gd name="connsiteY17" fmla="*/ 185018 h 5112603"/>
              <a:gd name="connsiteX18" fmla="*/ 8007614 w 12566041"/>
              <a:gd name="connsiteY18" fmla="*/ 357738 h 5112603"/>
              <a:gd name="connsiteX19" fmla="*/ 8403854 w 12566041"/>
              <a:gd name="connsiteY19" fmla="*/ 174858 h 5112603"/>
              <a:gd name="connsiteX20" fmla="*/ 8830574 w 12566041"/>
              <a:gd name="connsiteY20" fmla="*/ 327258 h 5112603"/>
              <a:gd name="connsiteX21" fmla="*/ 9419854 w 12566041"/>
              <a:gd name="connsiteY21" fmla="*/ 134218 h 5112603"/>
              <a:gd name="connsiteX22" fmla="*/ 9836414 w 12566041"/>
              <a:gd name="connsiteY22" fmla="*/ 428858 h 5112603"/>
              <a:gd name="connsiteX23" fmla="*/ 10415534 w 12566041"/>
              <a:gd name="connsiteY23" fmla="*/ 215498 h 5112603"/>
              <a:gd name="connsiteX24" fmla="*/ 10730494 w 12566041"/>
              <a:gd name="connsiteY24" fmla="*/ 418698 h 5112603"/>
              <a:gd name="connsiteX25" fmla="*/ 11208014 w 12566041"/>
              <a:gd name="connsiteY25" fmla="*/ 174858 h 5112603"/>
              <a:gd name="connsiteX26" fmla="*/ 11563614 w 12566041"/>
              <a:gd name="connsiteY26" fmla="*/ 276458 h 5112603"/>
              <a:gd name="connsiteX27" fmla="*/ 12030974 w 12566041"/>
              <a:gd name="connsiteY27" fmla="*/ 124058 h 5112603"/>
              <a:gd name="connsiteX28" fmla="*/ 12284974 w 12566041"/>
              <a:gd name="connsiteY28" fmla="*/ 317098 h 5112603"/>
              <a:gd name="connsiteX29" fmla="*/ 12406894 w 12566041"/>
              <a:gd name="connsiteY29" fmla="*/ 205338 h 5112603"/>
              <a:gd name="connsiteX30" fmla="*/ 12559294 w 12566041"/>
              <a:gd name="connsiteY30" fmla="*/ 357738 h 5112603"/>
              <a:gd name="connsiteX31" fmla="*/ 12518654 w 12566041"/>
              <a:gd name="connsiteY31" fmla="*/ 4452218 h 5112603"/>
              <a:gd name="connsiteX32" fmla="*/ 12335774 w 12566041"/>
              <a:gd name="connsiteY32" fmla="*/ 4817978 h 5112603"/>
              <a:gd name="connsiteX33" fmla="*/ 11238494 w 12566041"/>
              <a:gd name="connsiteY33" fmla="*/ 4889098 h 5112603"/>
              <a:gd name="connsiteX34" fmla="*/ 1007374 w 12566041"/>
              <a:gd name="connsiteY34" fmla="*/ 5011018 h 5112603"/>
              <a:gd name="connsiteX35" fmla="*/ 306334 w 12566041"/>
              <a:gd name="connsiteY35" fmla="*/ 3263498 h 5112603"/>
              <a:gd name="connsiteX36" fmla="*/ 367294 w 12566041"/>
              <a:gd name="connsiteY36" fmla="*/ 865738 h 5112603"/>
              <a:gd name="connsiteX0" fmla="*/ 333049 w 12531796"/>
              <a:gd name="connsiteY0" fmla="*/ 865738 h 5160787"/>
              <a:gd name="connsiteX1" fmla="*/ 678489 w 12531796"/>
              <a:gd name="connsiteY1" fmla="*/ 398378 h 5160787"/>
              <a:gd name="connsiteX2" fmla="*/ 1074729 w 12531796"/>
              <a:gd name="connsiteY2" fmla="*/ 520298 h 5160787"/>
              <a:gd name="connsiteX3" fmla="*/ 1379529 w 12531796"/>
              <a:gd name="connsiteY3" fmla="*/ 388218 h 5160787"/>
              <a:gd name="connsiteX4" fmla="*/ 1918009 w 12531796"/>
              <a:gd name="connsiteY4" fmla="*/ 489818 h 5160787"/>
              <a:gd name="connsiteX5" fmla="*/ 2182169 w 12531796"/>
              <a:gd name="connsiteY5" fmla="*/ 347578 h 5160787"/>
              <a:gd name="connsiteX6" fmla="*/ 2720649 w 12531796"/>
              <a:gd name="connsiteY6" fmla="*/ 499978 h 5160787"/>
              <a:gd name="connsiteX7" fmla="*/ 3157529 w 12531796"/>
              <a:gd name="connsiteY7" fmla="*/ 337418 h 5160787"/>
              <a:gd name="connsiteX8" fmla="*/ 3584249 w 12531796"/>
              <a:gd name="connsiteY8" fmla="*/ 581258 h 5160787"/>
              <a:gd name="connsiteX9" fmla="*/ 4143049 w 12531796"/>
              <a:gd name="connsiteY9" fmla="*/ 327258 h 5160787"/>
              <a:gd name="connsiteX10" fmla="*/ 4325929 w 12531796"/>
              <a:gd name="connsiteY10" fmla="*/ 469498 h 5160787"/>
              <a:gd name="connsiteX11" fmla="*/ 5037129 w 12531796"/>
              <a:gd name="connsiteY11" fmla="*/ 317098 h 5160787"/>
              <a:gd name="connsiteX12" fmla="*/ 5199689 w 12531796"/>
              <a:gd name="connsiteY12" fmla="*/ 510138 h 5160787"/>
              <a:gd name="connsiteX13" fmla="*/ 5870249 w 12531796"/>
              <a:gd name="connsiteY13" fmla="*/ 367898 h 5160787"/>
              <a:gd name="connsiteX14" fmla="*/ 6256329 w 12531796"/>
              <a:gd name="connsiteY14" fmla="*/ 571098 h 5160787"/>
              <a:gd name="connsiteX15" fmla="*/ 6703369 w 12531796"/>
              <a:gd name="connsiteY15" fmla="*/ 306938 h 5160787"/>
              <a:gd name="connsiteX16" fmla="*/ 7231689 w 12531796"/>
              <a:gd name="connsiteY16" fmla="*/ 378058 h 5160787"/>
              <a:gd name="connsiteX17" fmla="*/ 7526329 w 12531796"/>
              <a:gd name="connsiteY17" fmla="*/ 185018 h 5160787"/>
              <a:gd name="connsiteX18" fmla="*/ 7973369 w 12531796"/>
              <a:gd name="connsiteY18" fmla="*/ 357738 h 5160787"/>
              <a:gd name="connsiteX19" fmla="*/ 8369609 w 12531796"/>
              <a:gd name="connsiteY19" fmla="*/ 174858 h 5160787"/>
              <a:gd name="connsiteX20" fmla="*/ 8796329 w 12531796"/>
              <a:gd name="connsiteY20" fmla="*/ 327258 h 5160787"/>
              <a:gd name="connsiteX21" fmla="*/ 9385609 w 12531796"/>
              <a:gd name="connsiteY21" fmla="*/ 134218 h 5160787"/>
              <a:gd name="connsiteX22" fmla="*/ 9802169 w 12531796"/>
              <a:gd name="connsiteY22" fmla="*/ 428858 h 5160787"/>
              <a:gd name="connsiteX23" fmla="*/ 10381289 w 12531796"/>
              <a:gd name="connsiteY23" fmla="*/ 215498 h 5160787"/>
              <a:gd name="connsiteX24" fmla="*/ 10696249 w 12531796"/>
              <a:gd name="connsiteY24" fmla="*/ 418698 h 5160787"/>
              <a:gd name="connsiteX25" fmla="*/ 11173769 w 12531796"/>
              <a:gd name="connsiteY25" fmla="*/ 174858 h 5160787"/>
              <a:gd name="connsiteX26" fmla="*/ 11529369 w 12531796"/>
              <a:gd name="connsiteY26" fmla="*/ 276458 h 5160787"/>
              <a:gd name="connsiteX27" fmla="*/ 11996729 w 12531796"/>
              <a:gd name="connsiteY27" fmla="*/ 124058 h 5160787"/>
              <a:gd name="connsiteX28" fmla="*/ 12250729 w 12531796"/>
              <a:gd name="connsiteY28" fmla="*/ 317098 h 5160787"/>
              <a:gd name="connsiteX29" fmla="*/ 12372649 w 12531796"/>
              <a:gd name="connsiteY29" fmla="*/ 205338 h 5160787"/>
              <a:gd name="connsiteX30" fmla="*/ 12525049 w 12531796"/>
              <a:gd name="connsiteY30" fmla="*/ 357738 h 5160787"/>
              <a:gd name="connsiteX31" fmla="*/ 12484409 w 12531796"/>
              <a:gd name="connsiteY31" fmla="*/ 4452218 h 5160787"/>
              <a:gd name="connsiteX32" fmla="*/ 12301529 w 12531796"/>
              <a:gd name="connsiteY32" fmla="*/ 4817978 h 5160787"/>
              <a:gd name="connsiteX33" fmla="*/ 11204249 w 12531796"/>
              <a:gd name="connsiteY33" fmla="*/ 4889098 h 5160787"/>
              <a:gd name="connsiteX34" fmla="*/ 973129 w 12531796"/>
              <a:gd name="connsiteY34" fmla="*/ 5011018 h 5160787"/>
              <a:gd name="connsiteX35" fmla="*/ 339425 w 12531796"/>
              <a:gd name="connsiteY35" fmla="*/ 5031338 h 5160787"/>
              <a:gd name="connsiteX36" fmla="*/ 272089 w 12531796"/>
              <a:gd name="connsiteY36" fmla="*/ 3263498 h 5160787"/>
              <a:gd name="connsiteX37" fmla="*/ 333049 w 12531796"/>
              <a:gd name="connsiteY37" fmla="*/ 865738 h 5160787"/>
              <a:gd name="connsiteX0" fmla="*/ 367294 w 12566041"/>
              <a:gd name="connsiteY0" fmla="*/ 865738 h 5011018"/>
              <a:gd name="connsiteX1" fmla="*/ 712734 w 12566041"/>
              <a:gd name="connsiteY1" fmla="*/ 398378 h 5011018"/>
              <a:gd name="connsiteX2" fmla="*/ 1108974 w 12566041"/>
              <a:gd name="connsiteY2" fmla="*/ 520298 h 5011018"/>
              <a:gd name="connsiteX3" fmla="*/ 1413774 w 12566041"/>
              <a:gd name="connsiteY3" fmla="*/ 388218 h 5011018"/>
              <a:gd name="connsiteX4" fmla="*/ 1952254 w 12566041"/>
              <a:gd name="connsiteY4" fmla="*/ 489818 h 5011018"/>
              <a:gd name="connsiteX5" fmla="*/ 2216414 w 12566041"/>
              <a:gd name="connsiteY5" fmla="*/ 347578 h 5011018"/>
              <a:gd name="connsiteX6" fmla="*/ 2754894 w 12566041"/>
              <a:gd name="connsiteY6" fmla="*/ 499978 h 5011018"/>
              <a:gd name="connsiteX7" fmla="*/ 3191774 w 12566041"/>
              <a:gd name="connsiteY7" fmla="*/ 337418 h 5011018"/>
              <a:gd name="connsiteX8" fmla="*/ 3618494 w 12566041"/>
              <a:gd name="connsiteY8" fmla="*/ 581258 h 5011018"/>
              <a:gd name="connsiteX9" fmla="*/ 4177294 w 12566041"/>
              <a:gd name="connsiteY9" fmla="*/ 327258 h 5011018"/>
              <a:gd name="connsiteX10" fmla="*/ 4360174 w 12566041"/>
              <a:gd name="connsiteY10" fmla="*/ 469498 h 5011018"/>
              <a:gd name="connsiteX11" fmla="*/ 5071374 w 12566041"/>
              <a:gd name="connsiteY11" fmla="*/ 317098 h 5011018"/>
              <a:gd name="connsiteX12" fmla="*/ 5233934 w 12566041"/>
              <a:gd name="connsiteY12" fmla="*/ 510138 h 5011018"/>
              <a:gd name="connsiteX13" fmla="*/ 5904494 w 12566041"/>
              <a:gd name="connsiteY13" fmla="*/ 367898 h 5011018"/>
              <a:gd name="connsiteX14" fmla="*/ 6290574 w 12566041"/>
              <a:gd name="connsiteY14" fmla="*/ 571098 h 5011018"/>
              <a:gd name="connsiteX15" fmla="*/ 6737614 w 12566041"/>
              <a:gd name="connsiteY15" fmla="*/ 306938 h 5011018"/>
              <a:gd name="connsiteX16" fmla="*/ 7265934 w 12566041"/>
              <a:gd name="connsiteY16" fmla="*/ 378058 h 5011018"/>
              <a:gd name="connsiteX17" fmla="*/ 7560574 w 12566041"/>
              <a:gd name="connsiteY17" fmla="*/ 185018 h 5011018"/>
              <a:gd name="connsiteX18" fmla="*/ 8007614 w 12566041"/>
              <a:gd name="connsiteY18" fmla="*/ 357738 h 5011018"/>
              <a:gd name="connsiteX19" fmla="*/ 8403854 w 12566041"/>
              <a:gd name="connsiteY19" fmla="*/ 174858 h 5011018"/>
              <a:gd name="connsiteX20" fmla="*/ 8830574 w 12566041"/>
              <a:gd name="connsiteY20" fmla="*/ 327258 h 5011018"/>
              <a:gd name="connsiteX21" fmla="*/ 9419854 w 12566041"/>
              <a:gd name="connsiteY21" fmla="*/ 134218 h 5011018"/>
              <a:gd name="connsiteX22" fmla="*/ 9836414 w 12566041"/>
              <a:gd name="connsiteY22" fmla="*/ 428858 h 5011018"/>
              <a:gd name="connsiteX23" fmla="*/ 10415534 w 12566041"/>
              <a:gd name="connsiteY23" fmla="*/ 215498 h 5011018"/>
              <a:gd name="connsiteX24" fmla="*/ 10730494 w 12566041"/>
              <a:gd name="connsiteY24" fmla="*/ 418698 h 5011018"/>
              <a:gd name="connsiteX25" fmla="*/ 11208014 w 12566041"/>
              <a:gd name="connsiteY25" fmla="*/ 174858 h 5011018"/>
              <a:gd name="connsiteX26" fmla="*/ 11563614 w 12566041"/>
              <a:gd name="connsiteY26" fmla="*/ 276458 h 5011018"/>
              <a:gd name="connsiteX27" fmla="*/ 12030974 w 12566041"/>
              <a:gd name="connsiteY27" fmla="*/ 124058 h 5011018"/>
              <a:gd name="connsiteX28" fmla="*/ 12284974 w 12566041"/>
              <a:gd name="connsiteY28" fmla="*/ 317098 h 5011018"/>
              <a:gd name="connsiteX29" fmla="*/ 12406894 w 12566041"/>
              <a:gd name="connsiteY29" fmla="*/ 205338 h 5011018"/>
              <a:gd name="connsiteX30" fmla="*/ 12559294 w 12566041"/>
              <a:gd name="connsiteY30" fmla="*/ 357738 h 5011018"/>
              <a:gd name="connsiteX31" fmla="*/ 12518654 w 12566041"/>
              <a:gd name="connsiteY31" fmla="*/ 4452218 h 5011018"/>
              <a:gd name="connsiteX32" fmla="*/ 12335774 w 12566041"/>
              <a:gd name="connsiteY32" fmla="*/ 4817978 h 5011018"/>
              <a:gd name="connsiteX33" fmla="*/ 11238494 w 12566041"/>
              <a:gd name="connsiteY33" fmla="*/ 4889098 h 5011018"/>
              <a:gd name="connsiteX34" fmla="*/ 1007374 w 12566041"/>
              <a:gd name="connsiteY34" fmla="*/ 5011018 h 5011018"/>
              <a:gd name="connsiteX35" fmla="*/ 306334 w 12566041"/>
              <a:gd name="connsiteY35" fmla="*/ 3263498 h 5011018"/>
              <a:gd name="connsiteX36" fmla="*/ 367294 w 12566041"/>
              <a:gd name="connsiteY36" fmla="*/ 865738 h 5011018"/>
              <a:gd name="connsiteX0" fmla="*/ 107740 w 12306487"/>
              <a:gd name="connsiteY0" fmla="*/ 865738 h 5031338"/>
              <a:gd name="connsiteX1" fmla="*/ 453180 w 12306487"/>
              <a:gd name="connsiteY1" fmla="*/ 398378 h 5031338"/>
              <a:gd name="connsiteX2" fmla="*/ 849420 w 12306487"/>
              <a:gd name="connsiteY2" fmla="*/ 520298 h 5031338"/>
              <a:gd name="connsiteX3" fmla="*/ 1154220 w 12306487"/>
              <a:gd name="connsiteY3" fmla="*/ 388218 h 5031338"/>
              <a:gd name="connsiteX4" fmla="*/ 1692700 w 12306487"/>
              <a:gd name="connsiteY4" fmla="*/ 489818 h 5031338"/>
              <a:gd name="connsiteX5" fmla="*/ 1956860 w 12306487"/>
              <a:gd name="connsiteY5" fmla="*/ 347578 h 5031338"/>
              <a:gd name="connsiteX6" fmla="*/ 2495340 w 12306487"/>
              <a:gd name="connsiteY6" fmla="*/ 499978 h 5031338"/>
              <a:gd name="connsiteX7" fmla="*/ 2932220 w 12306487"/>
              <a:gd name="connsiteY7" fmla="*/ 337418 h 5031338"/>
              <a:gd name="connsiteX8" fmla="*/ 3358940 w 12306487"/>
              <a:gd name="connsiteY8" fmla="*/ 581258 h 5031338"/>
              <a:gd name="connsiteX9" fmla="*/ 3917740 w 12306487"/>
              <a:gd name="connsiteY9" fmla="*/ 327258 h 5031338"/>
              <a:gd name="connsiteX10" fmla="*/ 4100620 w 12306487"/>
              <a:gd name="connsiteY10" fmla="*/ 469498 h 5031338"/>
              <a:gd name="connsiteX11" fmla="*/ 4811820 w 12306487"/>
              <a:gd name="connsiteY11" fmla="*/ 317098 h 5031338"/>
              <a:gd name="connsiteX12" fmla="*/ 4974380 w 12306487"/>
              <a:gd name="connsiteY12" fmla="*/ 510138 h 5031338"/>
              <a:gd name="connsiteX13" fmla="*/ 5644940 w 12306487"/>
              <a:gd name="connsiteY13" fmla="*/ 367898 h 5031338"/>
              <a:gd name="connsiteX14" fmla="*/ 6031020 w 12306487"/>
              <a:gd name="connsiteY14" fmla="*/ 571098 h 5031338"/>
              <a:gd name="connsiteX15" fmla="*/ 6478060 w 12306487"/>
              <a:gd name="connsiteY15" fmla="*/ 306938 h 5031338"/>
              <a:gd name="connsiteX16" fmla="*/ 7006380 w 12306487"/>
              <a:gd name="connsiteY16" fmla="*/ 378058 h 5031338"/>
              <a:gd name="connsiteX17" fmla="*/ 7301020 w 12306487"/>
              <a:gd name="connsiteY17" fmla="*/ 185018 h 5031338"/>
              <a:gd name="connsiteX18" fmla="*/ 7748060 w 12306487"/>
              <a:gd name="connsiteY18" fmla="*/ 357738 h 5031338"/>
              <a:gd name="connsiteX19" fmla="*/ 8144300 w 12306487"/>
              <a:gd name="connsiteY19" fmla="*/ 174858 h 5031338"/>
              <a:gd name="connsiteX20" fmla="*/ 8571020 w 12306487"/>
              <a:gd name="connsiteY20" fmla="*/ 327258 h 5031338"/>
              <a:gd name="connsiteX21" fmla="*/ 9160300 w 12306487"/>
              <a:gd name="connsiteY21" fmla="*/ 134218 h 5031338"/>
              <a:gd name="connsiteX22" fmla="*/ 9576860 w 12306487"/>
              <a:gd name="connsiteY22" fmla="*/ 428858 h 5031338"/>
              <a:gd name="connsiteX23" fmla="*/ 10155980 w 12306487"/>
              <a:gd name="connsiteY23" fmla="*/ 215498 h 5031338"/>
              <a:gd name="connsiteX24" fmla="*/ 10470940 w 12306487"/>
              <a:gd name="connsiteY24" fmla="*/ 418698 h 5031338"/>
              <a:gd name="connsiteX25" fmla="*/ 10948460 w 12306487"/>
              <a:gd name="connsiteY25" fmla="*/ 174858 h 5031338"/>
              <a:gd name="connsiteX26" fmla="*/ 11304060 w 12306487"/>
              <a:gd name="connsiteY26" fmla="*/ 276458 h 5031338"/>
              <a:gd name="connsiteX27" fmla="*/ 11771420 w 12306487"/>
              <a:gd name="connsiteY27" fmla="*/ 124058 h 5031338"/>
              <a:gd name="connsiteX28" fmla="*/ 12025420 w 12306487"/>
              <a:gd name="connsiteY28" fmla="*/ 317098 h 5031338"/>
              <a:gd name="connsiteX29" fmla="*/ 12147340 w 12306487"/>
              <a:gd name="connsiteY29" fmla="*/ 205338 h 5031338"/>
              <a:gd name="connsiteX30" fmla="*/ 12299740 w 12306487"/>
              <a:gd name="connsiteY30" fmla="*/ 357738 h 5031338"/>
              <a:gd name="connsiteX31" fmla="*/ 12259100 w 12306487"/>
              <a:gd name="connsiteY31" fmla="*/ 4452218 h 5031338"/>
              <a:gd name="connsiteX32" fmla="*/ 12076220 w 12306487"/>
              <a:gd name="connsiteY32" fmla="*/ 4817978 h 5031338"/>
              <a:gd name="connsiteX33" fmla="*/ 10978940 w 12306487"/>
              <a:gd name="connsiteY33" fmla="*/ 4889098 h 5031338"/>
              <a:gd name="connsiteX34" fmla="*/ 1713020 w 12306487"/>
              <a:gd name="connsiteY34" fmla="*/ 5031338 h 5031338"/>
              <a:gd name="connsiteX35" fmla="*/ 46780 w 12306487"/>
              <a:gd name="connsiteY35" fmla="*/ 3263498 h 5031338"/>
              <a:gd name="connsiteX36" fmla="*/ 107740 w 12306487"/>
              <a:gd name="connsiteY36" fmla="*/ 865738 h 5031338"/>
              <a:gd name="connsiteX0" fmla="*/ 185751 w 12384498"/>
              <a:gd name="connsiteY0" fmla="*/ 865738 h 5043588"/>
              <a:gd name="connsiteX1" fmla="*/ 531191 w 12384498"/>
              <a:gd name="connsiteY1" fmla="*/ 398378 h 5043588"/>
              <a:gd name="connsiteX2" fmla="*/ 927431 w 12384498"/>
              <a:gd name="connsiteY2" fmla="*/ 520298 h 5043588"/>
              <a:gd name="connsiteX3" fmla="*/ 1232231 w 12384498"/>
              <a:gd name="connsiteY3" fmla="*/ 388218 h 5043588"/>
              <a:gd name="connsiteX4" fmla="*/ 1770711 w 12384498"/>
              <a:gd name="connsiteY4" fmla="*/ 489818 h 5043588"/>
              <a:gd name="connsiteX5" fmla="*/ 2034871 w 12384498"/>
              <a:gd name="connsiteY5" fmla="*/ 347578 h 5043588"/>
              <a:gd name="connsiteX6" fmla="*/ 2573351 w 12384498"/>
              <a:gd name="connsiteY6" fmla="*/ 499978 h 5043588"/>
              <a:gd name="connsiteX7" fmla="*/ 3010231 w 12384498"/>
              <a:gd name="connsiteY7" fmla="*/ 337418 h 5043588"/>
              <a:gd name="connsiteX8" fmla="*/ 3436951 w 12384498"/>
              <a:gd name="connsiteY8" fmla="*/ 581258 h 5043588"/>
              <a:gd name="connsiteX9" fmla="*/ 3995751 w 12384498"/>
              <a:gd name="connsiteY9" fmla="*/ 327258 h 5043588"/>
              <a:gd name="connsiteX10" fmla="*/ 4178631 w 12384498"/>
              <a:gd name="connsiteY10" fmla="*/ 469498 h 5043588"/>
              <a:gd name="connsiteX11" fmla="*/ 4889831 w 12384498"/>
              <a:gd name="connsiteY11" fmla="*/ 317098 h 5043588"/>
              <a:gd name="connsiteX12" fmla="*/ 5052391 w 12384498"/>
              <a:gd name="connsiteY12" fmla="*/ 510138 h 5043588"/>
              <a:gd name="connsiteX13" fmla="*/ 5722951 w 12384498"/>
              <a:gd name="connsiteY13" fmla="*/ 367898 h 5043588"/>
              <a:gd name="connsiteX14" fmla="*/ 6109031 w 12384498"/>
              <a:gd name="connsiteY14" fmla="*/ 571098 h 5043588"/>
              <a:gd name="connsiteX15" fmla="*/ 6556071 w 12384498"/>
              <a:gd name="connsiteY15" fmla="*/ 306938 h 5043588"/>
              <a:gd name="connsiteX16" fmla="*/ 7084391 w 12384498"/>
              <a:gd name="connsiteY16" fmla="*/ 378058 h 5043588"/>
              <a:gd name="connsiteX17" fmla="*/ 7379031 w 12384498"/>
              <a:gd name="connsiteY17" fmla="*/ 185018 h 5043588"/>
              <a:gd name="connsiteX18" fmla="*/ 7826071 w 12384498"/>
              <a:gd name="connsiteY18" fmla="*/ 357738 h 5043588"/>
              <a:gd name="connsiteX19" fmla="*/ 8222311 w 12384498"/>
              <a:gd name="connsiteY19" fmla="*/ 174858 h 5043588"/>
              <a:gd name="connsiteX20" fmla="*/ 8649031 w 12384498"/>
              <a:gd name="connsiteY20" fmla="*/ 327258 h 5043588"/>
              <a:gd name="connsiteX21" fmla="*/ 9238311 w 12384498"/>
              <a:gd name="connsiteY21" fmla="*/ 134218 h 5043588"/>
              <a:gd name="connsiteX22" fmla="*/ 9654871 w 12384498"/>
              <a:gd name="connsiteY22" fmla="*/ 428858 h 5043588"/>
              <a:gd name="connsiteX23" fmla="*/ 10233991 w 12384498"/>
              <a:gd name="connsiteY23" fmla="*/ 215498 h 5043588"/>
              <a:gd name="connsiteX24" fmla="*/ 10548951 w 12384498"/>
              <a:gd name="connsiteY24" fmla="*/ 418698 h 5043588"/>
              <a:gd name="connsiteX25" fmla="*/ 11026471 w 12384498"/>
              <a:gd name="connsiteY25" fmla="*/ 174858 h 5043588"/>
              <a:gd name="connsiteX26" fmla="*/ 11382071 w 12384498"/>
              <a:gd name="connsiteY26" fmla="*/ 276458 h 5043588"/>
              <a:gd name="connsiteX27" fmla="*/ 11849431 w 12384498"/>
              <a:gd name="connsiteY27" fmla="*/ 124058 h 5043588"/>
              <a:gd name="connsiteX28" fmla="*/ 12103431 w 12384498"/>
              <a:gd name="connsiteY28" fmla="*/ 317098 h 5043588"/>
              <a:gd name="connsiteX29" fmla="*/ 12225351 w 12384498"/>
              <a:gd name="connsiteY29" fmla="*/ 205338 h 5043588"/>
              <a:gd name="connsiteX30" fmla="*/ 12377751 w 12384498"/>
              <a:gd name="connsiteY30" fmla="*/ 357738 h 5043588"/>
              <a:gd name="connsiteX31" fmla="*/ 12337111 w 12384498"/>
              <a:gd name="connsiteY31" fmla="*/ 4452218 h 5043588"/>
              <a:gd name="connsiteX32" fmla="*/ 12154231 w 12384498"/>
              <a:gd name="connsiteY32" fmla="*/ 4817978 h 5043588"/>
              <a:gd name="connsiteX33" fmla="*/ 11056951 w 12384498"/>
              <a:gd name="connsiteY33" fmla="*/ 4889098 h 5043588"/>
              <a:gd name="connsiteX34" fmla="*/ 1791031 w 12384498"/>
              <a:gd name="connsiteY34" fmla="*/ 5031338 h 5043588"/>
              <a:gd name="connsiteX35" fmla="*/ 33351 w 12384498"/>
              <a:gd name="connsiteY35" fmla="*/ 4553818 h 5043588"/>
              <a:gd name="connsiteX36" fmla="*/ 185751 w 12384498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71120 w 12269867"/>
              <a:gd name="connsiteY0" fmla="*/ 865738 h 5253891"/>
              <a:gd name="connsiteX1" fmla="*/ 416560 w 12269867"/>
              <a:gd name="connsiteY1" fmla="*/ 398378 h 5253891"/>
              <a:gd name="connsiteX2" fmla="*/ 812800 w 12269867"/>
              <a:gd name="connsiteY2" fmla="*/ 520298 h 5253891"/>
              <a:gd name="connsiteX3" fmla="*/ 1117600 w 12269867"/>
              <a:gd name="connsiteY3" fmla="*/ 388218 h 5253891"/>
              <a:gd name="connsiteX4" fmla="*/ 1656080 w 12269867"/>
              <a:gd name="connsiteY4" fmla="*/ 489818 h 5253891"/>
              <a:gd name="connsiteX5" fmla="*/ 1920240 w 12269867"/>
              <a:gd name="connsiteY5" fmla="*/ 347578 h 5253891"/>
              <a:gd name="connsiteX6" fmla="*/ 2458720 w 12269867"/>
              <a:gd name="connsiteY6" fmla="*/ 499978 h 5253891"/>
              <a:gd name="connsiteX7" fmla="*/ 2895600 w 12269867"/>
              <a:gd name="connsiteY7" fmla="*/ 337418 h 5253891"/>
              <a:gd name="connsiteX8" fmla="*/ 3322320 w 12269867"/>
              <a:gd name="connsiteY8" fmla="*/ 581258 h 5253891"/>
              <a:gd name="connsiteX9" fmla="*/ 3881120 w 12269867"/>
              <a:gd name="connsiteY9" fmla="*/ 327258 h 5253891"/>
              <a:gd name="connsiteX10" fmla="*/ 4064000 w 12269867"/>
              <a:gd name="connsiteY10" fmla="*/ 469498 h 5253891"/>
              <a:gd name="connsiteX11" fmla="*/ 4775200 w 12269867"/>
              <a:gd name="connsiteY11" fmla="*/ 317098 h 5253891"/>
              <a:gd name="connsiteX12" fmla="*/ 4937760 w 12269867"/>
              <a:gd name="connsiteY12" fmla="*/ 510138 h 5253891"/>
              <a:gd name="connsiteX13" fmla="*/ 5608320 w 12269867"/>
              <a:gd name="connsiteY13" fmla="*/ 367898 h 5253891"/>
              <a:gd name="connsiteX14" fmla="*/ 5994400 w 12269867"/>
              <a:gd name="connsiteY14" fmla="*/ 571098 h 5253891"/>
              <a:gd name="connsiteX15" fmla="*/ 6441440 w 12269867"/>
              <a:gd name="connsiteY15" fmla="*/ 306938 h 5253891"/>
              <a:gd name="connsiteX16" fmla="*/ 6969760 w 12269867"/>
              <a:gd name="connsiteY16" fmla="*/ 378058 h 5253891"/>
              <a:gd name="connsiteX17" fmla="*/ 7264400 w 12269867"/>
              <a:gd name="connsiteY17" fmla="*/ 185018 h 5253891"/>
              <a:gd name="connsiteX18" fmla="*/ 7711440 w 12269867"/>
              <a:gd name="connsiteY18" fmla="*/ 357738 h 5253891"/>
              <a:gd name="connsiteX19" fmla="*/ 8107680 w 12269867"/>
              <a:gd name="connsiteY19" fmla="*/ 174858 h 5253891"/>
              <a:gd name="connsiteX20" fmla="*/ 8534400 w 12269867"/>
              <a:gd name="connsiteY20" fmla="*/ 327258 h 5253891"/>
              <a:gd name="connsiteX21" fmla="*/ 9123680 w 12269867"/>
              <a:gd name="connsiteY21" fmla="*/ 134218 h 5253891"/>
              <a:gd name="connsiteX22" fmla="*/ 9540240 w 12269867"/>
              <a:gd name="connsiteY22" fmla="*/ 428858 h 5253891"/>
              <a:gd name="connsiteX23" fmla="*/ 10119360 w 12269867"/>
              <a:gd name="connsiteY23" fmla="*/ 215498 h 5253891"/>
              <a:gd name="connsiteX24" fmla="*/ 10434320 w 12269867"/>
              <a:gd name="connsiteY24" fmla="*/ 418698 h 5253891"/>
              <a:gd name="connsiteX25" fmla="*/ 10911840 w 12269867"/>
              <a:gd name="connsiteY25" fmla="*/ 174858 h 5253891"/>
              <a:gd name="connsiteX26" fmla="*/ 11267440 w 12269867"/>
              <a:gd name="connsiteY26" fmla="*/ 276458 h 5253891"/>
              <a:gd name="connsiteX27" fmla="*/ 11734800 w 12269867"/>
              <a:gd name="connsiteY27" fmla="*/ 124058 h 5253891"/>
              <a:gd name="connsiteX28" fmla="*/ 11988800 w 12269867"/>
              <a:gd name="connsiteY28" fmla="*/ 317098 h 5253891"/>
              <a:gd name="connsiteX29" fmla="*/ 12110720 w 12269867"/>
              <a:gd name="connsiteY29" fmla="*/ 205338 h 5253891"/>
              <a:gd name="connsiteX30" fmla="*/ 12263120 w 12269867"/>
              <a:gd name="connsiteY30" fmla="*/ 357738 h 5253891"/>
              <a:gd name="connsiteX31" fmla="*/ 12222480 w 12269867"/>
              <a:gd name="connsiteY31" fmla="*/ 4452218 h 5253891"/>
              <a:gd name="connsiteX32" fmla="*/ 12039600 w 12269867"/>
              <a:gd name="connsiteY32" fmla="*/ 4817978 h 5253891"/>
              <a:gd name="connsiteX33" fmla="*/ 10942320 w 12269867"/>
              <a:gd name="connsiteY33" fmla="*/ 4889098 h 5253891"/>
              <a:gd name="connsiteX34" fmla="*/ 1676400 w 12269867"/>
              <a:gd name="connsiteY34" fmla="*/ 5031338 h 5253891"/>
              <a:gd name="connsiteX35" fmla="*/ 0 w 12269867"/>
              <a:gd name="connsiteY35" fmla="*/ 4960218 h 5253891"/>
              <a:gd name="connsiteX36" fmla="*/ 71120 w 12269867"/>
              <a:gd name="connsiteY36" fmla="*/ 865738 h 5253891"/>
              <a:gd name="connsiteX0" fmla="*/ 71120 w 12269867"/>
              <a:gd name="connsiteY0" fmla="*/ 865738 h 5036678"/>
              <a:gd name="connsiteX1" fmla="*/ 416560 w 12269867"/>
              <a:gd name="connsiteY1" fmla="*/ 398378 h 5036678"/>
              <a:gd name="connsiteX2" fmla="*/ 812800 w 12269867"/>
              <a:gd name="connsiteY2" fmla="*/ 520298 h 5036678"/>
              <a:gd name="connsiteX3" fmla="*/ 1117600 w 12269867"/>
              <a:gd name="connsiteY3" fmla="*/ 388218 h 5036678"/>
              <a:gd name="connsiteX4" fmla="*/ 1656080 w 12269867"/>
              <a:gd name="connsiteY4" fmla="*/ 489818 h 5036678"/>
              <a:gd name="connsiteX5" fmla="*/ 1920240 w 12269867"/>
              <a:gd name="connsiteY5" fmla="*/ 347578 h 5036678"/>
              <a:gd name="connsiteX6" fmla="*/ 2458720 w 12269867"/>
              <a:gd name="connsiteY6" fmla="*/ 499978 h 5036678"/>
              <a:gd name="connsiteX7" fmla="*/ 2895600 w 12269867"/>
              <a:gd name="connsiteY7" fmla="*/ 337418 h 5036678"/>
              <a:gd name="connsiteX8" fmla="*/ 3322320 w 12269867"/>
              <a:gd name="connsiteY8" fmla="*/ 581258 h 5036678"/>
              <a:gd name="connsiteX9" fmla="*/ 3881120 w 12269867"/>
              <a:gd name="connsiteY9" fmla="*/ 327258 h 5036678"/>
              <a:gd name="connsiteX10" fmla="*/ 4064000 w 12269867"/>
              <a:gd name="connsiteY10" fmla="*/ 469498 h 5036678"/>
              <a:gd name="connsiteX11" fmla="*/ 4775200 w 12269867"/>
              <a:gd name="connsiteY11" fmla="*/ 317098 h 5036678"/>
              <a:gd name="connsiteX12" fmla="*/ 4937760 w 12269867"/>
              <a:gd name="connsiteY12" fmla="*/ 510138 h 5036678"/>
              <a:gd name="connsiteX13" fmla="*/ 5608320 w 12269867"/>
              <a:gd name="connsiteY13" fmla="*/ 367898 h 5036678"/>
              <a:gd name="connsiteX14" fmla="*/ 5994400 w 12269867"/>
              <a:gd name="connsiteY14" fmla="*/ 571098 h 5036678"/>
              <a:gd name="connsiteX15" fmla="*/ 6441440 w 12269867"/>
              <a:gd name="connsiteY15" fmla="*/ 306938 h 5036678"/>
              <a:gd name="connsiteX16" fmla="*/ 6969760 w 12269867"/>
              <a:gd name="connsiteY16" fmla="*/ 378058 h 5036678"/>
              <a:gd name="connsiteX17" fmla="*/ 7264400 w 12269867"/>
              <a:gd name="connsiteY17" fmla="*/ 185018 h 5036678"/>
              <a:gd name="connsiteX18" fmla="*/ 7711440 w 12269867"/>
              <a:gd name="connsiteY18" fmla="*/ 357738 h 5036678"/>
              <a:gd name="connsiteX19" fmla="*/ 8107680 w 12269867"/>
              <a:gd name="connsiteY19" fmla="*/ 174858 h 5036678"/>
              <a:gd name="connsiteX20" fmla="*/ 8534400 w 12269867"/>
              <a:gd name="connsiteY20" fmla="*/ 327258 h 5036678"/>
              <a:gd name="connsiteX21" fmla="*/ 9123680 w 12269867"/>
              <a:gd name="connsiteY21" fmla="*/ 134218 h 5036678"/>
              <a:gd name="connsiteX22" fmla="*/ 9540240 w 12269867"/>
              <a:gd name="connsiteY22" fmla="*/ 428858 h 5036678"/>
              <a:gd name="connsiteX23" fmla="*/ 10119360 w 12269867"/>
              <a:gd name="connsiteY23" fmla="*/ 215498 h 5036678"/>
              <a:gd name="connsiteX24" fmla="*/ 10434320 w 12269867"/>
              <a:gd name="connsiteY24" fmla="*/ 418698 h 5036678"/>
              <a:gd name="connsiteX25" fmla="*/ 10911840 w 12269867"/>
              <a:gd name="connsiteY25" fmla="*/ 174858 h 5036678"/>
              <a:gd name="connsiteX26" fmla="*/ 11267440 w 12269867"/>
              <a:gd name="connsiteY26" fmla="*/ 276458 h 5036678"/>
              <a:gd name="connsiteX27" fmla="*/ 11734800 w 12269867"/>
              <a:gd name="connsiteY27" fmla="*/ 124058 h 5036678"/>
              <a:gd name="connsiteX28" fmla="*/ 11988800 w 12269867"/>
              <a:gd name="connsiteY28" fmla="*/ 317098 h 5036678"/>
              <a:gd name="connsiteX29" fmla="*/ 12110720 w 12269867"/>
              <a:gd name="connsiteY29" fmla="*/ 205338 h 5036678"/>
              <a:gd name="connsiteX30" fmla="*/ 12263120 w 12269867"/>
              <a:gd name="connsiteY30" fmla="*/ 357738 h 5036678"/>
              <a:gd name="connsiteX31" fmla="*/ 12222480 w 12269867"/>
              <a:gd name="connsiteY31" fmla="*/ 4452218 h 5036678"/>
              <a:gd name="connsiteX32" fmla="*/ 12039600 w 12269867"/>
              <a:gd name="connsiteY32" fmla="*/ 4817978 h 5036678"/>
              <a:gd name="connsiteX33" fmla="*/ 10942320 w 12269867"/>
              <a:gd name="connsiteY33" fmla="*/ 4889098 h 5036678"/>
              <a:gd name="connsiteX34" fmla="*/ 1676400 w 12269867"/>
              <a:gd name="connsiteY34" fmla="*/ 5031338 h 5036678"/>
              <a:gd name="connsiteX35" fmla="*/ 0 w 12269867"/>
              <a:gd name="connsiteY35" fmla="*/ 4960218 h 5036678"/>
              <a:gd name="connsiteX36" fmla="*/ 71120 w 12269867"/>
              <a:gd name="connsiteY36" fmla="*/ 865738 h 5036678"/>
              <a:gd name="connsiteX0" fmla="*/ 71120 w 12269867"/>
              <a:gd name="connsiteY0" fmla="*/ 865738 h 5032817"/>
              <a:gd name="connsiteX1" fmla="*/ 416560 w 12269867"/>
              <a:gd name="connsiteY1" fmla="*/ 398378 h 5032817"/>
              <a:gd name="connsiteX2" fmla="*/ 812800 w 12269867"/>
              <a:gd name="connsiteY2" fmla="*/ 520298 h 5032817"/>
              <a:gd name="connsiteX3" fmla="*/ 1117600 w 12269867"/>
              <a:gd name="connsiteY3" fmla="*/ 388218 h 5032817"/>
              <a:gd name="connsiteX4" fmla="*/ 1656080 w 12269867"/>
              <a:gd name="connsiteY4" fmla="*/ 489818 h 5032817"/>
              <a:gd name="connsiteX5" fmla="*/ 1920240 w 12269867"/>
              <a:gd name="connsiteY5" fmla="*/ 347578 h 5032817"/>
              <a:gd name="connsiteX6" fmla="*/ 2458720 w 12269867"/>
              <a:gd name="connsiteY6" fmla="*/ 499978 h 5032817"/>
              <a:gd name="connsiteX7" fmla="*/ 2895600 w 12269867"/>
              <a:gd name="connsiteY7" fmla="*/ 337418 h 5032817"/>
              <a:gd name="connsiteX8" fmla="*/ 3322320 w 12269867"/>
              <a:gd name="connsiteY8" fmla="*/ 581258 h 5032817"/>
              <a:gd name="connsiteX9" fmla="*/ 3881120 w 12269867"/>
              <a:gd name="connsiteY9" fmla="*/ 327258 h 5032817"/>
              <a:gd name="connsiteX10" fmla="*/ 4064000 w 12269867"/>
              <a:gd name="connsiteY10" fmla="*/ 469498 h 5032817"/>
              <a:gd name="connsiteX11" fmla="*/ 4775200 w 12269867"/>
              <a:gd name="connsiteY11" fmla="*/ 317098 h 5032817"/>
              <a:gd name="connsiteX12" fmla="*/ 4937760 w 12269867"/>
              <a:gd name="connsiteY12" fmla="*/ 510138 h 5032817"/>
              <a:gd name="connsiteX13" fmla="*/ 5608320 w 12269867"/>
              <a:gd name="connsiteY13" fmla="*/ 367898 h 5032817"/>
              <a:gd name="connsiteX14" fmla="*/ 5994400 w 12269867"/>
              <a:gd name="connsiteY14" fmla="*/ 571098 h 5032817"/>
              <a:gd name="connsiteX15" fmla="*/ 6441440 w 12269867"/>
              <a:gd name="connsiteY15" fmla="*/ 306938 h 5032817"/>
              <a:gd name="connsiteX16" fmla="*/ 6969760 w 12269867"/>
              <a:gd name="connsiteY16" fmla="*/ 378058 h 5032817"/>
              <a:gd name="connsiteX17" fmla="*/ 7264400 w 12269867"/>
              <a:gd name="connsiteY17" fmla="*/ 185018 h 5032817"/>
              <a:gd name="connsiteX18" fmla="*/ 7711440 w 12269867"/>
              <a:gd name="connsiteY18" fmla="*/ 357738 h 5032817"/>
              <a:gd name="connsiteX19" fmla="*/ 8107680 w 12269867"/>
              <a:gd name="connsiteY19" fmla="*/ 174858 h 5032817"/>
              <a:gd name="connsiteX20" fmla="*/ 8534400 w 12269867"/>
              <a:gd name="connsiteY20" fmla="*/ 327258 h 5032817"/>
              <a:gd name="connsiteX21" fmla="*/ 9123680 w 12269867"/>
              <a:gd name="connsiteY21" fmla="*/ 134218 h 5032817"/>
              <a:gd name="connsiteX22" fmla="*/ 9540240 w 12269867"/>
              <a:gd name="connsiteY22" fmla="*/ 428858 h 5032817"/>
              <a:gd name="connsiteX23" fmla="*/ 10119360 w 12269867"/>
              <a:gd name="connsiteY23" fmla="*/ 215498 h 5032817"/>
              <a:gd name="connsiteX24" fmla="*/ 10434320 w 12269867"/>
              <a:gd name="connsiteY24" fmla="*/ 418698 h 5032817"/>
              <a:gd name="connsiteX25" fmla="*/ 10911840 w 12269867"/>
              <a:gd name="connsiteY25" fmla="*/ 174858 h 5032817"/>
              <a:gd name="connsiteX26" fmla="*/ 11267440 w 12269867"/>
              <a:gd name="connsiteY26" fmla="*/ 276458 h 5032817"/>
              <a:gd name="connsiteX27" fmla="*/ 11734800 w 12269867"/>
              <a:gd name="connsiteY27" fmla="*/ 124058 h 5032817"/>
              <a:gd name="connsiteX28" fmla="*/ 11988800 w 12269867"/>
              <a:gd name="connsiteY28" fmla="*/ 317098 h 5032817"/>
              <a:gd name="connsiteX29" fmla="*/ 12110720 w 12269867"/>
              <a:gd name="connsiteY29" fmla="*/ 205338 h 5032817"/>
              <a:gd name="connsiteX30" fmla="*/ 12263120 w 12269867"/>
              <a:gd name="connsiteY30" fmla="*/ 357738 h 5032817"/>
              <a:gd name="connsiteX31" fmla="*/ 12222480 w 12269867"/>
              <a:gd name="connsiteY31" fmla="*/ 4452218 h 5032817"/>
              <a:gd name="connsiteX32" fmla="*/ 12039600 w 12269867"/>
              <a:gd name="connsiteY32" fmla="*/ 4817978 h 5032817"/>
              <a:gd name="connsiteX33" fmla="*/ 10942320 w 12269867"/>
              <a:gd name="connsiteY33" fmla="*/ 4889098 h 5032817"/>
              <a:gd name="connsiteX34" fmla="*/ 1676400 w 12269867"/>
              <a:gd name="connsiteY34" fmla="*/ 5031338 h 5032817"/>
              <a:gd name="connsiteX35" fmla="*/ 0 w 12269867"/>
              <a:gd name="connsiteY35" fmla="*/ 4960218 h 5032817"/>
              <a:gd name="connsiteX36" fmla="*/ 71120 w 12269867"/>
              <a:gd name="connsiteY36" fmla="*/ 865738 h 5032817"/>
              <a:gd name="connsiteX0" fmla="*/ 71120 w 12269867"/>
              <a:gd name="connsiteY0" fmla="*/ 865738 h 5032142"/>
              <a:gd name="connsiteX1" fmla="*/ 416560 w 12269867"/>
              <a:gd name="connsiteY1" fmla="*/ 398378 h 5032142"/>
              <a:gd name="connsiteX2" fmla="*/ 812800 w 12269867"/>
              <a:gd name="connsiteY2" fmla="*/ 520298 h 5032142"/>
              <a:gd name="connsiteX3" fmla="*/ 1117600 w 12269867"/>
              <a:gd name="connsiteY3" fmla="*/ 388218 h 5032142"/>
              <a:gd name="connsiteX4" fmla="*/ 1656080 w 12269867"/>
              <a:gd name="connsiteY4" fmla="*/ 489818 h 5032142"/>
              <a:gd name="connsiteX5" fmla="*/ 1920240 w 12269867"/>
              <a:gd name="connsiteY5" fmla="*/ 347578 h 5032142"/>
              <a:gd name="connsiteX6" fmla="*/ 2458720 w 12269867"/>
              <a:gd name="connsiteY6" fmla="*/ 499978 h 5032142"/>
              <a:gd name="connsiteX7" fmla="*/ 2895600 w 12269867"/>
              <a:gd name="connsiteY7" fmla="*/ 337418 h 5032142"/>
              <a:gd name="connsiteX8" fmla="*/ 3322320 w 12269867"/>
              <a:gd name="connsiteY8" fmla="*/ 581258 h 5032142"/>
              <a:gd name="connsiteX9" fmla="*/ 3881120 w 12269867"/>
              <a:gd name="connsiteY9" fmla="*/ 327258 h 5032142"/>
              <a:gd name="connsiteX10" fmla="*/ 4064000 w 12269867"/>
              <a:gd name="connsiteY10" fmla="*/ 469498 h 5032142"/>
              <a:gd name="connsiteX11" fmla="*/ 4775200 w 12269867"/>
              <a:gd name="connsiteY11" fmla="*/ 317098 h 5032142"/>
              <a:gd name="connsiteX12" fmla="*/ 4937760 w 12269867"/>
              <a:gd name="connsiteY12" fmla="*/ 510138 h 5032142"/>
              <a:gd name="connsiteX13" fmla="*/ 5608320 w 12269867"/>
              <a:gd name="connsiteY13" fmla="*/ 367898 h 5032142"/>
              <a:gd name="connsiteX14" fmla="*/ 5994400 w 12269867"/>
              <a:gd name="connsiteY14" fmla="*/ 571098 h 5032142"/>
              <a:gd name="connsiteX15" fmla="*/ 6441440 w 12269867"/>
              <a:gd name="connsiteY15" fmla="*/ 306938 h 5032142"/>
              <a:gd name="connsiteX16" fmla="*/ 6969760 w 12269867"/>
              <a:gd name="connsiteY16" fmla="*/ 378058 h 5032142"/>
              <a:gd name="connsiteX17" fmla="*/ 7264400 w 12269867"/>
              <a:gd name="connsiteY17" fmla="*/ 185018 h 5032142"/>
              <a:gd name="connsiteX18" fmla="*/ 7711440 w 12269867"/>
              <a:gd name="connsiteY18" fmla="*/ 357738 h 5032142"/>
              <a:gd name="connsiteX19" fmla="*/ 8107680 w 12269867"/>
              <a:gd name="connsiteY19" fmla="*/ 174858 h 5032142"/>
              <a:gd name="connsiteX20" fmla="*/ 8534400 w 12269867"/>
              <a:gd name="connsiteY20" fmla="*/ 327258 h 5032142"/>
              <a:gd name="connsiteX21" fmla="*/ 9123680 w 12269867"/>
              <a:gd name="connsiteY21" fmla="*/ 134218 h 5032142"/>
              <a:gd name="connsiteX22" fmla="*/ 9540240 w 12269867"/>
              <a:gd name="connsiteY22" fmla="*/ 428858 h 5032142"/>
              <a:gd name="connsiteX23" fmla="*/ 10119360 w 12269867"/>
              <a:gd name="connsiteY23" fmla="*/ 215498 h 5032142"/>
              <a:gd name="connsiteX24" fmla="*/ 10434320 w 12269867"/>
              <a:gd name="connsiteY24" fmla="*/ 418698 h 5032142"/>
              <a:gd name="connsiteX25" fmla="*/ 10911840 w 12269867"/>
              <a:gd name="connsiteY25" fmla="*/ 174858 h 5032142"/>
              <a:gd name="connsiteX26" fmla="*/ 11267440 w 12269867"/>
              <a:gd name="connsiteY26" fmla="*/ 276458 h 5032142"/>
              <a:gd name="connsiteX27" fmla="*/ 11734800 w 12269867"/>
              <a:gd name="connsiteY27" fmla="*/ 124058 h 5032142"/>
              <a:gd name="connsiteX28" fmla="*/ 11988800 w 12269867"/>
              <a:gd name="connsiteY28" fmla="*/ 317098 h 5032142"/>
              <a:gd name="connsiteX29" fmla="*/ 12110720 w 12269867"/>
              <a:gd name="connsiteY29" fmla="*/ 205338 h 5032142"/>
              <a:gd name="connsiteX30" fmla="*/ 12263120 w 12269867"/>
              <a:gd name="connsiteY30" fmla="*/ 357738 h 5032142"/>
              <a:gd name="connsiteX31" fmla="*/ 12222480 w 12269867"/>
              <a:gd name="connsiteY31" fmla="*/ 4452218 h 5032142"/>
              <a:gd name="connsiteX32" fmla="*/ 12039600 w 12269867"/>
              <a:gd name="connsiteY32" fmla="*/ 4817978 h 5032142"/>
              <a:gd name="connsiteX33" fmla="*/ 10942320 w 12269867"/>
              <a:gd name="connsiteY33" fmla="*/ 4889098 h 5032142"/>
              <a:gd name="connsiteX34" fmla="*/ 1676400 w 12269867"/>
              <a:gd name="connsiteY34" fmla="*/ 5031338 h 5032142"/>
              <a:gd name="connsiteX35" fmla="*/ 0 w 12269867"/>
              <a:gd name="connsiteY35" fmla="*/ 4960218 h 5032142"/>
              <a:gd name="connsiteX36" fmla="*/ 71120 w 12269867"/>
              <a:gd name="connsiteY36" fmla="*/ 865738 h 5032142"/>
              <a:gd name="connsiteX0" fmla="*/ 71120 w 12269867"/>
              <a:gd name="connsiteY0" fmla="*/ 865738 h 4960218"/>
              <a:gd name="connsiteX1" fmla="*/ 416560 w 12269867"/>
              <a:gd name="connsiteY1" fmla="*/ 398378 h 4960218"/>
              <a:gd name="connsiteX2" fmla="*/ 812800 w 12269867"/>
              <a:gd name="connsiteY2" fmla="*/ 520298 h 4960218"/>
              <a:gd name="connsiteX3" fmla="*/ 1117600 w 12269867"/>
              <a:gd name="connsiteY3" fmla="*/ 388218 h 4960218"/>
              <a:gd name="connsiteX4" fmla="*/ 1656080 w 12269867"/>
              <a:gd name="connsiteY4" fmla="*/ 489818 h 4960218"/>
              <a:gd name="connsiteX5" fmla="*/ 1920240 w 12269867"/>
              <a:gd name="connsiteY5" fmla="*/ 347578 h 4960218"/>
              <a:gd name="connsiteX6" fmla="*/ 2458720 w 12269867"/>
              <a:gd name="connsiteY6" fmla="*/ 499978 h 4960218"/>
              <a:gd name="connsiteX7" fmla="*/ 2895600 w 12269867"/>
              <a:gd name="connsiteY7" fmla="*/ 337418 h 4960218"/>
              <a:gd name="connsiteX8" fmla="*/ 3322320 w 12269867"/>
              <a:gd name="connsiteY8" fmla="*/ 581258 h 4960218"/>
              <a:gd name="connsiteX9" fmla="*/ 3881120 w 12269867"/>
              <a:gd name="connsiteY9" fmla="*/ 327258 h 4960218"/>
              <a:gd name="connsiteX10" fmla="*/ 4064000 w 12269867"/>
              <a:gd name="connsiteY10" fmla="*/ 469498 h 4960218"/>
              <a:gd name="connsiteX11" fmla="*/ 4775200 w 12269867"/>
              <a:gd name="connsiteY11" fmla="*/ 317098 h 4960218"/>
              <a:gd name="connsiteX12" fmla="*/ 4937760 w 12269867"/>
              <a:gd name="connsiteY12" fmla="*/ 510138 h 4960218"/>
              <a:gd name="connsiteX13" fmla="*/ 5608320 w 12269867"/>
              <a:gd name="connsiteY13" fmla="*/ 367898 h 4960218"/>
              <a:gd name="connsiteX14" fmla="*/ 5994400 w 12269867"/>
              <a:gd name="connsiteY14" fmla="*/ 571098 h 4960218"/>
              <a:gd name="connsiteX15" fmla="*/ 6441440 w 12269867"/>
              <a:gd name="connsiteY15" fmla="*/ 306938 h 4960218"/>
              <a:gd name="connsiteX16" fmla="*/ 6969760 w 12269867"/>
              <a:gd name="connsiteY16" fmla="*/ 378058 h 4960218"/>
              <a:gd name="connsiteX17" fmla="*/ 7264400 w 12269867"/>
              <a:gd name="connsiteY17" fmla="*/ 185018 h 4960218"/>
              <a:gd name="connsiteX18" fmla="*/ 7711440 w 12269867"/>
              <a:gd name="connsiteY18" fmla="*/ 357738 h 4960218"/>
              <a:gd name="connsiteX19" fmla="*/ 8107680 w 12269867"/>
              <a:gd name="connsiteY19" fmla="*/ 174858 h 4960218"/>
              <a:gd name="connsiteX20" fmla="*/ 8534400 w 12269867"/>
              <a:gd name="connsiteY20" fmla="*/ 327258 h 4960218"/>
              <a:gd name="connsiteX21" fmla="*/ 9123680 w 12269867"/>
              <a:gd name="connsiteY21" fmla="*/ 134218 h 4960218"/>
              <a:gd name="connsiteX22" fmla="*/ 9540240 w 12269867"/>
              <a:gd name="connsiteY22" fmla="*/ 428858 h 4960218"/>
              <a:gd name="connsiteX23" fmla="*/ 10119360 w 12269867"/>
              <a:gd name="connsiteY23" fmla="*/ 215498 h 4960218"/>
              <a:gd name="connsiteX24" fmla="*/ 10434320 w 12269867"/>
              <a:gd name="connsiteY24" fmla="*/ 418698 h 4960218"/>
              <a:gd name="connsiteX25" fmla="*/ 10911840 w 12269867"/>
              <a:gd name="connsiteY25" fmla="*/ 174858 h 4960218"/>
              <a:gd name="connsiteX26" fmla="*/ 11267440 w 12269867"/>
              <a:gd name="connsiteY26" fmla="*/ 276458 h 4960218"/>
              <a:gd name="connsiteX27" fmla="*/ 11734800 w 12269867"/>
              <a:gd name="connsiteY27" fmla="*/ 124058 h 4960218"/>
              <a:gd name="connsiteX28" fmla="*/ 11988800 w 12269867"/>
              <a:gd name="connsiteY28" fmla="*/ 317098 h 4960218"/>
              <a:gd name="connsiteX29" fmla="*/ 12110720 w 12269867"/>
              <a:gd name="connsiteY29" fmla="*/ 205338 h 4960218"/>
              <a:gd name="connsiteX30" fmla="*/ 12263120 w 12269867"/>
              <a:gd name="connsiteY30" fmla="*/ 357738 h 4960218"/>
              <a:gd name="connsiteX31" fmla="*/ 12222480 w 12269867"/>
              <a:gd name="connsiteY31" fmla="*/ 4452218 h 4960218"/>
              <a:gd name="connsiteX32" fmla="*/ 12039600 w 12269867"/>
              <a:gd name="connsiteY32" fmla="*/ 4817978 h 4960218"/>
              <a:gd name="connsiteX33" fmla="*/ 10942320 w 12269867"/>
              <a:gd name="connsiteY33" fmla="*/ 4889098 h 4960218"/>
              <a:gd name="connsiteX34" fmla="*/ 2377440 w 12269867"/>
              <a:gd name="connsiteY34" fmla="*/ 4950058 h 4960218"/>
              <a:gd name="connsiteX35" fmla="*/ 0 w 12269867"/>
              <a:gd name="connsiteY35" fmla="*/ 4960218 h 4960218"/>
              <a:gd name="connsiteX36" fmla="*/ 71120 w 12269867"/>
              <a:gd name="connsiteY36" fmla="*/ 865738 h 4960218"/>
              <a:gd name="connsiteX0" fmla="*/ 71120 w 12270109"/>
              <a:gd name="connsiteY0" fmla="*/ 865738 h 4960218"/>
              <a:gd name="connsiteX1" fmla="*/ 416560 w 12270109"/>
              <a:gd name="connsiteY1" fmla="*/ 398378 h 4960218"/>
              <a:gd name="connsiteX2" fmla="*/ 812800 w 12270109"/>
              <a:gd name="connsiteY2" fmla="*/ 520298 h 4960218"/>
              <a:gd name="connsiteX3" fmla="*/ 1117600 w 12270109"/>
              <a:gd name="connsiteY3" fmla="*/ 388218 h 4960218"/>
              <a:gd name="connsiteX4" fmla="*/ 1656080 w 12270109"/>
              <a:gd name="connsiteY4" fmla="*/ 489818 h 4960218"/>
              <a:gd name="connsiteX5" fmla="*/ 1920240 w 12270109"/>
              <a:gd name="connsiteY5" fmla="*/ 347578 h 4960218"/>
              <a:gd name="connsiteX6" fmla="*/ 2458720 w 12270109"/>
              <a:gd name="connsiteY6" fmla="*/ 499978 h 4960218"/>
              <a:gd name="connsiteX7" fmla="*/ 2895600 w 12270109"/>
              <a:gd name="connsiteY7" fmla="*/ 337418 h 4960218"/>
              <a:gd name="connsiteX8" fmla="*/ 3322320 w 12270109"/>
              <a:gd name="connsiteY8" fmla="*/ 581258 h 4960218"/>
              <a:gd name="connsiteX9" fmla="*/ 3881120 w 12270109"/>
              <a:gd name="connsiteY9" fmla="*/ 327258 h 4960218"/>
              <a:gd name="connsiteX10" fmla="*/ 4064000 w 12270109"/>
              <a:gd name="connsiteY10" fmla="*/ 469498 h 4960218"/>
              <a:gd name="connsiteX11" fmla="*/ 4775200 w 12270109"/>
              <a:gd name="connsiteY11" fmla="*/ 317098 h 4960218"/>
              <a:gd name="connsiteX12" fmla="*/ 4937760 w 12270109"/>
              <a:gd name="connsiteY12" fmla="*/ 510138 h 4960218"/>
              <a:gd name="connsiteX13" fmla="*/ 5608320 w 12270109"/>
              <a:gd name="connsiteY13" fmla="*/ 367898 h 4960218"/>
              <a:gd name="connsiteX14" fmla="*/ 5994400 w 12270109"/>
              <a:gd name="connsiteY14" fmla="*/ 571098 h 4960218"/>
              <a:gd name="connsiteX15" fmla="*/ 6441440 w 12270109"/>
              <a:gd name="connsiteY15" fmla="*/ 306938 h 4960218"/>
              <a:gd name="connsiteX16" fmla="*/ 6969760 w 12270109"/>
              <a:gd name="connsiteY16" fmla="*/ 378058 h 4960218"/>
              <a:gd name="connsiteX17" fmla="*/ 7264400 w 12270109"/>
              <a:gd name="connsiteY17" fmla="*/ 185018 h 4960218"/>
              <a:gd name="connsiteX18" fmla="*/ 7711440 w 12270109"/>
              <a:gd name="connsiteY18" fmla="*/ 357738 h 4960218"/>
              <a:gd name="connsiteX19" fmla="*/ 8107680 w 12270109"/>
              <a:gd name="connsiteY19" fmla="*/ 174858 h 4960218"/>
              <a:gd name="connsiteX20" fmla="*/ 8534400 w 12270109"/>
              <a:gd name="connsiteY20" fmla="*/ 327258 h 4960218"/>
              <a:gd name="connsiteX21" fmla="*/ 9123680 w 12270109"/>
              <a:gd name="connsiteY21" fmla="*/ 134218 h 4960218"/>
              <a:gd name="connsiteX22" fmla="*/ 9540240 w 12270109"/>
              <a:gd name="connsiteY22" fmla="*/ 428858 h 4960218"/>
              <a:gd name="connsiteX23" fmla="*/ 10119360 w 12270109"/>
              <a:gd name="connsiteY23" fmla="*/ 215498 h 4960218"/>
              <a:gd name="connsiteX24" fmla="*/ 10434320 w 12270109"/>
              <a:gd name="connsiteY24" fmla="*/ 418698 h 4960218"/>
              <a:gd name="connsiteX25" fmla="*/ 10911840 w 12270109"/>
              <a:gd name="connsiteY25" fmla="*/ 174858 h 4960218"/>
              <a:gd name="connsiteX26" fmla="*/ 11267440 w 12270109"/>
              <a:gd name="connsiteY26" fmla="*/ 276458 h 4960218"/>
              <a:gd name="connsiteX27" fmla="*/ 11734800 w 12270109"/>
              <a:gd name="connsiteY27" fmla="*/ 124058 h 4960218"/>
              <a:gd name="connsiteX28" fmla="*/ 11988800 w 12270109"/>
              <a:gd name="connsiteY28" fmla="*/ 317098 h 4960218"/>
              <a:gd name="connsiteX29" fmla="*/ 12110720 w 12270109"/>
              <a:gd name="connsiteY29" fmla="*/ 205338 h 4960218"/>
              <a:gd name="connsiteX30" fmla="*/ 12263120 w 12270109"/>
              <a:gd name="connsiteY30" fmla="*/ 357738 h 4960218"/>
              <a:gd name="connsiteX31" fmla="*/ 12222480 w 12270109"/>
              <a:gd name="connsiteY31" fmla="*/ 4452218 h 4960218"/>
              <a:gd name="connsiteX32" fmla="*/ 12029440 w 12270109"/>
              <a:gd name="connsiteY32" fmla="*/ 4919578 h 4960218"/>
              <a:gd name="connsiteX33" fmla="*/ 10942320 w 12270109"/>
              <a:gd name="connsiteY33" fmla="*/ 4889098 h 4960218"/>
              <a:gd name="connsiteX34" fmla="*/ 2377440 w 12270109"/>
              <a:gd name="connsiteY34" fmla="*/ 4950058 h 4960218"/>
              <a:gd name="connsiteX35" fmla="*/ 0 w 12270109"/>
              <a:gd name="connsiteY35" fmla="*/ 4960218 h 4960218"/>
              <a:gd name="connsiteX36" fmla="*/ 71120 w 12270109"/>
              <a:gd name="connsiteY36" fmla="*/ 865738 h 4960218"/>
              <a:gd name="connsiteX0" fmla="*/ 71120 w 12270109"/>
              <a:gd name="connsiteY0" fmla="*/ 865738 h 4970141"/>
              <a:gd name="connsiteX1" fmla="*/ 416560 w 12270109"/>
              <a:gd name="connsiteY1" fmla="*/ 398378 h 4970141"/>
              <a:gd name="connsiteX2" fmla="*/ 812800 w 12270109"/>
              <a:gd name="connsiteY2" fmla="*/ 520298 h 4970141"/>
              <a:gd name="connsiteX3" fmla="*/ 1117600 w 12270109"/>
              <a:gd name="connsiteY3" fmla="*/ 388218 h 4970141"/>
              <a:gd name="connsiteX4" fmla="*/ 1656080 w 12270109"/>
              <a:gd name="connsiteY4" fmla="*/ 489818 h 4970141"/>
              <a:gd name="connsiteX5" fmla="*/ 1920240 w 12270109"/>
              <a:gd name="connsiteY5" fmla="*/ 347578 h 4970141"/>
              <a:gd name="connsiteX6" fmla="*/ 2458720 w 12270109"/>
              <a:gd name="connsiteY6" fmla="*/ 499978 h 4970141"/>
              <a:gd name="connsiteX7" fmla="*/ 2895600 w 12270109"/>
              <a:gd name="connsiteY7" fmla="*/ 337418 h 4970141"/>
              <a:gd name="connsiteX8" fmla="*/ 3322320 w 12270109"/>
              <a:gd name="connsiteY8" fmla="*/ 581258 h 4970141"/>
              <a:gd name="connsiteX9" fmla="*/ 3881120 w 12270109"/>
              <a:gd name="connsiteY9" fmla="*/ 327258 h 4970141"/>
              <a:gd name="connsiteX10" fmla="*/ 4064000 w 12270109"/>
              <a:gd name="connsiteY10" fmla="*/ 469498 h 4970141"/>
              <a:gd name="connsiteX11" fmla="*/ 4775200 w 12270109"/>
              <a:gd name="connsiteY11" fmla="*/ 317098 h 4970141"/>
              <a:gd name="connsiteX12" fmla="*/ 4937760 w 12270109"/>
              <a:gd name="connsiteY12" fmla="*/ 510138 h 4970141"/>
              <a:gd name="connsiteX13" fmla="*/ 5608320 w 12270109"/>
              <a:gd name="connsiteY13" fmla="*/ 367898 h 4970141"/>
              <a:gd name="connsiteX14" fmla="*/ 5994400 w 12270109"/>
              <a:gd name="connsiteY14" fmla="*/ 571098 h 4970141"/>
              <a:gd name="connsiteX15" fmla="*/ 6441440 w 12270109"/>
              <a:gd name="connsiteY15" fmla="*/ 306938 h 4970141"/>
              <a:gd name="connsiteX16" fmla="*/ 6969760 w 12270109"/>
              <a:gd name="connsiteY16" fmla="*/ 378058 h 4970141"/>
              <a:gd name="connsiteX17" fmla="*/ 7264400 w 12270109"/>
              <a:gd name="connsiteY17" fmla="*/ 185018 h 4970141"/>
              <a:gd name="connsiteX18" fmla="*/ 7711440 w 12270109"/>
              <a:gd name="connsiteY18" fmla="*/ 357738 h 4970141"/>
              <a:gd name="connsiteX19" fmla="*/ 8107680 w 12270109"/>
              <a:gd name="connsiteY19" fmla="*/ 174858 h 4970141"/>
              <a:gd name="connsiteX20" fmla="*/ 8534400 w 12270109"/>
              <a:gd name="connsiteY20" fmla="*/ 327258 h 4970141"/>
              <a:gd name="connsiteX21" fmla="*/ 9123680 w 12270109"/>
              <a:gd name="connsiteY21" fmla="*/ 134218 h 4970141"/>
              <a:gd name="connsiteX22" fmla="*/ 9540240 w 12270109"/>
              <a:gd name="connsiteY22" fmla="*/ 428858 h 4970141"/>
              <a:gd name="connsiteX23" fmla="*/ 10119360 w 12270109"/>
              <a:gd name="connsiteY23" fmla="*/ 215498 h 4970141"/>
              <a:gd name="connsiteX24" fmla="*/ 10434320 w 12270109"/>
              <a:gd name="connsiteY24" fmla="*/ 418698 h 4970141"/>
              <a:gd name="connsiteX25" fmla="*/ 10911840 w 12270109"/>
              <a:gd name="connsiteY25" fmla="*/ 174858 h 4970141"/>
              <a:gd name="connsiteX26" fmla="*/ 11267440 w 12270109"/>
              <a:gd name="connsiteY26" fmla="*/ 276458 h 4970141"/>
              <a:gd name="connsiteX27" fmla="*/ 11734800 w 12270109"/>
              <a:gd name="connsiteY27" fmla="*/ 124058 h 4970141"/>
              <a:gd name="connsiteX28" fmla="*/ 11988800 w 12270109"/>
              <a:gd name="connsiteY28" fmla="*/ 317098 h 4970141"/>
              <a:gd name="connsiteX29" fmla="*/ 12110720 w 12270109"/>
              <a:gd name="connsiteY29" fmla="*/ 205338 h 4970141"/>
              <a:gd name="connsiteX30" fmla="*/ 12263120 w 12270109"/>
              <a:gd name="connsiteY30" fmla="*/ 357738 h 4970141"/>
              <a:gd name="connsiteX31" fmla="*/ 12222480 w 12270109"/>
              <a:gd name="connsiteY31" fmla="*/ 4452218 h 4970141"/>
              <a:gd name="connsiteX32" fmla="*/ 12029440 w 12270109"/>
              <a:gd name="connsiteY32" fmla="*/ 4919578 h 4970141"/>
              <a:gd name="connsiteX33" fmla="*/ 10942320 w 12270109"/>
              <a:gd name="connsiteY33" fmla="*/ 4889098 h 4970141"/>
              <a:gd name="connsiteX34" fmla="*/ 2377440 w 12270109"/>
              <a:gd name="connsiteY34" fmla="*/ 4950058 h 4970141"/>
              <a:gd name="connsiteX35" fmla="*/ 0 w 12270109"/>
              <a:gd name="connsiteY35" fmla="*/ 4960218 h 4970141"/>
              <a:gd name="connsiteX36" fmla="*/ 71120 w 12270109"/>
              <a:gd name="connsiteY36" fmla="*/ 865738 h 4970141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77440 w 12270109"/>
              <a:gd name="connsiteY34" fmla="*/ 495005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5022"/>
              <a:gd name="connsiteX1" fmla="*/ 416560 w 12270109"/>
              <a:gd name="connsiteY1" fmla="*/ 398378 h 4995022"/>
              <a:gd name="connsiteX2" fmla="*/ 812800 w 12270109"/>
              <a:gd name="connsiteY2" fmla="*/ 520298 h 4995022"/>
              <a:gd name="connsiteX3" fmla="*/ 1117600 w 12270109"/>
              <a:gd name="connsiteY3" fmla="*/ 388218 h 4995022"/>
              <a:gd name="connsiteX4" fmla="*/ 1656080 w 12270109"/>
              <a:gd name="connsiteY4" fmla="*/ 489818 h 4995022"/>
              <a:gd name="connsiteX5" fmla="*/ 1920240 w 12270109"/>
              <a:gd name="connsiteY5" fmla="*/ 347578 h 4995022"/>
              <a:gd name="connsiteX6" fmla="*/ 2458720 w 12270109"/>
              <a:gd name="connsiteY6" fmla="*/ 499978 h 4995022"/>
              <a:gd name="connsiteX7" fmla="*/ 2895600 w 12270109"/>
              <a:gd name="connsiteY7" fmla="*/ 337418 h 4995022"/>
              <a:gd name="connsiteX8" fmla="*/ 3322320 w 12270109"/>
              <a:gd name="connsiteY8" fmla="*/ 581258 h 4995022"/>
              <a:gd name="connsiteX9" fmla="*/ 3881120 w 12270109"/>
              <a:gd name="connsiteY9" fmla="*/ 327258 h 4995022"/>
              <a:gd name="connsiteX10" fmla="*/ 4064000 w 12270109"/>
              <a:gd name="connsiteY10" fmla="*/ 469498 h 4995022"/>
              <a:gd name="connsiteX11" fmla="*/ 4775200 w 12270109"/>
              <a:gd name="connsiteY11" fmla="*/ 317098 h 4995022"/>
              <a:gd name="connsiteX12" fmla="*/ 4937760 w 12270109"/>
              <a:gd name="connsiteY12" fmla="*/ 510138 h 4995022"/>
              <a:gd name="connsiteX13" fmla="*/ 5608320 w 12270109"/>
              <a:gd name="connsiteY13" fmla="*/ 367898 h 4995022"/>
              <a:gd name="connsiteX14" fmla="*/ 5994400 w 12270109"/>
              <a:gd name="connsiteY14" fmla="*/ 571098 h 4995022"/>
              <a:gd name="connsiteX15" fmla="*/ 6441440 w 12270109"/>
              <a:gd name="connsiteY15" fmla="*/ 306938 h 4995022"/>
              <a:gd name="connsiteX16" fmla="*/ 6969760 w 12270109"/>
              <a:gd name="connsiteY16" fmla="*/ 378058 h 4995022"/>
              <a:gd name="connsiteX17" fmla="*/ 7264400 w 12270109"/>
              <a:gd name="connsiteY17" fmla="*/ 185018 h 4995022"/>
              <a:gd name="connsiteX18" fmla="*/ 7711440 w 12270109"/>
              <a:gd name="connsiteY18" fmla="*/ 357738 h 4995022"/>
              <a:gd name="connsiteX19" fmla="*/ 8107680 w 12270109"/>
              <a:gd name="connsiteY19" fmla="*/ 174858 h 4995022"/>
              <a:gd name="connsiteX20" fmla="*/ 8534400 w 12270109"/>
              <a:gd name="connsiteY20" fmla="*/ 327258 h 4995022"/>
              <a:gd name="connsiteX21" fmla="*/ 9123680 w 12270109"/>
              <a:gd name="connsiteY21" fmla="*/ 134218 h 4995022"/>
              <a:gd name="connsiteX22" fmla="*/ 9540240 w 12270109"/>
              <a:gd name="connsiteY22" fmla="*/ 428858 h 4995022"/>
              <a:gd name="connsiteX23" fmla="*/ 10119360 w 12270109"/>
              <a:gd name="connsiteY23" fmla="*/ 215498 h 4995022"/>
              <a:gd name="connsiteX24" fmla="*/ 10434320 w 12270109"/>
              <a:gd name="connsiteY24" fmla="*/ 418698 h 4995022"/>
              <a:gd name="connsiteX25" fmla="*/ 10911840 w 12270109"/>
              <a:gd name="connsiteY25" fmla="*/ 174858 h 4995022"/>
              <a:gd name="connsiteX26" fmla="*/ 11267440 w 12270109"/>
              <a:gd name="connsiteY26" fmla="*/ 276458 h 4995022"/>
              <a:gd name="connsiteX27" fmla="*/ 11734800 w 12270109"/>
              <a:gd name="connsiteY27" fmla="*/ 124058 h 4995022"/>
              <a:gd name="connsiteX28" fmla="*/ 11988800 w 12270109"/>
              <a:gd name="connsiteY28" fmla="*/ 317098 h 4995022"/>
              <a:gd name="connsiteX29" fmla="*/ 12110720 w 12270109"/>
              <a:gd name="connsiteY29" fmla="*/ 205338 h 4995022"/>
              <a:gd name="connsiteX30" fmla="*/ 12263120 w 12270109"/>
              <a:gd name="connsiteY30" fmla="*/ 357738 h 4995022"/>
              <a:gd name="connsiteX31" fmla="*/ 12222480 w 12270109"/>
              <a:gd name="connsiteY31" fmla="*/ 4452218 h 4995022"/>
              <a:gd name="connsiteX32" fmla="*/ 12029440 w 12270109"/>
              <a:gd name="connsiteY32" fmla="*/ 4919578 h 4995022"/>
              <a:gd name="connsiteX33" fmla="*/ 10962640 w 12270109"/>
              <a:gd name="connsiteY33" fmla="*/ 4990698 h 4995022"/>
              <a:gd name="connsiteX34" fmla="*/ 2387600 w 12270109"/>
              <a:gd name="connsiteY34" fmla="*/ 4990698 h 4995022"/>
              <a:gd name="connsiteX35" fmla="*/ 0 w 12270109"/>
              <a:gd name="connsiteY35" fmla="*/ 4960218 h 4995022"/>
              <a:gd name="connsiteX36" fmla="*/ 71120 w 12270109"/>
              <a:gd name="connsiteY36" fmla="*/ 865738 h 4995022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50800 w 12270109"/>
              <a:gd name="connsiteY0" fmla="*/ 85557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50800 w 122701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667"/>
              <a:gd name="connsiteY0" fmla="*/ 855578 h 5030585"/>
              <a:gd name="connsiteX1" fmla="*/ 467360 w 12320667"/>
              <a:gd name="connsiteY1" fmla="*/ 398378 h 5030585"/>
              <a:gd name="connsiteX2" fmla="*/ 863600 w 12320667"/>
              <a:gd name="connsiteY2" fmla="*/ 520298 h 5030585"/>
              <a:gd name="connsiteX3" fmla="*/ 1168400 w 12320667"/>
              <a:gd name="connsiteY3" fmla="*/ 388218 h 5030585"/>
              <a:gd name="connsiteX4" fmla="*/ 1706880 w 12320667"/>
              <a:gd name="connsiteY4" fmla="*/ 489818 h 5030585"/>
              <a:gd name="connsiteX5" fmla="*/ 1971040 w 12320667"/>
              <a:gd name="connsiteY5" fmla="*/ 347578 h 5030585"/>
              <a:gd name="connsiteX6" fmla="*/ 2509520 w 12320667"/>
              <a:gd name="connsiteY6" fmla="*/ 499978 h 5030585"/>
              <a:gd name="connsiteX7" fmla="*/ 2946400 w 12320667"/>
              <a:gd name="connsiteY7" fmla="*/ 337418 h 5030585"/>
              <a:gd name="connsiteX8" fmla="*/ 3373120 w 12320667"/>
              <a:gd name="connsiteY8" fmla="*/ 581258 h 5030585"/>
              <a:gd name="connsiteX9" fmla="*/ 3931920 w 12320667"/>
              <a:gd name="connsiteY9" fmla="*/ 327258 h 5030585"/>
              <a:gd name="connsiteX10" fmla="*/ 4114800 w 12320667"/>
              <a:gd name="connsiteY10" fmla="*/ 469498 h 5030585"/>
              <a:gd name="connsiteX11" fmla="*/ 4826000 w 12320667"/>
              <a:gd name="connsiteY11" fmla="*/ 317098 h 5030585"/>
              <a:gd name="connsiteX12" fmla="*/ 4988560 w 12320667"/>
              <a:gd name="connsiteY12" fmla="*/ 510138 h 5030585"/>
              <a:gd name="connsiteX13" fmla="*/ 5659120 w 12320667"/>
              <a:gd name="connsiteY13" fmla="*/ 367898 h 5030585"/>
              <a:gd name="connsiteX14" fmla="*/ 6045200 w 12320667"/>
              <a:gd name="connsiteY14" fmla="*/ 571098 h 5030585"/>
              <a:gd name="connsiteX15" fmla="*/ 6492240 w 12320667"/>
              <a:gd name="connsiteY15" fmla="*/ 306938 h 5030585"/>
              <a:gd name="connsiteX16" fmla="*/ 7020560 w 12320667"/>
              <a:gd name="connsiteY16" fmla="*/ 378058 h 5030585"/>
              <a:gd name="connsiteX17" fmla="*/ 7315200 w 12320667"/>
              <a:gd name="connsiteY17" fmla="*/ 185018 h 5030585"/>
              <a:gd name="connsiteX18" fmla="*/ 7762240 w 12320667"/>
              <a:gd name="connsiteY18" fmla="*/ 357738 h 5030585"/>
              <a:gd name="connsiteX19" fmla="*/ 8158480 w 12320667"/>
              <a:gd name="connsiteY19" fmla="*/ 174858 h 5030585"/>
              <a:gd name="connsiteX20" fmla="*/ 8585200 w 12320667"/>
              <a:gd name="connsiteY20" fmla="*/ 327258 h 5030585"/>
              <a:gd name="connsiteX21" fmla="*/ 9174480 w 12320667"/>
              <a:gd name="connsiteY21" fmla="*/ 134218 h 5030585"/>
              <a:gd name="connsiteX22" fmla="*/ 9591040 w 12320667"/>
              <a:gd name="connsiteY22" fmla="*/ 428858 h 5030585"/>
              <a:gd name="connsiteX23" fmla="*/ 10170160 w 12320667"/>
              <a:gd name="connsiteY23" fmla="*/ 215498 h 5030585"/>
              <a:gd name="connsiteX24" fmla="*/ 10485120 w 12320667"/>
              <a:gd name="connsiteY24" fmla="*/ 418698 h 5030585"/>
              <a:gd name="connsiteX25" fmla="*/ 10962640 w 12320667"/>
              <a:gd name="connsiteY25" fmla="*/ 174858 h 5030585"/>
              <a:gd name="connsiteX26" fmla="*/ 11318240 w 12320667"/>
              <a:gd name="connsiteY26" fmla="*/ 276458 h 5030585"/>
              <a:gd name="connsiteX27" fmla="*/ 11785600 w 12320667"/>
              <a:gd name="connsiteY27" fmla="*/ 124058 h 5030585"/>
              <a:gd name="connsiteX28" fmla="*/ 12039600 w 12320667"/>
              <a:gd name="connsiteY28" fmla="*/ 317098 h 5030585"/>
              <a:gd name="connsiteX29" fmla="*/ 12161520 w 12320667"/>
              <a:gd name="connsiteY29" fmla="*/ 205338 h 5030585"/>
              <a:gd name="connsiteX30" fmla="*/ 12313920 w 12320667"/>
              <a:gd name="connsiteY30" fmla="*/ 357738 h 5030585"/>
              <a:gd name="connsiteX31" fmla="*/ 12273280 w 12320667"/>
              <a:gd name="connsiteY31" fmla="*/ 4452218 h 5030585"/>
              <a:gd name="connsiteX32" fmla="*/ 12090400 w 12320667"/>
              <a:gd name="connsiteY32" fmla="*/ 4990698 h 5030585"/>
              <a:gd name="connsiteX33" fmla="*/ 11013440 w 12320667"/>
              <a:gd name="connsiteY33" fmla="*/ 4990698 h 5030585"/>
              <a:gd name="connsiteX34" fmla="*/ 2438400 w 12320667"/>
              <a:gd name="connsiteY34" fmla="*/ 4990698 h 5030585"/>
              <a:gd name="connsiteX35" fmla="*/ 0 w 12320667"/>
              <a:gd name="connsiteY35" fmla="*/ 4990698 h 5030585"/>
              <a:gd name="connsiteX36" fmla="*/ 101600 w 12320667"/>
              <a:gd name="connsiteY36" fmla="*/ 855578 h 5030585"/>
              <a:gd name="connsiteX0" fmla="*/ 101600 w 12319629"/>
              <a:gd name="connsiteY0" fmla="*/ 85557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101600 w 12319629"/>
              <a:gd name="connsiteY36" fmla="*/ 855578 h 5038271"/>
              <a:gd name="connsiteX0" fmla="*/ 71120 w 12319629"/>
              <a:gd name="connsiteY0" fmla="*/ 82509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71120 w 12319629"/>
              <a:gd name="connsiteY36" fmla="*/ 825098 h 503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319629" h="5038271">
                <a:moveTo>
                  <a:pt x="71120" y="825098"/>
                </a:moveTo>
                <a:cubicBezTo>
                  <a:pt x="149013" y="59711"/>
                  <a:pt x="335280" y="449178"/>
                  <a:pt x="467360" y="398378"/>
                </a:cubicBezTo>
                <a:cubicBezTo>
                  <a:pt x="599440" y="347578"/>
                  <a:pt x="746760" y="521991"/>
                  <a:pt x="863600" y="520298"/>
                </a:cubicBezTo>
                <a:cubicBezTo>
                  <a:pt x="980440" y="518605"/>
                  <a:pt x="1027854" y="393298"/>
                  <a:pt x="1168400" y="388218"/>
                </a:cubicBezTo>
                <a:cubicBezTo>
                  <a:pt x="1308946" y="383138"/>
                  <a:pt x="1573107" y="496591"/>
                  <a:pt x="1706880" y="489818"/>
                </a:cubicBezTo>
                <a:cubicBezTo>
                  <a:pt x="1840653" y="483045"/>
                  <a:pt x="1837267" y="345885"/>
                  <a:pt x="1971040" y="347578"/>
                </a:cubicBezTo>
                <a:cubicBezTo>
                  <a:pt x="2104813" y="349271"/>
                  <a:pt x="2346960" y="501671"/>
                  <a:pt x="2509520" y="499978"/>
                </a:cubicBezTo>
                <a:cubicBezTo>
                  <a:pt x="2672080" y="498285"/>
                  <a:pt x="2802467" y="323871"/>
                  <a:pt x="2946400" y="337418"/>
                </a:cubicBezTo>
                <a:cubicBezTo>
                  <a:pt x="3090333" y="350965"/>
                  <a:pt x="3208867" y="582951"/>
                  <a:pt x="3373120" y="581258"/>
                </a:cubicBezTo>
                <a:cubicBezTo>
                  <a:pt x="3537373" y="579565"/>
                  <a:pt x="3808307" y="345885"/>
                  <a:pt x="3931920" y="327258"/>
                </a:cubicBezTo>
                <a:cubicBezTo>
                  <a:pt x="4055533" y="308631"/>
                  <a:pt x="3965787" y="471191"/>
                  <a:pt x="4114800" y="469498"/>
                </a:cubicBezTo>
                <a:cubicBezTo>
                  <a:pt x="4263813" y="467805"/>
                  <a:pt x="4680373" y="310325"/>
                  <a:pt x="4826000" y="317098"/>
                </a:cubicBezTo>
                <a:cubicBezTo>
                  <a:pt x="4971627" y="323871"/>
                  <a:pt x="4849707" y="501671"/>
                  <a:pt x="4988560" y="510138"/>
                </a:cubicBezTo>
                <a:cubicBezTo>
                  <a:pt x="5127413" y="518605"/>
                  <a:pt x="5483013" y="357738"/>
                  <a:pt x="5659120" y="367898"/>
                </a:cubicBezTo>
                <a:cubicBezTo>
                  <a:pt x="5835227" y="378058"/>
                  <a:pt x="5906347" y="581258"/>
                  <a:pt x="6045200" y="571098"/>
                </a:cubicBezTo>
                <a:cubicBezTo>
                  <a:pt x="6184053" y="560938"/>
                  <a:pt x="6329680" y="339111"/>
                  <a:pt x="6492240" y="306938"/>
                </a:cubicBezTo>
                <a:cubicBezTo>
                  <a:pt x="6654800" y="274765"/>
                  <a:pt x="6883400" y="398378"/>
                  <a:pt x="7020560" y="378058"/>
                </a:cubicBezTo>
                <a:cubicBezTo>
                  <a:pt x="7157720" y="357738"/>
                  <a:pt x="7191587" y="188405"/>
                  <a:pt x="7315200" y="185018"/>
                </a:cubicBezTo>
                <a:cubicBezTo>
                  <a:pt x="7438813" y="181631"/>
                  <a:pt x="7621693" y="359431"/>
                  <a:pt x="7762240" y="357738"/>
                </a:cubicBezTo>
                <a:cubicBezTo>
                  <a:pt x="7902787" y="356045"/>
                  <a:pt x="8021320" y="179938"/>
                  <a:pt x="8158480" y="174858"/>
                </a:cubicBezTo>
                <a:cubicBezTo>
                  <a:pt x="8295640" y="169778"/>
                  <a:pt x="8415867" y="334031"/>
                  <a:pt x="8585200" y="327258"/>
                </a:cubicBezTo>
                <a:cubicBezTo>
                  <a:pt x="8754533" y="320485"/>
                  <a:pt x="9006840" y="117285"/>
                  <a:pt x="9174480" y="134218"/>
                </a:cubicBezTo>
                <a:cubicBezTo>
                  <a:pt x="9342120" y="151151"/>
                  <a:pt x="9425093" y="415311"/>
                  <a:pt x="9591040" y="428858"/>
                </a:cubicBezTo>
                <a:cubicBezTo>
                  <a:pt x="9756987" y="442405"/>
                  <a:pt x="10021147" y="217191"/>
                  <a:pt x="10170160" y="215498"/>
                </a:cubicBezTo>
                <a:cubicBezTo>
                  <a:pt x="10319173" y="213805"/>
                  <a:pt x="10353040" y="425471"/>
                  <a:pt x="10485120" y="418698"/>
                </a:cubicBezTo>
                <a:cubicBezTo>
                  <a:pt x="10617200" y="411925"/>
                  <a:pt x="10823787" y="198565"/>
                  <a:pt x="10962640" y="174858"/>
                </a:cubicBezTo>
                <a:cubicBezTo>
                  <a:pt x="11101493" y="151151"/>
                  <a:pt x="11181080" y="284925"/>
                  <a:pt x="11318240" y="276458"/>
                </a:cubicBezTo>
                <a:cubicBezTo>
                  <a:pt x="11455400" y="267991"/>
                  <a:pt x="11665373" y="117285"/>
                  <a:pt x="11785600" y="124058"/>
                </a:cubicBezTo>
                <a:cubicBezTo>
                  <a:pt x="11905827" y="130831"/>
                  <a:pt x="11976947" y="303551"/>
                  <a:pt x="12039600" y="317098"/>
                </a:cubicBezTo>
                <a:cubicBezTo>
                  <a:pt x="12102253" y="330645"/>
                  <a:pt x="12115800" y="198565"/>
                  <a:pt x="12161520" y="205338"/>
                </a:cubicBezTo>
                <a:cubicBezTo>
                  <a:pt x="12207240" y="212111"/>
                  <a:pt x="12295293" y="-350075"/>
                  <a:pt x="12313920" y="357738"/>
                </a:cubicBezTo>
                <a:cubicBezTo>
                  <a:pt x="12332547" y="1065551"/>
                  <a:pt x="12302067" y="3678365"/>
                  <a:pt x="12273280" y="4452218"/>
                </a:cubicBezTo>
                <a:cubicBezTo>
                  <a:pt x="12244493" y="5226071"/>
                  <a:pt x="12351173" y="4911111"/>
                  <a:pt x="12141200" y="5000858"/>
                </a:cubicBezTo>
                <a:cubicBezTo>
                  <a:pt x="11931227" y="5090605"/>
                  <a:pt x="11013440" y="4990698"/>
                  <a:pt x="11013440" y="4990698"/>
                </a:cubicBezTo>
                <a:lnTo>
                  <a:pt x="2438400" y="4990698"/>
                </a:lnTo>
                <a:lnTo>
                  <a:pt x="0" y="4990698"/>
                </a:lnTo>
                <a:cubicBezTo>
                  <a:pt x="127000" y="4279498"/>
                  <a:pt x="-6773" y="1590485"/>
                  <a:pt x="71120" y="825098"/>
                </a:cubicBezTo>
                <a:close/>
              </a:path>
            </a:pathLst>
          </a:custGeom>
          <a:solidFill>
            <a:srgbClr val="8CAD67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98" name="รูปแบบอิสระ: รูปร่าง 197">
            <a:extLst>
              <a:ext uri="{FF2B5EF4-FFF2-40B4-BE49-F238E27FC236}">
                <a16:creationId xmlns:a16="http://schemas.microsoft.com/office/drawing/2014/main" id="{4878AF4B-8847-4632-8FD9-6FCF91C4DA71}"/>
              </a:ext>
            </a:extLst>
          </p:cNvPr>
          <p:cNvSpPr/>
          <p:nvPr userDrawn="1"/>
        </p:nvSpPr>
        <p:spPr>
          <a:xfrm>
            <a:off x="8809688" y="1605751"/>
            <a:ext cx="5918479" cy="2984954"/>
          </a:xfrm>
          <a:custGeom>
            <a:avLst/>
            <a:gdLst>
              <a:gd name="connsiteX0" fmla="*/ 383972 w 12582719"/>
              <a:gd name="connsiteY0" fmla="*/ 865738 h 5187518"/>
              <a:gd name="connsiteX1" fmla="*/ 729412 w 12582719"/>
              <a:gd name="connsiteY1" fmla="*/ 398378 h 5187518"/>
              <a:gd name="connsiteX2" fmla="*/ 1125652 w 12582719"/>
              <a:gd name="connsiteY2" fmla="*/ 520298 h 5187518"/>
              <a:gd name="connsiteX3" fmla="*/ 1430452 w 12582719"/>
              <a:gd name="connsiteY3" fmla="*/ 388218 h 5187518"/>
              <a:gd name="connsiteX4" fmla="*/ 1968932 w 12582719"/>
              <a:gd name="connsiteY4" fmla="*/ 489818 h 5187518"/>
              <a:gd name="connsiteX5" fmla="*/ 2233092 w 12582719"/>
              <a:gd name="connsiteY5" fmla="*/ 347578 h 5187518"/>
              <a:gd name="connsiteX6" fmla="*/ 2771572 w 12582719"/>
              <a:gd name="connsiteY6" fmla="*/ 499978 h 5187518"/>
              <a:gd name="connsiteX7" fmla="*/ 3208452 w 12582719"/>
              <a:gd name="connsiteY7" fmla="*/ 337418 h 5187518"/>
              <a:gd name="connsiteX8" fmla="*/ 3635172 w 12582719"/>
              <a:gd name="connsiteY8" fmla="*/ 581258 h 5187518"/>
              <a:gd name="connsiteX9" fmla="*/ 4193972 w 12582719"/>
              <a:gd name="connsiteY9" fmla="*/ 327258 h 5187518"/>
              <a:gd name="connsiteX10" fmla="*/ 4376852 w 12582719"/>
              <a:gd name="connsiteY10" fmla="*/ 469498 h 5187518"/>
              <a:gd name="connsiteX11" fmla="*/ 5088052 w 12582719"/>
              <a:gd name="connsiteY11" fmla="*/ 317098 h 5187518"/>
              <a:gd name="connsiteX12" fmla="*/ 5250612 w 12582719"/>
              <a:gd name="connsiteY12" fmla="*/ 510138 h 5187518"/>
              <a:gd name="connsiteX13" fmla="*/ 5921172 w 12582719"/>
              <a:gd name="connsiteY13" fmla="*/ 367898 h 5187518"/>
              <a:gd name="connsiteX14" fmla="*/ 6307252 w 12582719"/>
              <a:gd name="connsiteY14" fmla="*/ 571098 h 5187518"/>
              <a:gd name="connsiteX15" fmla="*/ 6754292 w 12582719"/>
              <a:gd name="connsiteY15" fmla="*/ 306938 h 5187518"/>
              <a:gd name="connsiteX16" fmla="*/ 7282612 w 12582719"/>
              <a:gd name="connsiteY16" fmla="*/ 378058 h 5187518"/>
              <a:gd name="connsiteX17" fmla="*/ 7577252 w 12582719"/>
              <a:gd name="connsiteY17" fmla="*/ 185018 h 5187518"/>
              <a:gd name="connsiteX18" fmla="*/ 8024292 w 12582719"/>
              <a:gd name="connsiteY18" fmla="*/ 357738 h 5187518"/>
              <a:gd name="connsiteX19" fmla="*/ 8420532 w 12582719"/>
              <a:gd name="connsiteY19" fmla="*/ 174858 h 5187518"/>
              <a:gd name="connsiteX20" fmla="*/ 8847252 w 12582719"/>
              <a:gd name="connsiteY20" fmla="*/ 327258 h 5187518"/>
              <a:gd name="connsiteX21" fmla="*/ 9436532 w 12582719"/>
              <a:gd name="connsiteY21" fmla="*/ 134218 h 5187518"/>
              <a:gd name="connsiteX22" fmla="*/ 9853092 w 12582719"/>
              <a:gd name="connsiteY22" fmla="*/ 428858 h 5187518"/>
              <a:gd name="connsiteX23" fmla="*/ 10432212 w 12582719"/>
              <a:gd name="connsiteY23" fmla="*/ 215498 h 5187518"/>
              <a:gd name="connsiteX24" fmla="*/ 10747172 w 12582719"/>
              <a:gd name="connsiteY24" fmla="*/ 418698 h 5187518"/>
              <a:gd name="connsiteX25" fmla="*/ 11224692 w 12582719"/>
              <a:gd name="connsiteY25" fmla="*/ 174858 h 5187518"/>
              <a:gd name="connsiteX26" fmla="*/ 11580292 w 12582719"/>
              <a:gd name="connsiteY26" fmla="*/ 276458 h 5187518"/>
              <a:gd name="connsiteX27" fmla="*/ 12047652 w 12582719"/>
              <a:gd name="connsiteY27" fmla="*/ 124058 h 5187518"/>
              <a:gd name="connsiteX28" fmla="*/ 12301652 w 12582719"/>
              <a:gd name="connsiteY28" fmla="*/ 317098 h 5187518"/>
              <a:gd name="connsiteX29" fmla="*/ 12423572 w 12582719"/>
              <a:gd name="connsiteY29" fmla="*/ 205338 h 5187518"/>
              <a:gd name="connsiteX30" fmla="*/ 12575972 w 12582719"/>
              <a:gd name="connsiteY30" fmla="*/ 357738 h 5187518"/>
              <a:gd name="connsiteX31" fmla="*/ 12535332 w 12582719"/>
              <a:gd name="connsiteY31" fmla="*/ 4452218 h 5187518"/>
              <a:gd name="connsiteX32" fmla="*/ 12352452 w 12582719"/>
              <a:gd name="connsiteY32" fmla="*/ 4817978 h 5187518"/>
              <a:gd name="connsiteX33" fmla="*/ 11255172 w 12582719"/>
              <a:gd name="connsiteY33" fmla="*/ 4889098 h 5187518"/>
              <a:gd name="connsiteX34" fmla="*/ 983412 w 12582719"/>
              <a:gd name="connsiteY34" fmla="*/ 4889098 h 5187518"/>
              <a:gd name="connsiteX35" fmla="*/ 383972 w 12582719"/>
              <a:gd name="connsiteY35" fmla="*/ 865738 h 5187518"/>
              <a:gd name="connsiteX0" fmla="*/ 366373 w 12565120"/>
              <a:gd name="connsiteY0" fmla="*/ 865738 h 5013694"/>
              <a:gd name="connsiteX1" fmla="*/ 711813 w 12565120"/>
              <a:gd name="connsiteY1" fmla="*/ 398378 h 5013694"/>
              <a:gd name="connsiteX2" fmla="*/ 1108053 w 12565120"/>
              <a:gd name="connsiteY2" fmla="*/ 520298 h 5013694"/>
              <a:gd name="connsiteX3" fmla="*/ 1412853 w 12565120"/>
              <a:gd name="connsiteY3" fmla="*/ 388218 h 5013694"/>
              <a:gd name="connsiteX4" fmla="*/ 1951333 w 12565120"/>
              <a:gd name="connsiteY4" fmla="*/ 489818 h 5013694"/>
              <a:gd name="connsiteX5" fmla="*/ 2215493 w 12565120"/>
              <a:gd name="connsiteY5" fmla="*/ 347578 h 5013694"/>
              <a:gd name="connsiteX6" fmla="*/ 2753973 w 12565120"/>
              <a:gd name="connsiteY6" fmla="*/ 499978 h 5013694"/>
              <a:gd name="connsiteX7" fmla="*/ 3190853 w 12565120"/>
              <a:gd name="connsiteY7" fmla="*/ 337418 h 5013694"/>
              <a:gd name="connsiteX8" fmla="*/ 3617573 w 12565120"/>
              <a:gd name="connsiteY8" fmla="*/ 581258 h 5013694"/>
              <a:gd name="connsiteX9" fmla="*/ 4176373 w 12565120"/>
              <a:gd name="connsiteY9" fmla="*/ 327258 h 5013694"/>
              <a:gd name="connsiteX10" fmla="*/ 4359253 w 12565120"/>
              <a:gd name="connsiteY10" fmla="*/ 469498 h 5013694"/>
              <a:gd name="connsiteX11" fmla="*/ 5070453 w 12565120"/>
              <a:gd name="connsiteY11" fmla="*/ 317098 h 5013694"/>
              <a:gd name="connsiteX12" fmla="*/ 5233013 w 12565120"/>
              <a:gd name="connsiteY12" fmla="*/ 510138 h 5013694"/>
              <a:gd name="connsiteX13" fmla="*/ 5903573 w 12565120"/>
              <a:gd name="connsiteY13" fmla="*/ 367898 h 5013694"/>
              <a:gd name="connsiteX14" fmla="*/ 6289653 w 12565120"/>
              <a:gd name="connsiteY14" fmla="*/ 571098 h 5013694"/>
              <a:gd name="connsiteX15" fmla="*/ 6736693 w 12565120"/>
              <a:gd name="connsiteY15" fmla="*/ 306938 h 5013694"/>
              <a:gd name="connsiteX16" fmla="*/ 7265013 w 12565120"/>
              <a:gd name="connsiteY16" fmla="*/ 378058 h 5013694"/>
              <a:gd name="connsiteX17" fmla="*/ 7559653 w 12565120"/>
              <a:gd name="connsiteY17" fmla="*/ 185018 h 5013694"/>
              <a:gd name="connsiteX18" fmla="*/ 8006693 w 12565120"/>
              <a:gd name="connsiteY18" fmla="*/ 357738 h 5013694"/>
              <a:gd name="connsiteX19" fmla="*/ 8402933 w 12565120"/>
              <a:gd name="connsiteY19" fmla="*/ 174858 h 5013694"/>
              <a:gd name="connsiteX20" fmla="*/ 8829653 w 12565120"/>
              <a:gd name="connsiteY20" fmla="*/ 327258 h 5013694"/>
              <a:gd name="connsiteX21" fmla="*/ 9418933 w 12565120"/>
              <a:gd name="connsiteY21" fmla="*/ 134218 h 5013694"/>
              <a:gd name="connsiteX22" fmla="*/ 9835493 w 12565120"/>
              <a:gd name="connsiteY22" fmla="*/ 428858 h 5013694"/>
              <a:gd name="connsiteX23" fmla="*/ 10414613 w 12565120"/>
              <a:gd name="connsiteY23" fmla="*/ 215498 h 5013694"/>
              <a:gd name="connsiteX24" fmla="*/ 10729573 w 12565120"/>
              <a:gd name="connsiteY24" fmla="*/ 418698 h 5013694"/>
              <a:gd name="connsiteX25" fmla="*/ 11207093 w 12565120"/>
              <a:gd name="connsiteY25" fmla="*/ 174858 h 5013694"/>
              <a:gd name="connsiteX26" fmla="*/ 11562693 w 12565120"/>
              <a:gd name="connsiteY26" fmla="*/ 276458 h 5013694"/>
              <a:gd name="connsiteX27" fmla="*/ 12030053 w 12565120"/>
              <a:gd name="connsiteY27" fmla="*/ 124058 h 5013694"/>
              <a:gd name="connsiteX28" fmla="*/ 12284053 w 12565120"/>
              <a:gd name="connsiteY28" fmla="*/ 317098 h 5013694"/>
              <a:gd name="connsiteX29" fmla="*/ 12405973 w 12565120"/>
              <a:gd name="connsiteY29" fmla="*/ 205338 h 5013694"/>
              <a:gd name="connsiteX30" fmla="*/ 12558373 w 12565120"/>
              <a:gd name="connsiteY30" fmla="*/ 357738 h 5013694"/>
              <a:gd name="connsiteX31" fmla="*/ 12517733 w 12565120"/>
              <a:gd name="connsiteY31" fmla="*/ 4452218 h 5013694"/>
              <a:gd name="connsiteX32" fmla="*/ 12334853 w 12565120"/>
              <a:gd name="connsiteY32" fmla="*/ 4817978 h 5013694"/>
              <a:gd name="connsiteX33" fmla="*/ 11237573 w 12565120"/>
              <a:gd name="connsiteY33" fmla="*/ 4889098 h 5013694"/>
              <a:gd name="connsiteX34" fmla="*/ 965813 w 12565120"/>
              <a:gd name="connsiteY34" fmla="*/ 4889098 h 5013694"/>
              <a:gd name="connsiteX35" fmla="*/ 366373 w 12565120"/>
              <a:gd name="connsiteY35" fmla="*/ 3243178 h 5013694"/>
              <a:gd name="connsiteX36" fmla="*/ 366373 w 12565120"/>
              <a:gd name="connsiteY36" fmla="*/ 865738 h 5013694"/>
              <a:gd name="connsiteX0" fmla="*/ 339731 w 12538478"/>
              <a:gd name="connsiteY0" fmla="*/ 865738 h 4965347"/>
              <a:gd name="connsiteX1" fmla="*/ 685171 w 12538478"/>
              <a:gd name="connsiteY1" fmla="*/ 398378 h 4965347"/>
              <a:gd name="connsiteX2" fmla="*/ 1081411 w 12538478"/>
              <a:gd name="connsiteY2" fmla="*/ 520298 h 4965347"/>
              <a:gd name="connsiteX3" fmla="*/ 1386211 w 12538478"/>
              <a:gd name="connsiteY3" fmla="*/ 388218 h 4965347"/>
              <a:gd name="connsiteX4" fmla="*/ 1924691 w 12538478"/>
              <a:gd name="connsiteY4" fmla="*/ 489818 h 4965347"/>
              <a:gd name="connsiteX5" fmla="*/ 2188851 w 12538478"/>
              <a:gd name="connsiteY5" fmla="*/ 347578 h 4965347"/>
              <a:gd name="connsiteX6" fmla="*/ 2727331 w 12538478"/>
              <a:gd name="connsiteY6" fmla="*/ 499978 h 4965347"/>
              <a:gd name="connsiteX7" fmla="*/ 3164211 w 12538478"/>
              <a:gd name="connsiteY7" fmla="*/ 337418 h 4965347"/>
              <a:gd name="connsiteX8" fmla="*/ 3590931 w 12538478"/>
              <a:gd name="connsiteY8" fmla="*/ 581258 h 4965347"/>
              <a:gd name="connsiteX9" fmla="*/ 4149731 w 12538478"/>
              <a:gd name="connsiteY9" fmla="*/ 327258 h 4965347"/>
              <a:gd name="connsiteX10" fmla="*/ 4332611 w 12538478"/>
              <a:gd name="connsiteY10" fmla="*/ 469498 h 4965347"/>
              <a:gd name="connsiteX11" fmla="*/ 5043811 w 12538478"/>
              <a:gd name="connsiteY11" fmla="*/ 317098 h 4965347"/>
              <a:gd name="connsiteX12" fmla="*/ 5206371 w 12538478"/>
              <a:gd name="connsiteY12" fmla="*/ 510138 h 4965347"/>
              <a:gd name="connsiteX13" fmla="*/ 5876931 w 12538478"/>
              <a:gd name="connsiteY13" fmla="*/ 367898 h 4965347"/>
              <a:gd name="connsiteX14" fmla="*/ 6263011 w 12538478"/>
              <a:gd name="connsiteY14" fmla="*/ 571098 h 4965347"/>
              <a:gd name="connsiteX15" fmla="*/ 6710051 w 12538478"/>
              <a:gd name="connsiteY15" fmla="*/ 306938 h 4965347"/>
              <a:gd name="connsiteX16" fmla="*/ 7238371 w 12538478"/>
              <a:gd name="connsiteY16" fmla="*/ 378058 h 4965347"/>
              <a:gd name="connsiteX17" fmla="*/ 7533011 w 12538478"/>
              <a:gd name="connsiteY17" fmla="*/ 185018 h 4965347"/>
              <a:gd name="connsiteX18" fmla="*/ 7980051 w 12538478"/>
              <a:gd name="connsiteY18" fmla="*/ 357738 h 4965347"/>
              <a:gd name="connsiteX19" fmla="*/ 8376291 w 12538478"/>
              <a:gd name="connsiteY19" fmla="*/ 174858 h 4965347"/>
              <a:gd name="connsiteX20" fmla="*/ 8803011 w 12538478"/>
              <a:gd name="connsiteY20" fmla="*/ 327258 h 4965347"/>
              <a:gd name="connsiteX21" fmla="*/ 9392291 w 12538478"/>
              <a:gd name="connsiteY21" fmla="*/ 134218 h 4965347"/>
              <a:gd name="connsiteX22" fmla="*/ 9808851 w 12538478"/>
              <a:gd name="connsiteY22" fmla="*/ 428858 h 4965347"/>
              <a:gd name="connsiteX23" fmla="*/ 10387971 w 12538478"/>
              <a:gd name="connsiteY23" fmla="*/ 215498 h 4965347"/>
              <a:gd name="connsiteX24" fmla="*/ 10702931 w 12538478"/>
              <a:gd name="connsiteY24" fmla="*/ 418698 h 4965347"/>
              <a:gd name="connsiteX25" fmla="*/ 11180451 w 12538478"/>
              <a:gd name="connsiteY25" fmla="*/ 174858 h 4965347"/>
              <a:gd name="connsiteX26" fmla="*/ 11536051 w 12538478"/>
              <a:gd name="connsiteY26" fmla="*/ 276458 h 4965347"/>
              <a:gd name="connsiteX27" fmla="*/ 12003411 w 12538478"/>
              <a:gd name="connsiteY27" fmla="*/ 124058 h 4965347"/>
              <a:gd name="connsiteX28" fmla="*/ 12257411 w 12538478"/>
              <a:gd name="connsiteY28" fmla="*/ 317098 h 4965347"/>
              <a:gd name="connsiteX29" fmla="*/ 12379331 w 12538478"/>
              <a:gd name="connsiteY29" fmla="*/ 205338 h 4965347"/>
              <a:gd name="connsiteX30" fmla="*/ 12531731 w 12538478"/>
              <a:gd name="connsiteY30" fmla="*/ 357738 h 4965347"/>
              <a:gd name="connsiteX31" fmla="*/ 12491091 w 12538478"/>
              <a:gd name="connsiteY31" fmla="*/ 4452218 h 4965347"/>
              <a:gd name="connsiteX32" fmla="*/ 12308211 w 12538478"/>
              <a:gd name="connsiteY32" fmla="*/ 4817978 h 4965347"/>
              <a:gd name="connsiteX33" fmla="*/ 11210931 w 12538478"/>
              <a:gd name="connsiteY33" fmla="*/ 4889098 h 4965347"/>
              <a:gd name="connsiteX34" fmla="*/ 939171 w 12538478"/>
              <a:gd name="connsiteY34" fmla="*/ 4889098 h 4965347"/>
              <a:gd name="connsiteX35" fmla="*/ 400690 w 12538478"/>
              <a:gd name="connsiteY35" fmla="*/ 4828138 h 4965347"/>
              <a:gd name="connsiteX36" fmla="*/ 339731 w 12538478"/>
              <a:gd name="connsiteY36" fmla="*/ 3243178 h 4965347"/>
              <a:gd name="connsiteX37" fmla="*/ 339731 w 12538478"/>
              <a:gd name="connsiteY37" fmla="*/ 865738 h 4965347"/>
              <a:gd name="connsiteX0" fmla="*/ 366372 w 12565119"/>
              <a:gd name="connsiteY0" fmla="*/ 865738 h 4889101"/>
              <a:gd name="connsiteX1" fmla="*/ 711812 w 12565119"/>
              <a:gd name="connsiteY1" fmla="*/ 398378 h 4889101"/>
              <a:gd name="connsiteX2" fmla="*/ 1108052 w 12565119"/>
              <a:gd name="connsiteY2" fmla="*/ 520298 h 4889101"/>
              <a:gd name="connsiteX3" fmla="*/ 1412852 w 12565119"/>
              <a:gd name="connsiteY3" fmla="*/ 388218 h 4889101"/>
              <a:gd name="connsiteX4" fmla="*/ 1951332 w 12565119"/>
              <a:gd name="connsiteY4" fmla="*/ 489818 h 4889101"/>
              <a:gd name="connsiteX5" fmla="*/ 2215492 w 12565119"/>
              <a:gd name="connsiteY5" fmla="*/ 347578 h 4889101"/>
              <a:gd name="connsiteX6" fmla="*/ 2753972 w 12565119"/>
              <a:gd name="connsiteY6" fmla="*/ 499978 h 4889101"/>
              <a:gd name="connsiteX7" fmla="*/ 3190852 w 12565119"/>
              <a:gd name="connsiteY7" fmla="*/ 337418 h 4889101"/>
              <a:gd name="connsiteX8" fmla="*/ 3617572 w 12565119"/>
              <a:gd name="connsiteY8" fmla="*/ 581258 h 4889101"/>
              <a:gd name="connsiteX9" fmla="*/ 4176372 w 12565119"/>
              <a:gd name="connsiteY9" fmla="*/ 327258 h 4889101"/>
              <a:gd name="connsiteX10" fmla="*/ 4359252 w 12565119"/>
              <a:gd name="connsiteY10" fmla="*/ 469498 h 4889101"/>
              <a:gd name="connsiteX11" fmla="*/ 5070452 w 12565119"/>
              <a:gd name="connsiteY11" fmla="*/ 317098 h 4889101"/>
              <a:gd name="connsiteX12" fmla="*/ 5233012 w 12565119"/>
              <a:gd name="connsiteY12" fmla="*/ 510138 h 4889101"/>
              <a:gd name="connsiteX13" fmla="*/ 5903572 w 12565119"/>
              <a:gd name="connsiteY13" fmla="*/ 367898 h 4889101"/>
              <a:gd name="connsiteX14" fmla="*/ 6289652 w 12565119"/>
              <a:gd name="connsiteY14" fmla="*/ 571098 h 4889101"/>
              <a:gd name="connsiteX15" fmla="*/ 6736692 w 12565119"/>
              <a:gd name="connsiteY15" fmla="*/ 306938 h 4889101"/>
              <a:gd name="connsiteX16" fmla="*/ 7265012 w 12565119"/>
              <a:gd name="connsiteY16" fmla="*/ 378058 h 4889101"/>
              <a:gd name="connsiteX17" fmla="*/ 7559652 w 12565119"/>
              <a:gd name="connsiteY17" fmla="*/ 185018 h 4889101"/>
              <a:gd name="connsiteX18" fmla="*/ 8006692 w 12565119"/>
              <a:gd name="connsiteY18" fmla="*/ 357738 h 4889101"/>
              <a:gd name="connsiteX19" fmla="*/ 8402932 w 12565119"/>
              <a:gd name="connsiteY19" fmla="*/ 174858 h 4889101"/>
              <a:gd name="connsiteX20" fmla="*/ 8829652 w 12565119"/>
              <a:gd name="connsiteY20" fmla="*/ 327258 h 4889101"/>
              <a:gd name="connsiteX21" fmla="*/ 9418932 w 12565119"/>
              <a:gd name="connsiteY21" fmla="*/ 134218 h 4889101"/>
              <a:gd name="connsiteX22" fmla="*/ 9835492 w 12565119"/>
              <a:gd name="connsiteY22" fmla="*/ 428858 h 4889101"/>
              <a:gd name="connsiteX23" fmla="*/ 10414612 w 12565119"/>
              <a:gd name="connsiteY23" fmla="*/ 215498 h 4889101"/>
              <a:gd name="connsiteX24" fmla="*/ 10729572 w 12565119"/>
              <a:gd name="connsiteY24" fmla="*/ 418698 h 4889101"/>
              <a:gd name="connsiteX25" fmla="*/ 11207092 w 12565119"/>
              <a:gd name="connsiteY25" fmla="*/ 174858 h 4889101"/>
              <a:gd name="connsiteX26" fmla="*/ 11562692 w 12565119"/>
              <a:gd name="connsiteY26" fmla="*/ 276458 h 4889101"/>
              <a:gd name="connsiteX27" fmla="*/ 12030052 w 12565119"/>
              <a:gd name="connsiteY27" fmla="*/ 124058 h 4889101"/>
              <a:gd name="connsiteX28" fmla="*/ 12284052 w 12565119"/>
              <a:gd name="connsiteY28" fmla="*/ 317098 h 4889101"/>
              <a:gd name="connsiteX29" fmla="*/ 12405972 w 12565119"/>
              <a:gd name="connsiteY29" fmla="*/ 205338 h 4889101"/>
              <a:gd name="connsiteX30" fmla="*/ 12558372 w 12565119"/>
              <a:gd name="connsiteY30" fmla="*/ 357738 h 4889101"/>
              <a:gd name="connsiteX31" fmla="*/ 12517732 w 12565119"/>
              <a:gd name="connsiteY31" fmla="*/ 4452218 h 4889101"/>
              <a:gd name="connsiteX32" fmla="*/ 12334852 w 12565119"/>
              <a:gd name="connsiteY32" fmla="*/ 4817978 h 4889101"/>
              <a:gd name="connsiteX33" fmla="*/ 11237572 w 12565119"/>
              <a:gd name="connsiteY33" fmla="*/ 4889098 h 4889101"/>
              <a:gd name="connsiteX34" fmla="*/ 965812 w 12565119"/>
              <a:gd name="connsiteY34" fmla="*/ 4889098 h 4889101"/>
              <a:gd name="connsiteX35" fmla="*/ 366372 w 12565119"/>
              <a:gd name="connsiteY35" fmla="*/ 3243178 h 4889101"/>
              <a:gd name="connsiteX36" fmla="*/ 366372 w 12565119"/>
              <a:gd name="connsiteY36" fmla="*/ 865738 h 4889101"/>
              <a:gd name="connsiteX0" fmla="*/ 341162 w 12539909"/>
              <a:gd name="connsiteY0" fmla="*/ 865738 h 5011018"/>
              <a:gd name="connsiteX1" fmla="*/ 686602 w 12539909"/>
              <a:gd name="connsiteY1" fmla="*/ 398378 h 5011018"/>
              <a:gd name="connsiteX2" fmla="*/ 1082842 w 12539909"/>
              <a:gd name="connsiteY2" fmla="*/ 520298 h 5011018"/>
              <a:gd name="connsiteX3" fmla="*/ 1387642 w 12539909"/>
              <a:gd name="connsiteY3" fmla="*/ 388218 h 5011018"/>
              <a:gd name="connsiteX4" fmla="*/ 1926122 w 12539909"/>
              <a:gd name="connsiteY4" fmla="*/ 489818 h 5011018"/>
              <a:gd name="connsiteX5" fmla="*/ 2190282 w 12539909"/>
              <a:gd name="connsiteY5" fmla="*/ 347578 h 5011018"/>
              <a:gd name="connsiteX6" fmla="*/ 2728762 w 12539909"/>
              <a:gd name="connsiteY6" fmla="*/ 499978 h 5011018"/>
              <a:gd name="connsiteX7" fmla="*/ 3165642 w 12539909"/>
              <a:gd name="connsiteY7" fmla="*/ 337418 h 5011018"/>
              <a:gd name="connsiteX8" fmla="*/ 3592362 w 12539909"/>
              <a:gd name="connsiteY8" fmla="*/ 581258 h 5011018"/>
              <a:gd name="connsiteX9" fmla="*/ 4151162 w 12539909"/>
              <a:gd name="connsiteY9" fmla="*/ 327258 h 5011018"/>
              <a:gd name="connsiteX10" fmla="*/ 4334042 w 12539909"/>
              <a:gd name="connsiteY10" fmla="*/ 469498 h 5011018"/>
              <a:gd name="connsiteX11" fmla="*/ 5045242 w 12539909"/>
              <a:gd name="connsiteY11" fmla="*/ 317098 h 5011018"/>
              <a:gd name="connsiteX12" fmla="*/ 5207802 w 12539909"/>
              <a:gd name="connsiteY12" fmla="*/ 510138 h 5011018"/>
              <a:gd name="connsiteX13" fmla="*/ 5878362 w 12539909"/>
              <a:gd name="connsiteY13" fmla="*/ 367898 h 5011018"/>
              <a:gd name="connsiteX14" fmla="*/ 6264442 w 12539909"/>
              <a:gd name="connsiteY14" fmla="*/ 571098 h 5011018"/>
              <a:gd name="connsiteX15" fmla="*/ 6711482 w 12539909"/>
              <a:gd name="connsiteY15" fmla="*/ 306938 h 5011018"/>
              <a:gd name="connsiteX16" fmla="*/ 7239802 w 12539909"/>
              <a:gd name="connsiteY16" fmla="*/ 378058 h 5011018"/>
              <a:gd name="connsiteX17" fmla="*/ 7534442 w 12539909"/>
              <a:gd name="connsiteY17" fmla="*/ 185018 h 5011018"/>
              <a:gd name="connsiteX18" fmla="*/ 7981482 w 12539909"/>
              <a:gd name="connsiteY18" fmla="*/ 357738 h 5011018"/>
              <a:gd name="connsiteX19" fmla="*/ 8377722 w 12539909"/>
              <a:gd name="connsiteY19" fmla="*/ 174858 h 5011018"/>
              <a:gd name="connsiteX20" fmla="*/ 8804442 w 12539909"/>
              <a:gd name="connsiteY20" fmla="*/ 327258 h 5011018"/>
              <a:gd name="connsiteX21" fmla="*/ 9393722 w 12539909"/>
              <a:gd name="connsiteY21" fmla="*/ 134218 h 5011018"/>
              <a:gd name="connsiteX22" fmla="*/ 9810282 w 12539909"/>
              <a:gd name="connsiteY22" fmla="*/ 428858 h 5011018"/>
              <a:gd name="connsiteX23" fmla="*/ 10389402 w 12539909"/>
              <a:gd name="connsiteY23" fmla="*/ 215498 h 5011018"/>
              <a:gd name="connsiteX24" fmla="*/ 10704362 w 12539909"/>
              <a:gd name="connsiteY24" fmla="*/ 418698 h 5011018"/>
              <a:gd name="connsiteX25" fmla="*/ 11181882 w 12539909"/>
              <a:gd name="connsiteY25" fmla="*/ 174858 h 5011018"/>
              <a:gd name="connsiteX26" fmla="*/ 11537482 w 12539909"/>
              <a:gd name="connsiteY26" fmla="*/ 276458 h 5011018"/>
              <a:gd name="connsiteX27" fmla="*/ 12004842 w 12539909"/>
              <a:gd name="connsiteY27" fmla="*/ 124058 h 5011018"/>
              <a:gd name="connsiteX28" fmla="*/ 12258842 w 12539909"/>
              <a:gd name="connsiteY28" fmla="*/ 317098 h 5011018"/>
              <a:gd name="connsiteX29" fmla="*/ 12380762 w 12539909"/>
              <a:gd name="connsiteY29" fmla="*/ 205338 h 5011018"/>
              <a:gd name="connsiteX30" fmla="*/ 12533162 w 12539909"/>
              <a:gd name="connsiteY30" fmla="*/ 357738 h 5011018"/>
              <a:gd name="connsiteX31" fmla="*/ 12492522 w 12539909"/>
              <a:gd name="connsiteY31" fmla="*/ 4452218 h 5011018"/>
              <a:gd name="connsiteX32" fmla="*/ 12309642 w 12539909"/>
              <a:gd name="connsiteY32" fmla="*/ 4817978 h 5011018"/>
              <a:gd name="connsiteX33" fmla="*/ 11212362 w 12539909"/>
              <a:gd name="connsiteY33" fmla="*/ 4889098 h 5011018"/>
              <a:gd name="connsiteX34" fmla="*/ 981242 w 12539909"/>
              <a:gd name="connsiteY34" fmla="*/ 5011018 h 5011018"/>
              <a:gd name="connsiteX35" fmla="*/ 341162 w 12539909"/>
              <a:gd name="connsiteY35" fmla="*/ 3243178 h 5011018"/>
              <a:gd name="connsiteX36" fmla="*/ 341162 w 12539909"/>
              <a:gd name="connsiteY36" fmla="*/ 865738 h 5011018"/>
              <a:gd name="connsiteX0" fmla="*/ 348362 w 12547109"/>
              <a:gd name="connsiteY0" fmla="*/ 865738 h 5011018"/>
              <a:gd name="connsiteX1" fmla="*/ 693802 w 12547109"/>
              <a:gd name="connsiteY1" fmla="*/ 398378 h 5011018"/>
              <a:gd name="connsiteX2" fmla="*/ 1090042 w 12547109"/>
              <a:gd name="connsiteY2" fmla="*/ 520298 h 5011018"/>
              <a:gd name="connsiteX3" fmla="*/ 1394842 w 12547109"/>
              <a:gd name="connsiteY3" fmla="*/ 388218 h 5011018"/>
              <a:gd name="connsiteX4" fmla="*/ 1933322 w 12547109"/>
              <a:gd name="connsiteY4" fmla="*/ 489818 h 5011018"/>
              <a:gd name="connsiteX5" fmla="*/ 2197482 w 12547109"/>
              <a:gd name="connsiteY5" fmla="*/ 347578 h 5011018"/>
              <a:gd name="connsiteX6" fmla="*/ 2735962 w 12547109"/>
              <a:gd name="connsiteY6" fmla="*/ 499978 h 5011018"/>
              <a:gd name="connsiteX7" fmla="*/ 3172842 w 12547109"/>
              <a:gd name="connsiteY7" fmla="*/ 337418 h 5011018"/>
              <a:gd name="connsiteX8" fmla="*/ 3599562 w 12547109"/>
              <a:gd name="connsiteY8" fmla="*/ 581258 h 5011018"/>
              <a:gd name="connsiteX9" fmla="*/ 4158362 w 12547109"/>
              <a:gd name="connsiteY9" fmla="*/ 327258 h 5011018"/>
              <a:gd name="connsiteX10" fmla="*/ 4341242 w 12547109"/>
              <a:gd name="connsiteY10" fmla="*/ 469498 h 5011018"/>
              <a:gd name="connsiteX11" fmla="*/ 5052442 w 12547109"/>
              <a:gd name="connsiteY11" fmla="*/ 317098 h 5011018"/>
              <a:gd name="connsiteX12" fmla="*/ 5215002 w 12547109"/>
              <a:gd name="connsiteY12" fmla="*/ 510138 h 5011018"/>
              <a:gd name="connsiteX13" fmla="*/ 5885562 w 12547109"/>
              <a:gd name="connsiteY13" fmla="*/ 367898 h 5011018"/>
              <a:gd name="connsiteX14" fmla="*/ 6271642 w 12547109"/>
              <a:gd name="connsiteY14" fmla="*/ 571098 h 5011018"/>
              <a:gd name="connsiteX15" fmla="*/ 6718682 w 12547109"/>
              <a:gd name="connsiteY15" fmla="*/ 306938 h 5011018"/>
              <a:gd name="connsiteX16" fmla="*/ 7247002 w 12547109"/>
              <a:gd name="connsiteY16" fmla="*/ 378058 h 5011018"/>
              <a:gd name="connsiteX17" fmla="*/ 7541642 w 12547109"/>
              <a:gd name="connsiteY17" fmla="*/ 185018 h 5011018"/>
              <a:gd name="connsiteX18" fmla="*/ 7988682 w 12547109"/>
              <a:gd name="connsiteY18" fmla="*/ 357738 h 5011018"/>
              <a:gd name="connsiteX19" fmla="*/ 8384922 w 12547109"/>
              <a:gd name="connsiteY19" fmla="*/ 174858 h 5011018"/>
              <a:gd name="connsiteX20" fmla="*/ 8811642 w 12547109"/>
              <a:gd name="connsiteY20" fmla="*/ 327258 h 5011018"/>
              <a:gd name="connsiteX21" fmla="*/ 9400922 w 12547109"/>
              <a:gd name="connsiteY21" fmla="*/ 134218 h 5011018"/>
              <a:gd name="connsiteX22" fmla="*/ 9817482 w 12547109"/>
              <a:gd name="connsiteY22" fmla="*/ 428858 h 5011018"/>
              <a:gd name="connsiteX23" fmla="*/ 10396602 w 12547109"/>
              <a:gd name="connsiteY23" fmla="*/ 215498 h 5011018"/>
              <a:gd name="connsiteX24" fmla="*/ 10711562 w 12547109"/>
              <a:gd name="connsiteY24" fmla="*/ 418698 h 5011018"/>
              <a:gd name="connsiteX25" fmla="*/ 11189082 w 12547109"/>
              <a:gd name="connsiteY25" fmla="*/ 174858 h 5011018"/>
              <a:gd name="connsiteX26" fmla="*/ 11544682 w 12547109"/>
              <a:gd name="connsiteY26" fmla="*/ 276458 h 5011018"/>
              <a:gd name="connsiteX27" fmla="*/ 12012042 w 12547109"/>
              <a:gd name="connsiteY27" fmla="*/ 124058 h 5011018"/>
              <a:gd name="connsiteX28" fmla="*/ 12266042 w 12547109"/>
              <a:gd name="connsiteY28" fmla="*/ 317098 h 5011018"/>
              <a:gd name="connsiteX29" fmla="*/ 12387962 w 12547109"/>
              <a:gd name="connsiteY29" fmla="*/ 205338 h 5011018"/>
              <a:gd name="connsiteX30" fmla="*/ 12540362 w 12547109"/>
              <a:gd name="connsiteY30" fmla="*/ 357738 h 5011018"/>
              <a:gd name="connsiteX31" fmla="*/ 12499722 w 12547109"/>
              <a:gd name="connsiteY31" fmla="*/ 4452218 h 5011018"/>
              <a:gd name="connsiteX32" fmla="*/ 12316842 w 12547109"/>
              <a:gd name="connsiteY32" fmla="*/ 4817978 h 5011018"/>
              <a:gd name="connsiteX33" fmla="*/ 11219562 w 12547109"/>
              <a:gd name="connsiteY33" fmla="*/ 4889098 h 5011018"/>
              <a:gd name="connsiteX34" fmla="*/ 988442 w 12547109"/>
              <a:gd name="connsiteY34" fmla="*/ 5011018 h 5011018"/>
              <a:gd name="connsiteX35" fmla="*/ 328042 w 12547109"/>
              <a:gd name="connsiteY35" fmla="*/ 4655418 h 5011018"/>
              <a:gd name="connsiteX36" fmla="*/ 348362 w 12547109"/>
              <a:gd name="connsiteY36" fmla="*/ 3243178 h 5011018"/>
              <a:gd name="connsiteX37" fmla="*/ 348362 w 12547109"/>
              <a:gd name="connsiteY37" fmla="*/ 865738 h 5011018"/>
              <a:gd name="connsiteX0" fmla="*/ 326429 w 12525176"/>
              <a:gd name="connsiteY0" fmla="*/ 865738 h 5011018"/>
              <a:gd name="connsiteX1" fmla="*/ 671869 w 12525176"/>
              <a:gd name="connsiteY1" fmla="*/ 398378 h 5011018"/>
              <a:gd name="connsiteX2" fmla="*/ 1068109 w 12525176"/>
              <a:gd name="connsiteY2" fmla="*/ 520298 h 5011018"/>
              <a:gd name="connsiteX3" fmla="*/ 1372909 w 12525176"/>
              <a:gd name="connsiteY3" fmla="*/ 388218 h 5011018"/>
              <a:gd name="connsiteX4" fmla="*/ 1911389 w 12525176"/>
              <a:gd name="connsiteY4" fmla="*/ 489818 h 5011018"/>
              <a:gd name="connsiteX5" fmla="*/ 2175549 w 12525176"/>
              <a:gd name="connsiteY5" fmla="*/ 347578 h 5011018"/>
              <a:gd name="connsiteX6" fmla="*/ 2714029 w 12525176"/>
              <a:gd name="connsiteY6" fmla="*/ 499978 h 5011018"/>
              <a:gd name="connsiteX7" fmla="*/ 3150909 w 12525176"/>
              <a:gd name="connsiteY7" fmla="*/ 337418 h 5011018"/>
              <a:gd name="connsiteX8" fmla="*/ 3577629 w 12525176"/>
              <a:gd name="connsiteY8" fmla="*/ 581258 h 5011018"/>
              <a:gd name="connsiteX9" fmla="*/ 4136429 w 12525176"/>
              <a:gd name="connsiteY9" fmla="*/ 327258 h 5011018"/>
              <a:gd name="connsiteX10" fmla="*/ 4319309 w 12525176"/>
              <a:gd name="connsiteY10" fmla="*/ 469498 h 5011018"/>
              <a:gd name="connsiteX11" fmla="*/ 5030509 w 12525176"/>
              <a:gd name="connsiteY11" fmla="*/ 317098 h 5011018"/>
              <a:gd name="connsiteX12" fmla="*/ 5193069 w 12525176"/>
              <a:gd name="connsiteY12" fmla="*/ 510138 h 5011018"/>
              <a:gd name="connsiteX13" fmla="*/ 5863629 w 12525176"/>
              <a:gd name="connsiteY13" fmla="*/ 367898 h 5011018"/>
              <a:gd name="connsiteX14" fmla="*/ 6249709 w 12525176"/>
              <a:gd name="connsiteY14" fmla="*/ 571098 h 5011018"/>
              <a:gd name="connsiteX15" fmla="*/ 6696749 w 12525176"/>
              <a:gd name="connsiteY15" fmla="*/ 306938 h 5011018"/>
              <a:gd name="connsiteX16" fmla="*/ 7225069 w 12525176"/>
              <a:gd name="connsiteY16" fmla="*/ 378058 h 5011018"/>
              <a:gd name="connsiteX17" fmla="*/ 7519709 w 12525176"/>
              <a:gd name="connsiteY17" fmla="*/ 185018 h 5011018"/>
              <a:gd name="connsiteX18" fmla="*/ 7966749 w 12525176"/>
              <a:gd name="connsiteY18" fmla="*/ 357738 h 5011018"/>
              <a:gd name="connsiteX19" fmla="*/ 8362989 w 12525176"/>
              <a:gd name="connsiteY19" fmla="*/ 174858 h 5011018"/>
              <a:gd name="connsiteX20" fmla="*/ 8789709 w 12525176"/>
              <a:gd name="connsiteY20" fmla="*/ 327258 h 5011018"/>
              <a:gd name="connsiteX21" fmla="*/ 9378989 w 12525176"/>
              <a:gd name="connsiteY21" fmla="*/ 134218 h 5011018"/>
              <a:gd name="connsiteX22" fmla="*/ 9795549 w 12525176"/>
              <a:gd name="connsiteY22" fmla="*/ 428858 h 5011018"/>
              <a:gd name="connsiteX23" fmla="*/ 10374669 w 12525176"/>
              <a:gd name="connsiteY23" fmla="*/ 215498 h 5011018"/>
              <a:gd name="connsiteX24" fmla="*/ 10689629 w 12525176"/>
              <a:gd name="connsiteY24" fmla="*/ 418698 h 5011018"/>
              <a:gd name="connsiteX25" fmla="*/ 11167149 w 12525176"/>
              <a:gd name="connsiteY25" fmla="*/ 174858 h 5011018"/>
              <a:gd name="connsiteX26" fmla="*/ 11522749 w 12525176"/>
              <a:gd name="connsiteY26" fmla="*/ 276458 h 5011018"/>
              <a:gd name="connsiteX27" fmla="*/ 11990109 w 12525176"/>
              <a:gd name="connsiteY27" fmla="*/ 124058 h 5011018"/>
              <a:gd name="connsiteX28" fmla="*/ 12244109 w 12525176"/>
              <a:gd name="connsiteY28" fmla="*/ 317098 h 5011018"/>
              <a:gd name="connsiteX29" fmla="*/ 12366029 w 12525176"/>
              <a:gd name="connsiteY29" fmla="*/ 205338 h 5011018"/>
              <a:gd name="connsiteX30" fmla="*/ 12518429 w 12525176"/>
              <a:gd name="connsiteY30" fmla="*/ 357738 h 5011018"/>
              <a:gd name="connsiteX31" fmla="*/ 12477789 w 12525176"/>
              <a:gd name="connsiteY31" fmla="*/ 4452218 h 5011018"/>
              <a:gd name="connsiteX32" fmla="*/ 12294909 w 12525176"/>
              <a:gd name="connsiteY32" fmla="*/ 4817978 h 5011018"/>
              <a:gd name="connsiteX33" fmla="*/ 11197629 w 12525176"/>
              <a:gd name="connsiteY33" fmla="*/ 4889098 h 5011018"/>
              <a:gd name="connsiteX34" fmla="*/ 966509 w 12525176"/>
              <a:gd name="connsiteY34" fmla="*/ 5011018 h 5011018"/>
              <a:gd name="connsiteX35" fmla="*/ 306109 w 12525176"/>
              <a:gd name="connsiteY35" fmla="*/ 4655418 h 5011018"/>
              <a:gd name="connsiteX36" fmla="*/ 326429 w 12525176"/>
              <a:gd name="connsiteY36" fmla="*/ 3243178 h 5011018"/>
              <a:gd name="connsiteX37" fmla="*/ 326429 w 12525176"/>
              <a:gd name="connsiteY37" fmla="*/ 865738 h 5011018"/>
              <a:gd name="connsiteX0" fmla="*/ 339065 w 12537812"/>
              <a:gd name="connsiteY0" fmla="*/ 865738 h 5011018"/>
              <a:gd name="connsiteX1" fmla="*/ 684505 w 12537812"/>
              <a:gd name="connsiteY1" fmla="*/ 398378 h 5011018"/>
              <a:gd name="connsiteX2" fmla="*/ 1080745 w 12537812"/>
              <a:gd name="connsiteY2" fmla="*/ 520298 h 5011018"/>
              <a:gd name="connsiteX3" fmla="*/ 1385545 w 12537812"/>
              <a:gd name="connsiteY3" fmla="*/ 388218 h 5011018"/>
              <a:gd name="connsiteX4" fmla="*/ 1924025 w 12537812"/>
              <a:gd name="connsiteY4" fmla="*/ 489818 h 5011018"/>
              <a:gd name="connsiteX5" fmla="*/ 2188185 w 12537812"/>
              <a:gd name="connsiteY5" fmla="*/ 347578 h 5011018"/>
              <a:gd name="connsiteX6" fmla="*/ 2726665 w 12537812"/>
              <a:gd name="connsiteY6" fmla="*/ 499978 h 5011018"/>
              <a:gd name="connsiteX7" fmla="*/ 3163545 w 12537812"/>
              <a:gd name="connsiteY7" fmla="*/ 337418 h 5011018"/>
              <a:gd name="connsiteX8" fmla="*/ 3590265 w 12537812"/>
              <a:gd name="connsiteY8" fmla="*/ 581258 h 5011018"/>
              <a:gd name="connsiteX9" fmla="*/ 4149065 w 12537812"/>
              <a:gd name="connsiteY9" fmla="*/ 327258 h 5011018"/>
              <a:gd name="connsiteX10" fmla="*/ 4331945 w 12537812"/>
              <a:gd name="connsiteY10" fmla="*/ 469498 h 5011018"/>
              <a:gd name="connsiteX11" fmla="*/ 5043145 w 12537812"/>
              <a:gd name="connsiteY11" fmla="*/ 317098 h 5011018"/>
              <a:gd name="connsiteX12" fmla="*/ 5205705 w 12537812"/>
              <a:gd name="connsiteY12" fmla="*/ 510138 h 5011018"/>
              <a:gd name="connsiteX13" fmla="*/ 5876265 w 12537812"/>
              <a:gd name="connsiteY13" fmla="*/ 367898 h 5011018"/>
              <a:gd name="connsiteX14" fmla="*/ 6262345 w 12537812"/>
              <a:gd name="connsiteY14" fmla="*/ 571098 h 5011018"/>
              <a:gd name="connsiteX15" fmla="*/ 6709385 w 12537812"/>
              <a:gd name="connsiteY15" fmla="*/ 306938 h 5011018"/>
              <a:gd name="connsiteX16" fmla="*/ 7237705 w 12537812"/>
              <a:gd name="connsiteY16" fmla="*/ 378058 h 5011018"/>
              <a:gd name="connsiteX17" fmla="*/ 7532345 w 12537812"/>
              <a:gd name="connsiteY17" fmla="*/ 185018 h 5011018"/>
              <a:gd name="connsiteX18" fmla="*/ 7979385 w 12537812"/>
              <a:gd name="connsiteY18" fmla="*/ 357738 h 5011018"/>
              <a:gd name="connsiteX19" fmla="*/ 8375625 w 12537812"/>
              <a:gd name="connsiteY19" fmla="*/ 174858 h 5011018"/>
              <a:gd name="connsiteX20" fmla="*/ 8802345 w 12537812"/>
              <a:gd name="connsiteY20" fmla="*/ 327258 h 5011018"/>
              <a:gd name="connsiteX21" fmla="*/ 9391625 w 12537812"/>
              <a:gd name="connsiteY21" fmla="*/ 134218 h 5011018"/>
              <a:gd name="connsiteX22" fmla="*/ 9808185 w 12537812"/>
              <a:gd name="connsiteY22" fmla="*/ 428858 h 5011018"/>
              <a:gd name="connsiteX23" fmla="*/ 10387305 w 12537812"/>
              <a:gd name="connsiteY23" fmla="*/ 215498 h 5011018"/>
              <a:gd name="connsiteX24" fmla="*/ 10702265 w 12537812"/>
              <a:gd name="connsiteY24" fmla="*/ 418698 h 5011018"/>
              <a:gd name="connsiteX25" fmla="*/ 11179785 w 12537812"/>
              <a:gd name="connsiteY25" fmla="*/ 174858 h 5011018"/>
              <a:gd name="connsiteX26" fmla="*/ 11535385 w 12537812"/>
              <a:gd name="connsiteY26" fmla="*/ 276458 h 5011018"/>
              <a:gd name="connsiteX27" fmla="*/ 12002745 w 12537812"/>
              <a:gd name="connsiteY27" fmla="*/ 124058 h 5011018"/>
              <a:gd name="connsiteX28" fmla="*/ 12256745 w 12537812"/>
              <a:gd name="connsiteY28" fmla="*/ 317098 h 5011018"/>
              <a:gd name="connsiteX29" fmla="*/ 12378665 w 12537812"/>
              <a:gd name="connsiteY29" fmla="*/ 205338 h 5011018"/>
              <a:gd name="connsiteX30" fmla="*/ 12531065 w 12537812"/>
              <a:gd name="connsiteY30" fmla="*/ 357738 h 5011018"/>
              <a:gd name="connsiteX31" fmla="*/ 12490425 w 12537812"/>
              <a:gd name="connsiteY31" fmla="*/ 4452218 h 5011018"/>
              <a:gd name="connsiteX32" fmla="*/ 12307545 w 12537812"/>
              <a:gd name="connsiteY32" fmla="*/ 4817978 h 5011018"/>
              <a:gd name="connsiteX33" fmla="*/ 11210265 w 12537812"/>
              <a:gd name="connsiteY33" fmla="*/ 4889098 h 5011018"/>
              <a:gd name="connsiteX34" fmla="*/ 979145 w 12537812"/>
              <a:gd name="connsiteY34" fmla="*/ 5011018 h 5011018"/>
              <a:gd name="connsiteX35" fmla="*/ 339065 w 12537812"/>
              <a:gd name="connsiteY35" fmla="*/ 3243178 h 5011018"/>
              <a:gd name="connsiteX36" fmla="*/ 339065 w 12537812"/>
              <a:gd name="connsiteY36" fmla="*/ 865738 h 5011018"/>
              <a:gd name="connsiteX0" fmla="*/ 367294 w 12566041"/>
              <a:gd name="connsiteY0" fmla="*/ 865738 h 5112603"/>
              <a:gd name="connsiteX1" fmla="*/ 712734 w 12566041"/>
              <a:gd name="connsiteY1" fmla="*/ 398378 h 5112603"/>
              <a:gd name="connsiteX2" fmla="*/ 1108974 w 12566041"/>
              <a:gd name="connsiteY2" fmla="*/ 520298 h 5112603"/>
              <a:gd name="connsiteX3" fmla="*/ 1413774 w 12566041"/>
              <a:gd name="connsiteY3" fmla="*/ 388218 h 5112603"/>
              <a:gd name="connsiteX4" fmla="*/ 1952254 w 12566041"/>
              <a:gd name="connsiteY4" fmla="*/ 489818 h 5112603"/>
              <a:gd name="connsiteX5" fmla="*/ 2216414 w 12566041"/>
              <a:gd name="connsiteY5" fmla="*/ 347578 h 5112603"/>
              <a:gd name="connsiteX6" fmla="*/ 2754894 w 12566041"/>
              <a:gd name="connsiteY6" fmla="*/ 499978 h 5112603"/>
              <a:gd name="connsiteX7" fmla="*/ 3191774 w 12566041"/>
              <a:gd name="connsiteY7" fmla="*/ 337418 h 5112603"/>
              <a:gd name="connsiteX8" fmla="*/ 3618494 w 12566041"/>
              <a:gd name="connsiteY8" fmla="*/ 581258 h 5112603"/>
              <a:gd name="connsiteX9" fmla="*/ 4177294 w 12566041"/>
              <a:gd name="connsiteY9" fmla="*/ 327258 h 5112603"/>
              <a:gd name="connsiteX10" fmla="*/ 4360174 w 12566041"/>
              <a:gd name="connsiteY10" fmla="*/ 469498 h 5112603"/>
              <a:gd name="connsiteX11" fmla="*/ 5071374 w 12566041"/>
              <a:gd name="connsiteY11" fmla="*/ 317098 h 5112603"/>
              <a:gd name="connsiteX12" fmla="*/ 5233934 w 12566041"/>
              <a:gd name="connsiteY12" fmla="*/ 510138 h 5112603"/>
              <a:gd name="connsiteX13" fmla="*/ 5904494 w 12566041"/>
              <a:gd name="connsiteY13" fmla="*/ 367898 h 5112603"/>
              <a:gd name="connsiteX14" fmla="*/ 6290574 w 12566041"/>
              <a:gd name="connsiteY14" fmla="*/ 571098 h 5112603"/>
              <a:gd name="connsiteX15" fmla="*/ 6737614 w 12566041"/>
              <a:gd name="connsiteY15" fmla="*/ 306938 h 5112603"/>
              <a:gd name="connsiteX16" fmla="*/ 7265934 w 12566041"/>
              <a:gd name="connsiteY16" fmla="*/ 378058 h 5112603"/>
              <a:gd name="connsiteX17" fmla="*/ 7560574 w 12566041"/>
              <a:gd name="connsiteY17" fmla="*/ 185018 h 5112603"/>
              <a:gd name="connsiteX18" fmla="*/ 8007614 w 12566041"/>
              <a:gd name="connsiteY18" fmla="*/ 357738 h 5112603"/>
              <a:gd name="connsiteX19" fmla="*/ 8403854 w 12566041"/>
              <a:gd name="connsiteY19" fmla="*/ 174858 h 5112603"/>
              <a:gd name="connsiteX20" fmla="*/ 8830574 w 12566041"/>
              <a:gd name="connsiteY20" fmla="*/ 327258 h 5112603"/>
              <a:gd name="connsiteX21" fmla="*/ 9419854 w 12566041"/>
              <a:gd name="connsiteY21" fmla="*/ 134218 h 5112603"/>
              <a:gd name="connsiteX22" fmla="*/ 9836414 w 12566041"/>
              <a:gd name="connsiteY22" fmla="*/ 428858 h 5112603"/>
              <a:gd name="connsiteX23" fmla="*/ 10415534 w 12566041"/>
              <a:gd name="connsiteY23" fmla="*/ 215498 h 5112603"/>
              <a:gd name="connsiteX24" fmla="*/ 10730494 w 12566041"/>
              <a:gd name="connsiteY24" fmla="*/ 418698 h 5112603"/>
              <a:gd name="connsiteX25" fmla="*/ 11208014 w 12566041"/>
              <a:gd name="connsiteY25" fmla="*/ 174858 h 5112603"/>
              <a:gd name="connsiteX26" fmla="*/ 11563614 w 12566041"/>
              <a:gd name="connsiteY26" fmla="*/ 276458 h 5112603"/>
              <a:gd name="connsiteX27" fmla="*/ 12030974 w 12566041"/>
              <a:gd name="connsiteY27" fmla="*/ 124058 h 5112603"/>
              <a:gd name="connsiteX28" fmla="*/ 12284974 w 12566041"/>
              <a:gd name="connsiteY28" fmla="*/ 317098 h 5112603"/>
              <a:gd name="connsiteX29" fmla="*/ 12406894 w 12566041"/>
              <a:gd name="connsiteY29" fmla="*/ 205338 h 5112603"/>
              <a:gd name="connsiteX30" fmla="*/ 12559294 w 12566041"/>
              <a:gd name="connsiteY30" fmla="*/ 357738 h 5112603"/>
              <a:gd name="connsiteX31" fmla="*/ 12518654 w 12566041"/>
              <a:gd name="connsiteY31" fmla="*/ 4452218 h 5112603"/>
              <a:gd name="connsiteX32" fmla="*/ 12335774 w 12566041"/>
              <a:gd name="connsiteY32" fmla="*/ 4817978 h 5112603"/>
              <a:gd name="connsiteX33" fmla="*/ 11238494 w 12566041"/>
              <a:gd name="connsiteY33" fmla="*/ 4889098 h 5112603"/>
              <a:gd name="connsiteX34" fmla="*/ 1007374 w 12566041"/>
              <a:gd name="connsiteY34" fmla="*/ 5011018 h 5112603"/>
              <a:gd name="connsiteX35" fmla="*/ 306334 w 12566041"/>
              <a:gd name="connsiteY35" fmla="*/ 3263498 h 5112603"/>
              <a:gd name="connsiteX36" fmla="*/ 367294 w 12566041"/>
              <a:gd name="connsiteY36" fmla="*/ 865738 h 5112603"/>
              <a:gd name="connsiteX0" fmla="*/ 333049 w 12531796"/>
              <a:gd name="connsiteY0" fmla="*/ 865738 h 5160787"/>
              <a:gd name="connsiteX1" fmla="*/ 678489 w 12531796"/>
              <a:gd name="connsiteY1" fmla="*/ 398378 h 5160787"/>
              <a:gd name="connsiteX2" fmla="*/ 1074729 w 12531796"/>
              <a:gd name="connsiteY2" fmla="*/ 520298 h 5160787"/>
              <a:gd name="connsiteX3" fmla="*/ 1379529 w 12531796"/>
              <a:gd name="connsiteY3" fmla="*/ 388218 h 5160787"/>
              <a:gd name="connsiteX4" fmla="*/ 1918009 w 12531796"/>
              <a:gd name="connsiteY4" fmla="*/ 489818 h 5160787"/>
              <a:gd name="connsiteX5" fmla="*/ 2182169 w 12531796"/>
              <a:gd name="connsiteY5" fmla="*/ 347578 h 5160787"/>
              <a:gd name="connsiteX6" fmla="*/ 2720649 w 12531796"/>
              <a:gd name="connsiteY6" fmla="*/ 499978 h 5160787"/>
              <a:gd name="connsiteX7" fmla="*/ 3157529 w 12531796"/>
              <a:gd name="connsiteY7" fmla="*/ 337418 h 5160787"/>
              <a:gd name="connsiteX8" fmla="*/ 3584249 w 12531796"/>
              <a:gd name="connsiteY8" fmla="*/ 581258 h 5160787"/>
              <a:gd name="connsiteX9" fmla="*/ 4143049 w 12531796"/>
              <a:gd name="connsiteY9" fmla="*/ 327258 h 5160787"/>
              <a:gd name="connsiteX10" fmla="*/ 4325929 w 12531796"/>
              <a:gd name="connsiteY10" fmla="*/ 469498 h 5160787"/>
              <a:gd name="connsiteX11" fmla="*/ 5037129 w 12531796"/>
              <a:gd name="connsiteY11" fmla="*/ 317098 h 5160787"/>
              <a:gd name="connsiteX12" fmla="*/ 5199689 w 12531796"/>
              <a:gd name="connsiteY12" fmla="*/ 510138 h 5160787"/>
              <a:gd name="connsiteX13" fmla="*/ 5870249 w 12531796"/>
              <a:gd name="connsiteY13" fmla="*/ 367898 h 5160787"/>
              <a:gd name="connsiteX14" fmla="*/ 6256329 w 12531796"/>
              <a:gd name="connsiteY14" fmla="*/ 571098 h 5160787"/>
              <a:gd name="connsiteX15" fmla="*/ 6703369 w 12531796"/>
              <a:gd name="connsiteY15" fmla="*/ 306938 h 5160787"/>
              <a:gd name="connsiteX16" fmla="*/ 7231689 w 12531796"/>
              <a:gd name="connsiteY16" fmla="*/ 378058 h 5160787"/>
              <a:gd name="connsiteX17" fmla="*/ 7526329 w 12531796"/>
              <a:gd name="connsiteY17" fmla="*/ 185018 h 5160787"/>
              <a:gd name="connsiteX18" fmla="*/ 7973369 w 12531796"/>
              <a:gd name="connsiteY18" fmla="*/ 357738 h 5160787"/>
              <a:gd name="connsiteX19" fmla="*/ 8369609 w 12531796"/>
              <a:gd name="connsiteY19" fmla="*/ 174858 h 5160787"/>
              <a:gd name="connsiteX20" fmla="*/ 8796329 w 12531796"/>
              <a:gd name="connsiteY20" fmla="*/ 327258 h 5160787"/>
              <a:gd name="connsiteX21" fmla="*/ 9385609 w 12531796"/>
              <a:gd name="connsiteY21" fmla="*/ 134218 h 5160787"/>
              <a:gd name="connsiteX22" fmla="*/ 9802169 w 12531796"/>
              <a:gd name="connsiteY22" fmla="*/ 428858 h 5160787"/>
              <a:gd name="connsiteX23" fmla="*/ 10381289 w 12531796"/>
              <a:gd name="connsiteY23" fmla="*/ 215498 h 5160787"/>
              <a:gd name="connsiteX24" fmla="*/ 10696249 w 12531796"/>
              <a:gd name="connsiteY24" fmla="*/ 418698 h 5160787"/>
              <a:gd name="connsiteX25" fmla="*/ 11173769 w 12531796"/>
              <a:gd name="connsiteY25" fmla="*/ 174858 h 5160787"/>
              <a:gd name="connsiteX26" fmla="*/ 11529369 w 12531796"/>
              <a:gd name="connsiteY26" fmla="*/ 276458 h 5160787"/>
              <a:gd name="connsiteX27" fmla="*/ 11996729 w 12531796"/>
              <a:gd name="connsiteY27" fmla="*/ 124058 h 5160787"/>
              <a:gd name="connsiteX28" fmla="*/ 12250729 w 12531796"/>
              <a:gd name="connsiteY28" fmla="*/ 317098 h 5160787"/>
              <a:gd name="connsiteX29" fmla="*/ 12372649 w 12531796"/>
              <a:gd name="connsiteY29" fmla="*/ 205338 h 5160787"/>
              <a:gd name="connsiteX30" fmla="*/ 12525049 w 12531796"/>
              <a:gd name="connsiteY30" fmla="*/ 357738 h 5160787"/>
              <a:gd name="connsiteX31" fmla="*/ 12484409 w 12531796"/>
              <a:gd name="connsiteY31" fmla="*/ 4452218 h 5160787"/>
              <a:gd name="connsiteX32" fmla="*/ 12301529 w 12531796"/>
              <a:gd name="connsiteY32" fmla="*/ 4817978 h 5160787"/>
              <a:gd name="connsiteX33" fmla="*/ 11204249 w 12531796"/>
              <a:gd name="connsiteY33" fmla="*/ 4889098 h 5160787"/>
              <a:gd name="connsiteX34" fmla="*/ 973129 w 12531796"/>
              <a:gd name="connsiteY34" fmla="*/ 5011018 h 5160787"/>
              <a:gd name="connsiteX35" fmla="*/ 339425 w 12531796"/>
              <a:gd name="connsiteY35" fmla="*/ 5031338 h 5160787"/>
              <a:gd name="connsiteX36" fmla="*/ 272089 w 12531796"/>
              <a:gd name="connsiteY36" fmla="*/ 3263498 h 5160787"/>
              <a:gd name="connsiteX37" fmla="*/ 333049 w 12531796"/>
              <a:gd name="connsiteY37" fmla="*/ 865738 h 5160787"/>
              <a:gd name="connsiteX0" fmla="*/ 367294 w 12566041"/>
              <a:gd name="connsiteY0" fmla="*/ 865738 h 5011018"/>
              <a:gd name="connsiteX1" fmla="*/ 712734 w 12566041"/>
              <a:gd name="connsiteY1" fmla="*/ 398378 h 5011018"/>
              <a:gd name="connsiteX2" fmla="*/ 1108974 w 12566041"/>
              <a:gd name="connsiteY2" fmla="*/ 520298 h 5011018"/>
              <a:gd name="connsiteX3" fmla="*/ 1413774 w 12566041"/>
              <a:gd name="connsiteY3" fmla="*/ 388218 h 5011018"/>
              <a:gd name="connsiteX4" fmla="*/ 1952254 w 12566041"/>
              <a:gd name="connsiteY4" fmla="*/ 489818 h 5011018"/>
              <a:gd name="connsiteX5" fmla="*/ 2216414 w 12566041"/>
              <a:gd name="connsiteY5" fmla="*/ 347578 h 5011018"/>
              <a:gd name="connsiteX6" fmla="*/ 2754894 w 12566041"/>
              <a:gd name="connsiteY6" fmla="*/ 499978 h 5011018"/>
              <a:gd name="connsiteX7" fmla="*/ 3191774 w 12566041"/>
              <a:gd name="connsiteY7" fmla="*/ 337418 h 5011018"/>
              <a:gd name="connsiteX8" fmla="*/ 3618494 w 12566041"/>
              <a:gd name="connsiteY8" fmla="*/ 581258 h 5011018"/>
              <a:gd name="connsiteX9" fmla="*/ 4177294 w 12566041"/>
              <a:gd name="connsiteY9" fmla="*/ 327258 h 5011018"/>
              <a:gd name="connsiteX10" fmla="*/ 4360174 w 12566041"/>
              <a:gd name="connsiteY10" fmla="*/ 469498 h 5011018"/>
              <a:gd name="connsiteX11" fmla="*/ 5071374 w 12566041"/>
              <a:gd name="connsiteY11" fmla="*/ 317098 h 5011018"/>
              <a:gd name="connsiteX12" fmla="*/ 5233934 w 12566041"/>
              <a:gd name="connsiteY12" fmla="*/ 510138 h 5011018"/>
              <a:gd name="connsiteX13" fmla="*/ 5904494 w 12566041"/>
              <a:gd name="connsiteY13" fmla="*/ 367898 h 5011018"/>
              <a:gd name="connsiteX14" fmla="*/ 6290574 w 12566041"/>
              <a:gd name="connsiteY14" fmla="*/ 571098 h 5011018"/>
              <a:gd name="connsiteX15" fmla="*/ 6737614 w 12566041"/>
              <a:gd name="connsiteY15" fmla="*/ 306938 h 5011018"/>
              <a:gd name="connsiteX16" fmla="*/ 7265934 w 12566041"/>
              <a:gd name="connsiteY16" fmla="*/ 378058 h 5011018"/>
              <a:gd name="connsiteX17" fmla="*/ 7560574 w 12566041"/>
              <a:gd name="connsiteY17" fmla="*/ 185018 h 5011018"/>
              <a:gd name="connsiteX18" fmla="*/ 8007614 w 12566041"/>
              <a:gd name="connsiteY18" fmla="*/ 357738 h 5011018"/>
              <a:gd name="connsiteX19" fmla="*/ 8403854 w 12566041"/>
              <a:gd name="connsiteY19" fmla="*/ 174858 h 5011018"/>
              <a:gd name="connsiteX20" fmla="*/ 8830574 w 12566041"/>
              <a:gd name="connsiteY20" fmla="*/ 327258 h 5011018"/>
              <a:gd name="connsiteX21" fmla="*/ 9419854 w 12566041"/>
              <a:gd name="connsiteY21" fmla="*/ 134218 h 5011018"/>
              <a:gd name="connsiteX22" fmla="*/ 9836414 w 12566041"/>
              <a:gd name="connsiteY22" fmla="*/ 428858 h 5011018"/>
              <a:gd name="connsiteX23" fmla="*/ 10415534 w 12566041"/>
              <a:gd name="connsiteY23" fmla="*/ 215498 h 5011018"/>
              <a:gd name="connsiteX24" fmla="*/ 10730494 w 12566041"/>
              <a:gd name="connsiteY24" fmla="*/ 418698 h 5011018"/>
              <a:gd name="connsiteX25" fmla="*/ 11208014 w 12566041"/>
              <a:gd name="connsiteY25" fmla="*/ 174858 h 5011018"/>
              <a:gd name="connsiteX26" fmla="*/ 11563614 w 12566041"/>
              <a:gd name="connsiteY26" fmla="*/ 276458 h 5011018"/>
              <a:gd name="connsiteX27" fmla="*/ 12030974 w 12566041"/>
              <a:gd name="connsiteY27" fmla="*/ 124058 h 5011018"/>
              <a:gd name="connsiteX28" fmla="*/ 12284974 w 12566041"/>
              <a:gd name="connsiteY28" fmla="*/ 317098 h 5011018"/>
              <a:gd name="connsiteX29" fmla="*/ 12406894 w 12566041"/>
              <a:gd name="connsiteY29" fmla="*/ 205338 h 5011018"/>
              <a:gd name="connsiteX30" fmla="*/ 12559294 w 12566041"/>
              <a:gd name="connsiteY30" fmla="*/ 357738 h 5011018"/>
              <a:gd name="connsiteX31" fmla="*/ 12518654 w 12566041"/>
              <a:gd name="connsiteY31" fmla="*/ 4452218 h 5011018"/>
              <a:gd name="connsiteX32" fmla="*/ 12335774 w 12566041"/>
              <a:gd name="connsiteY32" fmla="*/ 4817978 h 5011018"/>
              <a:gd name="connsiteX33" fmla="*/ 11238494 w 12566041"/>
              <a:gd name="connsiteY33" fmla="*/ 4889098 h 5011018"/>
              <a:gd name="connsiteX34" fmla="*/ 1007374 w 12566041"/>
              <a:gd name="connsiteY34" fmla="*/ 5011018 h 5011018"/>
              <a:gd name="connsiteX35" fmla="*/ 306334 w 12566041"/>
              <a:gd name="connsiteY35" fmla="*/ 3263498 h 5011018"/>
              <a:gd name="connsiteX36" fmla="*/ 367294 w 12566041"/>
              <a:gd name="connsiteY36" fmla="*/ 865738 h 5011018"/>
              <a:gd name="connsiteX0" fmla="*/ 107740 w 12306487"/>
              <a:gd name="connsiteY0" fmla="*/ 865738 h 5031338"/>
              <a:gd name="connsiteX1" fmla="*/ 453180 w 12306487"/>
              <a:gd name="connsiteY1" fmla="*/ 398378 h 5031338"/>
              <a:gd name="connsiteX2" fmla="*/ 849420 w 12306487"/>
              <a:gd name="connsiteY2" fmla="*/ 520298 h 5031338"/>
              <a:gd name="connsiteX3" fmla="*/ 1154220 w 12306487"/>
              <a:gd name="connsiteY3" fmla="*/ 388218 h 5031338"/>
              <a:gd name="connsiteX4" fmla="*/ 1692700 w 12306487"/>
              <a:gd name="connsiteY4" fmla="*/ 489818 h 5031338"/>
              <a:gd name="connsiteX5" fmla="*/ 1956860 w 12306487"/>
              <a:gd name="connsiteY5" fmla="*/ 347578 h 5031338"/>
              <a:gd name="connsiteX6" fmla="*/ 2495340 w 12306487"/>
              <a:gd name="connsiteY6" fmla="*/ 499978 h 5031338"/>
              <a:gd name="connsiteX7" fmla="*/ 2932220 w 12306487"/>
              <a:gd name="connsiteY7" fmla="*/ 337418 h 5031338"/>
              <a:gd name="connsiteX8" fmla="*/ 3358940 w 12306487"/>
              <a:gd name="connsiteY8" fmla="*/ 581258 h 5031338"/>
              <a:gd name="connsiteX9" fmla="*/ 3917740 w 12306487"/>
              <a:gd name="connsiteY9" fmla="*/ 327258 h 5031338"/>
              <a:gd name="connsiteX10" fmla="*/ 4100620 w 12306487"/>
              <a:gd name="connsiteY10" fmla="*/ 469498 h 5031338"/>
              <a:gd name="connsiteX11" fmla="*/ 4811820 w 12306487"/>
              <a:gd name="connsiteY11" fmla="*/ 317098 h 5031338"/>
              <a:gd name="connsiteX12" fmla="*/ 4974380 w 12306487"/>
              <a:gd name="connsiteY12" fmla="*/ 510138 h 5031338"/>
              <a:gd name="connsiteX13" fmla="*/ 5644940 w 12306487"/>
              <a:gd name="connsiteY13" fmla="*/ 367898 h 5031338"/>
              <a:gd name="connsiteX14" fmla="*/ 6031020 w 12306487"/>
              <a:gd name="connsiteY14" fmla="*/ 571098 h 5031338"/>
              <a:gd name="connsiteX15" fmla="*/ 6478060 w 12306487"/>
              <a:gd name="connsiteY15" fmla="*/ 306938 h 5031338"/>
              <a:gd name="connsiteX16" fmla="*/ 7006380 w 12306487"/>
              <a:gd name="connsiteY16" fmla="*/ 378058 h 5031338"/>
              <a:gd name="connsiteX17" fmla="*/ 7301020 w 12306487"/>
              <a:gd name="connsiteY17" fmla="*/ 185018 h 5031338"/>
              <a:gd name="connsiteX18" fmla="*/ 7748060 w 12306487"/>
              <a:gd name="connsiteY18" fmla="*/ 357738 h 5031338"/>
              <a:gd name="connsiteX19" fmla="*/ 8144300 w 12306487"/>
              <a:gd name="connsiteY19" fmla="*/ 174858 h 5031338"/>
              <a:gd name="connsiteX20" fmla="*/ 8571020 w 12306487"/>
              <a:gd name="connsiteY20" fmla="*/ 327258 h 5031338"/>
              <a:gd name="connsiteX21" fmla="*/ 9160300 w 12306487"/>
              <a:gd name="connsiteY21" fmla="*/ 134218 h 5031338"/>
              <a:gd name="connsiteX22" fmla="*/ 9576860 w 12306487"/>
              <a:gd name="connsiteY22" fmla="*/ 428858 h 5031338"/>
              <a:gd name="connsiteX23" fmla="*/ 10155980 w 12306487"/>
              <a:gd name="connsiteY23" fmla="*/ 215498 h 5031338"/>
              <a:gd name="connsiteX24" fmla="*/ 10470940 w 12306487"/>
              <a:gd name="connsiteY24" fmla="*/ 418698 h 5031338"/>
              <a:gd name="connsiteX25" fmla="*/ 10948460 w 12306487"/>
              <a:gd name="connsiteY25" fmla="*/ 174858 h 5031338"/>
              <a:gd name="connsiteX26" fmla="*/ 11304060 w 12306487"/>
              <a:gd name="connsiteY26" fmla="*/ 276458 h 5031338"/>
              <a:gd name="connsiteX27" fmla="*/ 11771420 w 12306487"/>
              <a:gd name="connsiteY27" fmla="*/ 124058 h 5031338"/>
              <a:gd name="connsiteX28" fmla="*/ 12025420 w 12306487"/>
              <a:gd name="connsiteY28" fmla="*/ 317098 h 5031338"/>
              <a:gd name="connsiteX29" fmla="*/ 12147340 w 12306487"/>
              <a:gd name="connsiteY29" fmla="*/ 205338 h 5031338"/>
              <a:gd name="connsiteX30" fmla="*/ 12299740 w 12306487"/>
              <a:gd name="connsiteY30" fmla="*/ 357738 h 5031338"/>
              <a:gd name="connsiteX31" fmla="*/ 12259100 w 12306487"/>
              <a:gd name="connsiteY31" fmla="*/ 4452218 h 5031338"/>
              <a:gd name="connsiteX32" fmla="*/ 12076220 w 12306487"/>
              <a:gd name="connsiteY32" fmla="*/ 4817978 h 5031338"/>
              <a:gd name="connsiteX33" fmla="*/ 10978940 w 12306487"/>
              <a:gd name="connsiteY33" fmla="*/ 4889098 h 5031338"/>
              <a:gd name="connsiteX34" fmla="*/ 1713020 w 12306487"/>
              <a:gd name="connsiteY34" fmla="*/ 5031338 h 5031338"/>
              <a:gd name="connsiteX35" fmla="*/ 46780 w 12306487"/>
              <a:gd name="connsiteY35" fmla="*/ 3263498 h 5031338"/>
              <a:gd name="connsiteX36" fmla="*/ 107740 w 12306487"/>
              <a:gd name="connsiteY36" fmla="*/ 865738 h 5031338"/>
              <a:gd name="connsiteX0" fmla="*/ 185751 w 12384498"/>
              <a:gd name="connsiteY0" fmla="*/ 865738 h 5043588"/>
              <a:gd name="connsiteX1" fmla="*/ 531191 w 12384498"/>
              <a:gd name="connsiteY1" fmla="*/ 398378 h 5043588"/>
              <a:gd name="connsiteX2" fmla="*/ 927431 w 12384498"/>
              <a:gd name="connsiteY2" fmla="*/ 520298 h 5043588"/>
              <a:gd name="connsiteX3" fmla="*/ 1232231 w 12384498"/>
              <a:gd name="connsiteY3" fmla="*/ 388218 h 5043588"/>
              <a:gd name="connsiteX4" fmla="*/ 1770711 w 12384498"/>
              <a:gd name="connsiteY4" fmla="*/ 489818 h 5043588"/>
              <a:gd name="connsiteX5" fmla="*/ 2034871 w 12384498"/>
              <a:gd name="connsiteY5" fmla="*/ 347578 h 5043588"/>
              <a:gd name="connsiteX6" fmla="*/ 2573351 w 12384498"/>
              <a:gd name="connsiteY6" fmla="*/ 499978 h 5043588"/>
              <a:gd name="connsiteX7" fmla="*/ 3010231 w 12384498"/>
              <a:gd name="connsiteY7" fmla="*/ 337418 h 5043588"/>
              <a:gd name="connsiteX8" fmla="*/ 3436951 w 12384498"/>
              <a:gd name="connsiteY8" fmla="*/ 581258 h 5043588"/>
              <a:gd name="connsiteX9" fmla="*/ 3995751 w 12384498"/>
              <a:gd name="connsiteY9" fmla="*/ 327258 h 5043588"/>
              <a:gd name="connsiteX10" fmla="*/ 4178631 w 12384498"/>
              <a:gd name="connsiteY10" fmla="*/ 469498 h 5043588"/>
              <a:gd name="connsiteX11" fmla="*/ 4889831 w 12384498"/>
              <a:gd name="connsiteY11" fmla="*/ 317098 h 5043588"/>
              <a:gd name="connsiteX12" fmla="*/ 5052391 w 12384498"/>
              <a:gd name="connsiteY12" fmla="*/ 510138 h 5043588"/>
              <a:gd name="connsiteX13" fmla="*/ 5722951 w 12384498"/>
              <a:gd name="connsiteY13" fmla="*/ 367898 h 5043588"/>
              <a:gd name="connsiteX14" fmla="*/ 6109031 w 12384498"/>
              <a:gd name="connsiteY14" fmla="*/ 571098 h 5043588"/>
              <a:gd name="connsiteX15" fmla="*/ 6556071 w 12384498"/>
              <a:gd name="connsiteY15" fmla="*/ 306938 h 5043588"/>
              <a:gd name="connsiteX16" fmla="*/ 7084391 w 12384498"/>
              <a:gd name="connsiteY16" fmla="*/ 378058 h 5043588"/>
              <a:gd name="connsiteX17" fmla="*/ 7379031 w 12384498"/>
              <a:gd name="connsiteY17" fmla="*/ 185018 h 5043588"/>
              <a:gd name="connsiteX18" fmla="*/ 7826071 w 12384498"/>
              <a:gd name="connsiteY18" fmla="*/ 357738 h 5043588"/>
              <a:gd name="connsiteX19" fmla="*/ 8222311 w 12384498"/>
              <a:gd name="connsiteY19" fmla="*/ 174858 h 5043588"/>
              <a:gd name="connsiteX20" fmla="*/ 8649031 w 12384498"/>
              <a:gd name="connsiteY20" fmla="*/ 327258 h 5043588"/>
              <a:gd name="connsiteX21" fmla="*/ 9238311 w 12384498"/>
              <a:gd name="connsiteY21" fmla="*/ 134218 h 5043588"/>
              <a:gd name="connsiteX22" fmla="*/ 9654871 w 12384498"/>
              <a:gd name="connsiteY22" fmla="*/ 428858 h 5043588"/>
              <a:gd name="connsiteX23" fmla="*/ 10233991 w 12384498"/>
              <a:gd name="connsiteY23" fmla="*/ 215498 h 5043588"/>
              <a:gd name="connsiteX24" fmla="*/ 10548951 w 12384498"/>
              <a:gd name="connsiteY24" fmla="*/ 418698 h 5043588"/>
              <a:gd name="connsiteX25" fmla="*/ 11026471 w 12384498"/>
              <a:gd name="connsiteY25" fmla="*/ 174858 h 5043588"/>
              <a:gd name="connsiteX26" fmla="*/ 11382071 w 12384498"/>
              <a:gd name="connsiteY26" fmla="*/ 276458 h 5043588"/>
              <a:gd name="connsiteX27" fmla="*/ 11849431 w 12384498"/>
              <a:gd name="connsiteY27" fmla="*/ 124058 h 5043588"/>
              <a:gd name="connsiteX28" fmla="*/ 12103431 w 12384498"/>
              <a:gd name="connsiteY28" fmla="*/ 317098 h 5043588"/>
              <a:gd name="connsiteX29" fmla="*/ 12225351 w 12384498"/>
              <a:gd name="connsiteY29" fmla="*/ 205338 h 5043588"/>
              <a:gd name="connsiteX30" fmla="*/ 12377751 w 12384498"/>
              <a:gd name="connsiteY30" fmla="*/ 357738 h 5043588"/>
              <a:gd name="connsiteX31" fmla="*/ 12337111 w 12384498"/>
              <a:gd name="connsiteY31" fmla="*/ 4452218 h 5043588"/>
              <a:gd name="connsiteX32" fmla="*/ 12154231 w 12384498"/>
              <a:gd name="connsiteY32" fmla="*/ 4817978 h 5043588"/>
              <a:gd name="connsiteX33" fmla="*/ 11056951 w 12384498"/>
              <a:gd name="connsiteY33" fmla="*/ 4889098 h 5043588"/>
              <a:gd name="connsiteX34" fmla="*/ 1791031 w 12384498"/>
              <a:gd name="connsiteY34" fmla="*/ 5031338 h 5043588"/>
              <a:gd name="connsiteX35" fmla="*/ 33351 w 12384498"/>
              <a:gd name="connsiteY35" fmla="*/ 4553818 h 5043588"/>
              <a:gd name="connsiteX36" fmla="*/ 185751 w 12384498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71120 w 12269867"/>
              <a:gd name="connsiteY0" fmla="*/ 865738 h 5253891"/>
              <a:gd name="connsiteX1" fmla="*/ 416560 w 12269867"/>
              <a:gd name="connsiteY1" fmla="*/ 398378 h 5253891"/>
              <a:gd name="connsiteX2" fmla="*/ 812800 w 12269867"/>
              <a:gd name="connsiteY2" fmla="*/ 520298 h 5253891"/>
              <a:gd name="connsiteX3" fmla="*/ 1117600 w 12269867"/>
              <a:gd name="connsiteY3" fmla="*/ 388218 h 5253891"/>
              <a:gd name="connsiteX4" fmla="*/ 1656080 w 12269867"/>
              <a:gd name="connsiteY4" fmla="*/ 489818 h 5253891"/>
              <a:gd name="connsiteX5" fmla="*/ 1920240 w 12269867"/>
              <a:gd name="connsiteY5" fmla="*/ 347578 h 5253891"/>
              <a:gd name="connsiteX6" fmla="*/ 2458720 w 12269867"/>
              <a:gd name="connsiteY6" fmla="*/ 499978 h 5253891"/>
              <a:gd name="connsiteX7" fmla="*/ 2895600 w 12269867"/>
              <a:gd name="connsiteY7" fmla="*/ 337418 h 5253891"/>
              <a:gd name="connsiteX8" fmla="*/ 3322320 w 12269867"/>
              <a:gd name="connsiteY8" fmla="*/ 581258 h 5253891"/>
              <a:gd name="connsiteX9" fmla="*/ 3881120 w 12269867"/>
              <a:gd name="connsiteY9" fmla="*/ 327258 h 5253891"/>
              <a:gd name="connsiteX10" fmla="*/ 4064000 w 12269867"/>
              <a:gd name="connsiteY10" fmla="*/ 469498 h 5253891"/>
              <a:gd name="connsiteX11" fmla="*/ 4775200 w 12269867"/>
              <a:gd name="connsiteY11" fmla="*/ 317098 h 5253891"/>
              <a:gd name="connsiteX12" fmla="*/ 4937760 w 12269867"/>
              <a:gd name="connsiteY12" fmla="*/ 510138 h 5253891"/>
              <a:gd name="connsiteX13" fmla="*/ 5608320 w 12269867"/>
              <a:gd name="connsiteY13" fmla="*/ 367898 h 5253891"/>
              <a:gd name="connsiteX14" fmla="*/ 5994400 w 12269867"/>
              <a:gd name="connsiteY14" fmla="*/ 571098 h 5253891"/>
              <a:gd name="connsiteX15" fmla="*/ 6441440 w 12269867"/>
              <a:gd name="connsiteY15" fmla="*/ 306938 h 5253891"/>
              <a:gd name="connsiteX16" fmla="*/ 6969760 w 12269867"/>
              <a:gd name="connsiteY16" fmla="*/ 378058 h 5253891"/>
              <a:gd name="connsiteX17" fmla="*/ 7264400 w 12269867"/>
              <a:gd name="connsiteY17" fmla="*/ 185018 h 5253891"/>
              <a:gd name="connsiteX18" fmla="*/ 7711440 w 12269867"/>
              <a:gd name="connsiteY18" fmla="*/ 357738 h 5253891"/>
              <a:gd name="connsiteX19" fmla="*/ 8107680 w 12269867"/>
              <a:gd name="connsiteY19" fmla="*/ 174858 h 5253891"/>
              <a:gd name="connsiteX20" fmla="*/ 8534400 w 12269867"/>
              <a:gd name="connsiteY20" fmla="*/ 327258 h 5253891"/>
              <a:gd name="connsiteX21" fmla="*/ 9123680 w 12269867"/>
              <a:gd name="connsiteY21" fmla="*/ 134218 h 5253891"/>
              <a:gd name="connsiteX22" fmla="*/ 9540240 w 12269867"/>
              <a:gd name="connsiteY22" fmla="*/ 428858 h 5253891"/>
              <a:gd name="connsiteX23" fmla="*/ 10119360 w 12269867"/>
              <a:gd name="connsiteY23" fmla="*/ 215498 h 5253891"/>
              <a:gd name="connsiteX24" fmla="*/ 10434320 w 12269867"/>
              <a:gd name="connsiteY24" fmla="*/ 418698 h 5253891"/>
              <a:gd name="connsiteX25" fmla="*/ 10911840 w 12269867"/>
              <a:gd name="connsiteY25" fmla="*/ 174858 h 5253891"/>
              <a:gd name="connsiteX26" fmla="*/ 11267440 w 12269867"/>
              <a:gd name="connsiteY26" fmla="*/ 276458 h 5253891"/>
              <a:gd name="connsiteX27" fmla="*/ 11734800 w 12269867"/>
              <a:gd name="connsiteY27" fmla="*/ 124058 h 5253891"/>
              <a:gd name="connsiteX28" fmla="*/ 11988800 w 12269867"/>
              <a:gd name="connsiteY28" fmla="*/ 317098 h 5253891"/>
              <a:gd name="connsiteX29" fmla="*/ 12110720 w 12269867"/>
              <a:gd name="connsiteY29" fmla="*/ 205338 h 5253891"/>
              <a:gd name="connsiteX30" fmla="*/ 12263120 w 12269867"/>
              <a:gd name="connsiteY30" fmla="*/ 357738 h 5253891"/>
              <a:gd name="connsiteX31" fmla="*/ 12222480 w 12269867"/>
              <a:gd name="connsiteY31" fmla="*/ 4452218 h 5253891"/>
              <a:gd name="connsiteX32" fmla="*/ 12039600 w 12269867"/>
              <a:gd name="connsiteY32" fmla="*/ 4817978 h 5253891"/>
              <a:gd name="connsiteX33" fmla="*/ 10942320 w 12269867"/>
              <a:gd name="connsiteY33" fmla="*/ 4889098 h 5253891"/>
              <a:gd name="connsiteX34" fmla="*/ 1676400 w 12269867"/>
              <a:gd name="connsiteY34" fmla="*/ 5031338 h 5253891"/>
              <a:gd name="connsiteX35" fmla="*/ 0 w 12269867"/>
              <a:gd name="connsiteY35" fmla="*/ 4960218 h 5253891"/>
              <a:gd name="connsiteX36" fmla="*/ 71120 w 12269867"/>
              <a:gd name="connsiteY36" fmla="*/ 865738 h 5253891"/>
              <a:gd name="connsiteX0" fmla="*/ 71120 w 12269867"/>
              <a:gd name="connsiteY0" fmla="*/ 865738 h 5036678"/>
              <a:gd name="connsiteX1" fmla="*/ 416560 w 12269867"/>
              <a:gd name="connsiteY1" fmla="*/ 398378 h 5036678"/>
              <a:gd name="connsiteX2" fmla="*/ 812800 w 12269867"/>
              <a:gd name="connsiteY2" fmla="*/ 520298 h 5036678"/>
              <a:gd name="connsiteX3" fmla="*/ 1117600 w 12269867"/>
              <a:gd name="connsiteY3" fmla="*/ 388218 h 5036678"/>
              <a:gd name="connsiteX4" fmla="*/ 1656080 w 12269867"/>
              <a:gd name="connsiteY4" fmla="*/ 489818 h 5036678"/>
              <a:gd name="connsiteX5" fmla="*/ 1920240 w 12269867"/>
              <a:gd name="connsiteY5" fmla="*/ 347578 h 5036678"/>
              <a:gd name="connsiteX6" fmla="*/ 2458720 w 12269867"/>
              <a:gd name="connsiteY6" fmla="*/ 499978 h 5036678"/>
              <a:gd name="connsiteX7" fmla="*/ 2895600 w 12269867"/>
              <a:gd name="connsiteY7" fmla="*/ 337418 h 5036678"/>
              <a:gd name="connsiteX8" fmla="*/ 3322320 w 12269867"/>
              <a:gd name="connsiteY8" fmla="*/ 581258 h 5036678"/>
              <a:gd name="connsiteX9" fmla="*/ 3881120 w 12269867"/>
              <a:gd name="connsiteY9" fmla="*/ 327258 h 5036678"/>
              <a:gd name="connsiteX10" fmla="*/ 4064000 w 12269867"/>
              <a:gd name="connsiteY10" fmla="*/ 469498 h 5036678"/>
              <a:gd name="connsiteX11" fmla="*/ 4775200 w 12269867"/>
              <a:gd name="connsiteY11" fmla="*/ 317098 h 5036678"/>
              <a:gd name="connsiteX12" fmla="*/ 4937760 w 12269867"/>
              <a:gd name="connsiteY12" fmla="*/ 510138 h 5036678"/>
              <a:gd name="connsiteX13" fmla="*/ 5608320 w 12269867"/>
              <a:gd name="connsiteY13" fmla="*/ 367898 h 5036678"/>
              <a:gd name="connsiteX14" fmla="*/ 5994400 w 12269867"/>
              <a:gd name="connsiteY14" fmla="*/ 571098 h 5036678"/>
              <a:gd name="connsiteX15" fmla="*/ 6441440 w 12269867"/>
              <a:gd name="connsiteY15" fmla="*/ 306938 h 5036678"/>
              <a:gd name="connsiteX16" fmla="*/ 6969760 w 12269867"/>
              <a:gd name="connsiteY16" fmla="*/ 378058 h 5036678"/>
              <a:gd name="connsiteX17" fmla="*/ 7264400 w 12269867"/>
              <a:gd name="connsiteY17" fmla="*/ 185018 h 5036678"/>
              <a:gd name="connsiteX18" fmla="*/ 7711440 w 12269867"/>
              <a:gd name="connsiteY18" fmla="*/ 357738 h 5036678"/>
              <a:gd name="connsiteX19" fmla="*/ 8107680 w 12269867"/>
              <a:gd name="connsiteY19" fmla="*/ 174858 h 5036678"/>
              <a:gd name="connsiteX20" fmla="*/ 8534400 w 12269867"/>
              <a:gd name="connsiteY20" fmla="*/ 327258 h 5036678"/>
              <a:gd name="connsiteX21" fmla="*/ 9123680 w 12269867"/>
              <a:gd name="connsiteY21" fmla="*/ 134218 h 5036678"/>
              <a:gd name="connsiteX22" fmla="*/ 9540240 w 12269867"/>
              <a:gd name="connsiteY22" fmla="*/ 428858 h 5036678"/>
              <a:gd name="connsiteX23" fmla="*/ 10119360 w 12269867"/>
              <a:gd name="connsiteY23" fmla="*/ 215498 h 5036678"/>
              <a:gd name="connsiteX24" fmla="*/ 10434320 w 12269867"/>
              <a:gd name="connsiteY24" fmla="*/ 418698 h 5036678"/>
              <a:gd name="connsiteX25" fmla="*/ 10911840 w 12269867"/>
              <a:gd name="connsiteY25" fmla="*/ 174858 h 5036678"/>
              <a:gd name="connsiteX26" fmla="*/ 11267440 w 12269867"/>
              <a:gd name="connsiteY26" fmla="*/ 276458 h 5036678"/>
              <a:gd name="connsiteX27" fmla="*/ 11734800 w 12269867"/>
              <a:gd name="connsiteY27" fmla="*/ 124058 h 5036678"/>
              <a:gd name="connsiteX28" fmla="*/ 11988800 w 12269867"/>
              <a:gd name="connsiteY28" fmla="*/ 317098 h 5036678"/>
              <a:gd name="connsiteX29" fmla="*/ 12110720 w 12269867"/>
              <a:gd name="connsiteY29" fmla="*/ 205338 h 5036678"/>
              <a:gd name="connsiteX30" fmla="*/ 12263120 w 12269867"/>
              <a:gd name="connsiteY30" fmla="*/ 357738 h 5036678"/>
              <a:gd name="connsiteX31" fmla="*/ 12222480 w 12269867"/>
              <a:gd name="connsiteY31" fmla="*/ 4452218 h 5036678"/>
              <a:gd name="connsiteX32" fmla="*/ 12039600 w 12269867"/>
              <a:gd name="connsiteY32" fmla="*/ 4817978 h 5036678"/>
              <a:gd name="connsiteX33" fmla="*/ 10942320 w 12269867"/>
              <a:gd name="connsiteY33" fmla="*/ 4889098 h 5036678"/>
              <a:gd name="connsiteX34" fmla="*/ 1676400 w 12269867"/>
              <a:gd name="connsiteY34" fmla="*/ 5031338 h 5036678"/>
              <a:gd name="connsiteX35" fmla="*/ 0 w 12269867"/>
              <a:gd name="connsiteY35" fmla="*/ 4960218 h 5036678"/>
              <a:gd name="connsiteX36" fmla="*/ 71120 w 12269867"/>
              <a:gd name="connsiteY36" fmla="*/ 865738 h 5036678"/>
              <a:gd name="connsiteX0" fmla="*/ 71120 w 12269867"/>
              <a:gd name="connsiteY0" fmla="*/ 865738 h 5032817"/>
              <a:gd name="connsiteX1" fmla="*/ 416560 w 12269867"/>
              <a:gd name="connsiteY1" fmla="*/ 398378 h 5032817"/>
              <a:gd name="connsiteX2" fmla="*/ 812800 w 12269867"/>
              <a:gd name="connsiteY2" fmla="*/ 520298 h 5032817"/>
              <a:gd name="connsiteX3" fmla="*/ 1117600 w 12269867"/>
              <a:gd name="connsiteY3" fmla="*/ 388218 h 5032817"/>
              <a:gd name="connsiteX4" fmla="*/ 1656080 w 12269867"/>
              <a:gd name="connsiteY4" fmla="*/ 489818 h 5032817"/>
              <a:gd name="connsiteX5" fmla="*/ 1920240 w 12269867"/>
              <a:gd name="connsiteY5" fmla="*/ 347578 h 5032817"/>
              <a:gd name="connsiteX6" fmla="*/ 2458720 w 12269867"/>
              <a:gd name="connsiteY6" fmla="*/ 499978 h 5032817"/>
              <a:gd name="connsiteX7" fmla="*/ 2895600 w 12269867"/>
              <a:gd name="connsiteY7" fmla="*/ 337418 h 5032817"/>
              <a:gd name="connsiteX8" fmla="*/ 3322320 w 12269867"/>
              <a:gd name="connsiteY8" fmla="*/ 581258 h 5032817"/>
              <a:gd name="connsiteX9" fmla="*/ 3881120 w 12269867"/>
              <a:gd name="connsiteY9" fmla="*/ 327258 h 5032817"/>
              <a:gd name="connsiteX10" fmla="*/ 4064000 w 12269867"/>
              <a:gd name="connsiteY10" fmla="*/ 469498 h 5032817"/>
              <a:gd name="connsiteX11" fmla="*/ 4775200 w 12269867"/>
              <a:gd name="connsiteY11" fmla="*/ 317098 h 5032817"/>
              <a:gd name="connsiteX12" fmla="*/ 4937760 w 12269867"/>
              <a:gd name="connsiteY12" fmla="*/ 510138 h 5032817"/>
              <a:gd name="connsiteX13" fmla="*/ 5608320 w 12269867"/>
              <a:gd name="connsiteY13" fmla="*/ 367898 h 5032817"/>
              <a:gd name="connsiteX14" fmla="*/ 5994400 w 12269867"/>
              <a:gd name="connsiteY14" fmla="*/ 571098 h 5032817"/>
              <a:gd name="connsiteX15" fmla="*/ 6441440 w 12269867"/>
              <a:gd name="connsiteY15" fmla="*/ 306938 h 5032817"/>
              <a:gd name="connsiteX16" fmla="*/ 6969760 w 12269867"/>
              <a:gd name="connsiteY16" fmla="*/ 378058 h 5032817"/>
              <a:gd name="connsiteX17" fmla="*/ 7264400 w 12269867"/>
              <a:gd name="connsiteY17" fmla="*/ 185018 h 5032817"/>
              <a:gd name="connsiteX18" fmla="*/ 7711440 w 12269867"/>
              <a:gd name="connsiteY18" fmla="*/ 357738 h 5032817"/>
              <a:gd name="connsiteX19" fmla="*/ 8107680 w 12269867"/>
              <a:gd name="connsiteY19" fmla="*/ 174858 h 5032817"/>
              <a:gd name="connsiteX20" fmla="*/ 8534400 w 12269867"/>
              <a:gd name="connsiteY20" fmla="*/ 327258 h 5032817"/>
              <a:gd name="connsiteX21" fmla="*/ 9123680 w 12269867"/>
              <a:gd name="connsiteY21" fmla="*/ 134218 h 5032817"/>
              <a:gd name="connsiteX22" fmla="*/ 9540240 w 12269867"/>
              <a:gd name="connsiteY22" fmla="*/ 428858 h 5032817"/>
              <a:gd name="connsiteX23" fmla="*/ 10119360 w 12269867"/>
              <a:gd name="connsiteY23" fmla="*/ 215498 h 5032817"/>
              <a:gd name="connsiteX24" fmla="*/ 10434320 w 12269867"/>
              <a:gd name="connsiteY24" fmla="*/ 418698 h 5032817"/>
              <a:gd name="connsiteX25" fmla="*/ 10911840 w 12269867"/>
              <a:gd name="connsiteY25" fmla="*/ 174858 h 5032817"/>
              <a:gd name="connsiteX26" fmla="*/ 11267440 w 12269867"/>
              <a:gd name="connsiteY26" fmla="*/ 276458 h 5032817"/>
              <a:gd name="connsiteX27" fmla="*/ 11734800 w 12269867"/>
              <a:gd name="connsiteY27" fmla="*/ 124058 h 5032817"/>
              <a:gd name="connsiteX28" fmla="*/ 11988800 w 12269867"/>
              <a:gd name="connsiteY28" fmla="*/ 317098 h 5032817"/>
              <a:gd name="connsiteX29" fmla="*/ 12110720 w 12269867"/>
              <a:gd name="connsiteY29" fmla="*/ 205338 h 5032817"/>
              <a:gd name="connsiteX30" fmla="*/ 12263120 w 12269867"/>
              <a:gd name="connsiteY30" fmla="*/ 357738 h 5032817"/>
              <a:gd name="connsiteX31" fmla="*/ 12222480 w 12269867"/>
              <a:gd name="connsiteY31" fmla="*/ 4452218 h 5032817"/>
              <a:gd name="connsiteX32" fmla="*/ 12039600 w 12269867"/>
              <a:gd name="connsiteY32" fmla="*/ 4817978 h 5032817"/>
              <a:gd name="connsiteX33" fmla="*/ 10942320 w 12269867"/>
              <a:gd name="connsiteY33" fmla="*/ 4889098 h 5032817"/>
              <a:gd name="connsiteX34" fmla="*/ 1676400 w 12269867"/>
              <a:gd name="connsiteY34" fmla="*/ 5031338 h 5032817"/>
              <a:gd name="connsiteX35" fmla="*/ 0 w 12269867"/>
              <a:gd name="connsiteY35" fmla="*/ 4960218 h 5032817"/>
              <a:gd name="connsiteX36" fmla="*/ 71120 w 12269867"/>
              <a:gd name="connsiteY36" fmla="*/ 865738 h 5032817"/>
              <a:gd name="connsiteX0" fmla="*/ 71120 w 12269867"/>
              <a:gd name="connsiteY0" fmla="*/ 865738 h 5032142"/>
              <a:gd name="connsiteX1" fmla="*/ 416560 w 12269867"/>
              <a:gd name="connsiteY1" fmla="*/ 398378 h 5032142"/>
              <a:gd name="connsiteX2" fmla="*/ 812800 w 12269867"/>
              <a:gd name="connsiteY2" fmla="*/ 520298 h 5032142"/>
              <a:gd name="connsiteX3" fmla="*/ 1117600 w 12269867"/>
              <a:gd name="connsiteY3" fmla="*/ 388218 h 5032142"/>
              <a:gd name="connsiteX4" fmla="*/ 1656080 w 12269867"/>
              <a:gd name="connsiteY4" fmla="*/ 489818 h 5032142"/>
              <a:gd name="connsiteX5" fmla="*/ 1920240 w 12269867"/>
              <a:gd name="connsiteY5" fmla="*/ 347578 h 5032142"/>
              <a:gd name="connsiteX6" fmla="*/ 2458720 w 12269867"/>
              <a:gd name="connsiteY6" fmla="*/ 499978 h 5032142"/>
              <a:gd name="connsiteX7" fmla="*/ 2895600 w 12269867"/>
              <a:gd name="connsiteY7" fmla="*/ 337418 h 5032142"/>
              <a:gd name="connsiteX8" fmla="*/ 3322320 w 12269867"/>
              <a:gd name="connsiteY8" fmla="*/ 581258 h 5032142"/>
              <a:gd name="connsiteX9" fmla="*/ 3881120 w 12269867"/>
              <a:gd name="connsiteY9" fmla="*/ 327258 h 5032142"/>
              <a:gd name="connsiteX10" fmla="*/ 4064000 w 12269867"/>
              <a:gd name="connsiteY10" fmla="*/ 469498 h 5032142"/>
              <a:gd name="connsiteX11" fmla="*/ 4775200 w 12269867"/>
              <a:gd name="connsiteY11" fmla="*/ 317098 h 5032142"/>
              <a:gd name="connsiteX12" fmla="*/ 4937760 w 12269867"/>
              <a:gd name="connsiteY12" fmla="*/ 510138 h 5032142"/>
              <a:gd name="connsiteX13" fmla="*/ 5608320 w 12269867"/>
              <a:gd name="connsiteY13" fmla="*/ 367898 h 5032142"/>
              <a:gd name="connsiteX14" fmla="*/ 5994400 w 12269867"/>
              <a:gd name="connsiteY14" fmla="*/ 571098 h 5032142"/>
              <a:gd name="connsiteX15" fmla="*/ 6441440 w 12269867"/>
              <a:gd name="connsiteY15" fmla="*/ 306938 h 5032142"/>
              <a:gd name="connsiteX16" fmla="*/ 6969760 w 12269867"/>
              <a:gd name="connsiteY16" fmla="*/ 378058 h 5032142"/>
              <a:gd name="connsiteX17" fmla="*/ 7264400 w 12269867"/>
              <a:gd name="connsiteY17" fmla="*/ 185018 h 5032142"/>
              <a:gd name="connsiteX18" fmla="*/ 7711440 w 12269867"/>
              <a:gd name="connsiteY18" fmla="*/ 357738 h 5032142"/>
              <a:gd name="connsiteX19" fmla="*/ 8107680 w 12269867"/>
              <a:gd name="connsiteY19" fmla="*/ 174858 h 5032142"/>
              <a:gd name="connsiteX20" fmla="*/ 8534400 w 12269867"/>
              <a:gd name="connsiteY20" fmla="*/ 327258 h 5032142"/>
              <a:gd name="connsiteX21" fmla="*/ 9123680 w 12269867"/>
              <a:gd name="connsiteY21" fmla="*/ 134218 h 5032142"/>
              <a:gd name="connsiteX22" fmla="*/ 9540240 w 12269867"/>
              <a:gd name="connsiteY22" fmla="*/ 428858 h 5032142"/>
              <a:gd name="connsiteX23" fmla="*/ 10119360 w 12269867"/>
              <a:gd name="connsiteY23" fmla="*/ 215498 h 5032142"/>
              <a:gd name="connsiteX24" fmla="*/ 10434320 w 12269867"/>
              <a:gd name="connsiteY24" fmla="*/ 418698 h 5032142"/>
              <a:gd name="connsiteX25" fmla="*/ 10911840 w 12269867"/>
              <a:gd name="connsiteY25" fmla="*/ 174858 h 5032142"/>
              <a:gd name="connsiteX26" fmla="*/ 11267440 w 12269867"/>
              <a:gd name="connsiteY26" fmla="*/ 276458 h 5032142"/>
              <a:gd name="connsiteX27" fmla="*/ 11734800 w 12269867"/>
              <a:gd name="connsiteY27" fmla="*/ 124058 h 5032142"/>
              <a:gd name="connsiteX28" fmla="*/ 11988800 w 12269867"/>
              <a:gd name="connsiteY28" fmla="*/ 317098 h 5032142"/>
              <a:gd name="connsiteX29" fmla="*/ 12110720 w 12269867"/>
              <a:gd name="connsiteY29" fmla="*/ 205338 h 5032142"/>
              <a:gd name="connsiteX30" fmla="*/ 12263120 w 12269867"/>
              <a:gd name="connsiteY30" fmla="*/ 357738 h 5032142"/>
              <a:gd name="connsiteX31" fmla="*/ 12222480 w 12269867"/>
              <a:gd name="connsiteY31" fmla="*/ 4452218 h 5032142"/>
              <a:gd name="connsiteX32" fmla="*/ 12039600 w 12269867"/>
              <a:gd name="connsiteY32" fmla="*/ 4817978 h 5032142"/>
              <a:gd name="connsiteX33" fmla="*/ 10942320 w 12269867"/>
              <a:gd name="connsiteY33" fmla="*/ 4889098 h 5032142"/>
              <a:gd name="connsiteX34" fmla="*/ 1676400 w 12269867"/>
              <a:gd name="connsiteY34" fmla="*/ 5031338 h 5032142"/>
              <a:gd name="connsiteX35" fmla="*/ 0 w 12269867"/>
              <a:gd name="connsiteY35" fmla="*/ 4960218 h 5032142"/>
              <a:gd name="connsiteX36" fmla="*/ 71120 w 12269867"/>
              <a:gd name="connsiteY36" fmla="*/ 865738 h 5032142"/>
              <a:gd name="connsiteX0" fmla="*/ 71120 w 12269867"/>
              <a:gd name="connsiteY0" fmla="*/ 865738 h 4960218"/>
              <a:gd name="connsiteX1" fmla="*/ 416560 w 12269867"/>
              <a:gd name="connsiteY1" fmla="*/ 398378 h 4960218"/>
              <a:gd name="connsiteX2" fmla="*/ 812800 w 12269867"/>
              <a:gd name="connsiteY2" fmla="*/ 520298 h 4960218"/>
              <a:gd name="connsiteX3" fmla="*/ 1117600 w 12269867"/>
              <a:gd name="connsiteY3" fmla="*/ 388218 h 4960218"/>
              <a:gd name="connsiteX4" fmla="*/ 1656080 w 12269867"/>
              <a:gd name="connsiteY4" fmla="*/ 489818 h 4960218"/>
              <a:gd name="connsiteX5" fmla="*/ 1920240 w 12269867"/>
              <a:gd name="connsiteY5" fmla="*/ 347578 h 4960218"/>
              <a:gd name="connsiteX6" fmla="*/ 2458720 w 12269867"/>
              <a:gd name="connsiteY6" fmla="*/ 499978 h 4960218"/>
              <a:gd name="connsiteX7" fmla="*/ 2895600 w 12269867"/>
              <a:gd name="connsiteY7" fmla="*/ 337418 h 4960218"/>
              <a:gd name="connsiteX8" fmla="*/ 3322320 w 12269867"/>
              <a:gd name="connsiteY8" fmla="*/ 581258 h 4960218"/>
              <a:gd name="connsiteX9" fmla="*/ 3881120 w 12269867"/>
              <a:gd name="connsiteY9" fmla="*/ 327258 h 4960218"/>
              <a:gd name="connsiteX10" fmla="*/ 4064000 w 12269867"/>
              <a:gd name="connsiteY10" fmla="*/ 469498 h 4960218"/>
              <a:gd name="connsiteX11" fmla="*/ 4775200 w 12269867"/>
              <a:gd name="connsiteY11" fmla="*/ 317098 h 4960218"/>
              <a:gd name="connsiteX12" fmla="*/ 4937760 w 12269867"/>
              <a:gd name="connsiteY12" fmla="*/ 510138 h 4960218"/>
              <a:gd name="connsiteX13" fmla="*/ 5608320 w 12269867"/>
              <a:gd name="connsiteY13" fmla="*/ 367898 h 4960218"/>
              <a:gd name="connsiteX14" fmla="*/ 5994400 w 12269867"/>
              <a:gd name="connsiteY14" fmla="*/ 571098 h 4960218"/>
              <a:gd name="connsiteX15" fmla="*/ 6441440 w 12269867"/>
              <a:gd name="connsiteY15" fmla="*/ 306938 h 4960218"/>
              <a:gd name="connsiteX16" fmla="*/ 6969760 w 12269867"/>
              <a:gd name="connsiteY16" fmla="*/ 378058 h 4960218"/>
              <a:gd name="connsiteX17" fmla="*/ 7264400 w 12269867"/>
              <a:gd name="connsiteY17" fmla="*/ 185018 h 4960218"/>
              <a:gd name="connsiteX18" fmla="*/ 7711440 w 12269867"/>
              <a:gd name="connsiteY18" fmla="*/ 357738 h 4960218"/>
              <a:gd name="connsiteX19" fmla="*/ 8107680 w 12269867"/>
              <a:gd name="connsiteY19" fmla="*/ 174858 h 4960218"/>
              <a:gd name="connsiteX20" fmla="*/ 8534400 w 12269867"/>
              <a:gd name="connsiteY20" fmla="*/ 327258 h 4960218"/>
              <a:gd name="connsiteX21" fmla="*/ 9123680 w 12269867"/>
              <a:gd name="connsiteY21" fmla="*/ 134218 h 4960218"/>
              <a:gd name="connsiteX22" fmla="*/ 9540240 w 12269867"/>
              <a:gd name="connsiteY22" fmla="*/ 428858 h 4960218"/>
              <a:gd name="connsiteX23" fmla="*/ 10119360 w 12269867"/>
              <a:gd name="connsiteY23" fmla="*/ 215498 h 4960218"/>
              <a:gd name="connsiteX24" fmla="*/ 10434320 w 12269867"/>
              <a:gd name="connsiteY24" fmla="*/ 418698 h 4960218"/>
              <a:gd name="connsiteX25" fmla="*/ 10911840 w 12269867"/>
              <a:gd name="connsiteY25" fmla="*/ 174858 h 4960218"/>
              <a:gd name="connsiteX26" fmla="*/ 11267440 w 12269867"/>
              <a:gd name="connsiteY26" fmla="*/ 276458 h 4960218"/>
              <a:gd name="connsiteX27" fmla="*/ 11734800 w 12269867"/>
              <a:gd name="connsiteY27" fmla="*/ 124058 h 4960218"/>
              <a:gd name="connsiteX28" fmla="*/ 11988800 w 12269867"/>
              <a:gd name="connsiteY28" fmla="*/ 317098 h 4960218"/>
              <a:gd name="connsiteX29" fmla="*/ 12110720 w 12269867"/>
              <a:gd name="connsiteY29" fmla="*/ 205338 h 4960218"/>
              <a:gd name="connsiteX30" fmla="*/ 12263120 w 12269867"/>
              <a:gd name="connsiteY30" fmla="*/ 357738 h 4960218"/>
              <a:gd name="connsiteX31" fmla="*/ 12222480 w 12269867"/>
              <a:gd name="connsiteY31" fmla="*/ 4452218 h 4960218"/>
              <a:gd name="connsiteX32" fmla="*/ 12039600 w 12269867"/>
              <a:gd name="connsiteY32" fmla="*/ 4817978 h 4960218"/>
              <a:gd name="connsiteX33" fmla="*/ 10942320 w 12269867"/>
              <a:gd name="connsiteY33" fmla="*/ 4889098 h 4960218"/>
              <a:gd name="connsiteX34" fmla="*/ 2377440 w 12269867"/>
              <a:gd name="connsiteY34" fmla="*/ 4950058 h 4960218"/>
              <a:gd name="connsiteX35" fmla="*/ 0 w 12269867"/>
              <a:gd name="connsiteY35" fmla="*/ 4960218 h 4960218"/>
              <a:gd name="connsiteX36" fmla="*/ 71120 w 12269867"/>
              <a:gd name="connsiteY36" fmla="*/ 865738 h 4960218"/>
              <a:gd name="connsiteX0" fmla="*/ 71120 w 12270109"/>
              <a:gd name="connsiteY0" fmla="*/ 865738 h 4960218"/>
              <a:gd name="connsiteX1" fmla="*/ 416560 w 12270109"/>
              <a:gd name="connsiteY1" fmla="*/ 398378 h 4960218"/>
              <a:gd name="connsiteX2" fmla="*/ 812800 w 12270109"/>
              <a:gd name="connsiteY2" fmla="*/ 520298 h 4960218"/>
              <a:gd name="connsiteX3" fmla="*/ 1117600 w 12270109"/>
              <a:gd name="connsiteY3" fmla="*/ 388218 h 4960218"/>
              <a:gd name="connsiteX4" fmla="*/ 1656080 w 12270109"/>
              <a:gd name="connsiteY4" fmla="*/ 489818 h 4960218"/>
              <a:gd name="connsiteX5" fmla="*/ 1920240 w 12270109"/>
              <a:gd name="connsiteY5" fmla="*/ 347578 h 4960218"/>
              <a:gd name="connsiteX6" fmla="*/ 2458720 w 12270109"/>
              <a:gd name="connsiteY6" fmla="*/ 499978 h 4960218"/>
              <a:gd name="connsiteX7" fmla="*/ 2895600 w 12270109"/>
              <a:gd name="connsiteY7" fmla="*/ 337418 h 4960218"/>
              <a:gd name="connsiteX8" fmla="*/ 3322320 w 12270109"/>
              <a:gd name="connsiteY8" fmla="*/ 581258 h 4960218"/>
              <a:gd name="connsiteX9" fmla="*/ 3881120 w 12270109"/>
              <a:gd name="connsiteY9" fmla="*/ 327258 h 4960218"/>
              <a:gd name="connsiteX10" fmla="*/ 4064000 w 12270109"/>
              <a:gd name="connsiteY10" fmla="*/ 469498 h 4960218"/>
              <a:gd name="connsiteX11" fmla="*/ 4775200 w 12270109"/>
              <a:gd name="connsiteY11" fmla="*/ 317098 h 4960218"/>
              <a:gd name="connsiteX12" fmla="*/ 4937760 w 12270109"/>
              <a:gd name="connsiteY12" fmla="*/ 510138 h 4960218"/>
              <a:gd name="connsiteX13" fmla="*/ 5608320 w 12270109"/>
              <a:gd name="connsiteY13" fmla="*/ 367898 h 4960218"/>
              <a:gd name="connsiteX14" fmla="*/ 5994400 w 12270109"/>
              <a:gd name="connsiteY14" fmla="*/ 571098 h 4960218"/>
              <a:gd name="connsiteX15" fmla="*/ 6441440 w 12270109"/>
              <a:gd name="connsiteY15" fmla="*/ 306938 h 4960218"/>
              <a:gd name="connsiteX16" fmla="*/ 6969760 w 12270109"/>
              <a:gd name="connsiteY16" fmla="*/ 378058 h 4960218"/>
              <a:gd name="connsiteX17" fmla="*/ 7264400 w 12270109"/>
              <a:gd name="connsiteY17" fmla="*/ 185018 h 4960218"/>
              <a:gd name="connsiteX18" fmla="*/ 7711440 w 12270109"/>
              <a:gd name="connsiteY18" fmla="*/ 357738 h 4960218"/>
              <a:gd name="connsiteX19" fmla="*/ 8107680 w 12270109"/>
              <a:gd name="connsiteY19" fmla="*/ 174858 h 4960218"/>
              <a:gd name="connsiteX20" fmla="*/ 8534400 w 12270109"/>
              <a:gd name="connsiteY20" fmla="*/ 327258 h 4960218"/>
              <a:gd name="connsiteX21" fmla="*/ 9123680 w 12270109"/>
              <a:gd name="connsiteY21" fmla="*/ 134218 h 4960218"/>
              <a:gd name="connsiteX22" fmla="*/ 9540240 w 12270109"/>
              <a:gd name="connsiteY22" fmla="*/ 428858 h 4960218"/>
              <a:gd name="connsiteX23" fmla="*/ 10119360 w 12270109"/>
              <a:gd name="connsiteY23" fmla="*/ 215498 h 4960218"/>
              <a:gd name="connsiteX24" fmla="*/ 10434320 w 12270109"/>
              <a:gd name="connsiteY24" fmla="*/ 418698 h 4960218"/>
              <a:gd name="connsiteX25" fmla="*/ 10911840 w 12270109"/>
              <a:gd name="connsiteY25" fmla="*/ 174858 h 4960218"/>
              <a:gd name="connsiteX26" fmla="*/ 11267440 w 12270109"/>
              <a:gd name="connsiteY26" fmla="*/ 276458 h 4960218"/>
              <a:gd name="connsiteX27" fmla="*/ 11734800 w 12270109"/>
              <a:gd name="connsiteY27" fmla="*/ 124058 h 4960218"/>
              <a:gd name="connsiteX28" fmla="*/ 11988800 w 12270109"/>
              <a:gd name="connsiteY28" fmla="*/ 317098 h 4960218"/>
              <a:gd name="connsiteX29" fmla="*/ 12110720 w 12270109"/>
              <a:gd name="connsiteY29" fmla="*/ 205338 h 4960218"/>
              <a:gd name="connsiteX30" fmla="*/ 12263120 w 12270109"/>
              <a:gd name="connsiteY30" fmla="*/ 357738 h 4960218"/>
              <a:gd name="connsiteX31" fmla="*/ 12222480 w 12270109"/>
              <a:gd name="connsiteY31" fmla="*/ 4452218 h 4960218"/>
              <a:gd name="connsiteX32" fmla="*/ 12029440 w 12270109"/>
              <a:gd name="connsiteY32" fmla="*/ 4919578 h 4960218"/>
              <a:gd name="connsiteX33" fmla="*/ 10942320 w 12270109"/>
              <a:gd name="connsiteY33" fmla="*/ 4889098 h 4960218"/>
              <a:gd name="connsiteX34" fmla="*/ 2377440 w 12270109"/>
              <a:gd name="connsiteY34" fmla="*/ 4950058 h 4960218"/>
              <a:gd name="connsiteX35" fmla="*/ 0 w 12270109"/>
              <a:gd name="connsiteY35" fmla="*/ 4960218 h 4960218"/>
              <a:gd name="connsiteX36" fmla="*/ 71120 w 12270109"/>
              <a:gd name="connsiteY36" fmla="*/ 865738 h 4960218"/>
              <a:gd name="connsiteX0" fmla="*/ 71120 w 12270109"/>
              <a:gd name="connsiteY0" fmla="*/ 865738 h 4970141"/>
              <a:gd name="connsiteX1" fmla="*/ 416560 w 12270109"/>
              <a:gd name="connsiteY1" fmla="*/ 398378 h 4970141"/>
              <a:gd name="connsiteX2" fmla="*/ 812800 w 12270109"/>
              <a:gd name="connsiteY2" fmla="*/ 520298 h 4970141"/>
              <a:gd name="connsiteX3" fmla="*/ 1117600 w 12270109"/>
              <a:gd name="connsiteY3" fmla="*/ 388218 h 4970141"/>
              <a:gd name="connsiteX4" fmla="*/ 1656080 w 12270109"/>
              <a:gd name="connsiteY4" fmla="*/ 489818 h 4970141"/>
              <a:gd name="connsiteX5" fmla="*/ 1920240 w 12270109"/>
              <a:gd name="connsiteY5" fmla="*/ 347578 h 4970141"/>
              <a:gd name="connsiteX6" fmla="*/ 2458720 w 12270109"/>
              <a:gd name="connsiteY6" fmla="*/ 499978 h 4970141"/>
              <a:gd name="connsiteX7" fmla="*/ 2895600 w 12270109"/>
              <a:gd name="connsiteY7" fmla="*/ 337418 h 4970141"/>
              <a:gd name="connsiteX8" fmla="*/ 3322320 w 12270109"/>
              <a:gd name="connsiteY8" fmla="*/ 581258 h 4970141"/>
              <a:gd name="connsiteX9" fmla="*/ 3881120 w 12270109"/>
              <a:gd name="connsiteY9" fmla="*/ 327258 h 4970141"/>
              <a:gd name="connsiteX10" fmla="*/ 4064000 w 12270109"/>
              <a:gd name="connsiteY10" fmla="*/ 469498 h 4970141"/>
              <a:gd name="connsiteX11" fmla="*/ 4775200 w 12270109"/>
              <a:gd name="connsiteY11" fmla="*/ 317098 h 4970141"/>
              <a:gd name="connsiteX12" fmla="*/ 4937760 w 12270109"/>
              <a:gd name="connsiteY12" fmla="*/ 510138 h 4970141"/>
              <a:gd name="connsiteX13" fmla="*/ 5608320 w 12270109"/>
              <a:gd name="connsiteY13" fmla="*/ 367898 h 4970141"/>
              <a:gd name="connsiteX14" fmla="*/ 5994400 w 12270109"/>
              <a:gd name="connsiteY14" fmla="*/ 571098 h 4970141"/>
              <a:gd name="connsiteX15" fmla="*/ 6441440 w 12270109"/>
              <a:gd name="connsiteY15" fmla="*/ 306938 h 4970141"/>
              <a:gd name="connsiteX16" fmla="*/ 6969760 w 12270109"/>
              <a:gd name="connsiteY16" fmla="*/ 378058 h 4970141"/>
              <a:gd name="connsiteX17" fmla="*/ 7264400 w 12270109"/>
              <a:gd name="connsiteY17" fmla="*/ 185018 h 4970141"/>
              <a:gd name="connsiteX18" fmla="*/ 7711440 w 12270109"/>
              <a:gd name="connsiteY18" fmla="*/ 357738 h 4970141"/>
              <a:gd name="connsiteX19" fmla="*/ 8107680 w 12270109"/>
              <a:gd name="connsiteY19" fmla="*/ 174858 h 4970141"/>
              <a:gd name="connsiteX20" fmla="*/ 8534400 w 12270109"/>
              <a:gd name="connsiteY20" fmla="*/ 327258 h 4970141"/>
              <a:gd name="connsiteX21" fmla="*/ 9123680 w 12270109"/>
              <a:gd name="connsiteY21" fmla="*/ 134218 h 4970141"/>
              <a:gd name="connsiteX22" fmla="*/ 9540240 w 12270109"/>
              <a:gd name="connsiteY22" fmla="*/ 428858 h 4970141"/>
              <a:gd name="connsiteX23" fmla="*/ 10119360 w 12270109"/>
              <a:gd name="connsiteY23" fmla="*/ 215498 h 4970141"/>
              <a:gd name="connsiteX24" fmla="*/ 10434320 w 12270109"/>
              <a:gd name="connsiteY24" fmla="*/ 418698 h 4970141"/>
              <a:gd name="connsiteX25" fmla="*/ 10911840 w 12270109"/>
              <a:gd name="connsiteY25" fmla="*/ 174858 h 4970141"/>
              <a:gd name="connsiteX26" fmla="*/ 11267440 w 12270109"/>
              <a:gd name="connsiteY26" fmla="*/ 276458 h 4970141"/>
              <a:gd name="connsiteX27" fmla="*/ 11734800 w 12270109"/>
              <a:gd name="connsiteY27" fmla="*/ 124058 h 4970141"/>
              <a:gd name="connsiteX28" fmla="*/ 11988800 w 12270109"/>
              <a:gd name="connsiteY28" fmla="*/ 317098 h 4970141"/>
              <a:gd name="connsiteX29" fmla="*/ 12110720 w 12270109"/>
              <a:gd name="connsiteY29" fmla="*/ 205338 h 4970141"/>
              <a:gd name="connsiteX30" fmla="*/ 12263120 w 12270109"/>
              <a:gd name="connsiteY30" fmla="*/ 357738 h 4970141"/>
              <a:gd name="connsiteX31" fmla="*/ 12222480 w 12270109"/>
              <a:gd name="connsiteY31" fmla="*/ 4452218 h 4970141"/>
              <a:gd name="connsiteX32" fmla="*/ 12029440 w 12270109"/>
              <a:gd name="connsiteY32" fmla="*/ 4919578 h 4970141"/>
              <a:gd name="connsiteX33" fmla="*/ 10942320 w 12270109"/>
              <a:gd name="connsiteY33" fmla="*/ 4889098 h 4970141"/>
              <a:gd name="connsiteX34" fmla="*/ 2377440 w 12270109"/>
              <a:gd name="connsiteY34" fmla="*/ 4950058 h 4970141"/>
              <a:gd name="connsiteX35" fmla="*/ 0 w 12270109"/>
              <a:gd name="connsiteY35" fmla="*/ 4960218 h 4970141"/>
              <a:gd name="connsiteX36" fmla="*/ 71120 w 12270109"/>
              <a:gd name="connsiteY36" fmla="*/ 865738 h 4970141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77440 w 12270109"/>
              <a:gd name="connsiteY34" fmla="*/ 495005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5022"/>
              <a:gd name="connsiteX1" fmla="*/ 416560 w 12270109"/>
              <a:gd name="connsiteY1" fmla="*/ 398378 h 4995022"/>
              <a:gd name="connsiteX2" fmla="*/ 812800 w 12270109"/>
              <a:gd name="connsiteY2" fmla="*/ 520298 h 4995022"/>
              <a:gd name="connsiteX3" fmla="*/ 1117600 w 12270109"/>
              <a:gd name="connsiteY3" fmla="*/ 388218 h 4995022"/>
              <a:gd name="connsiteX4" fmla="*/ 1656080 w 12270109"/>
              <a:gd name="connsiteY4" fmla="*/ 489818 h 4995022"/>
              <a:gd name="connsiteX5" fmla="*/ 1920240 w 12270109"/>
              <a:gd name="connsiteY5" fmla="*/ 347578 h 4995022"/>
              <a:gd name="connsiteX6" fmla="*/ 2458720 w 12270109"/>
              <a:gd name="connsiteY6" fmla="*/ 499978 h 4995022"/>
              <a:gd name="connsiteX7" fmla="*/ 2895600 w 12270109"/>
              <a:gd name="connsiteY7" fmla="*/ 337418 h 4995022"/>
              <a:gd name="connsiteX8" fmla="*/ 3322320 w 12270109"/>
              <a:gd name="connsiteY8" fmla="*/ 581258 h 4995022"/>
              <a:gd name="connsiteX9" fmla="*/ 3881120 w 12270109"/>
              <a:gd name="connsiteY9" fmla="*/ 327258 h 4995022"/>
              <a:gd name="connsiteX10" fmla="*/ 4064000 w 12270109"/>
              <a:gd name="connsiteY10" fmla="*/ 469498 h 4995022"/>
              <a:gd name="connsiteX11" fmla="*/ 4775200 w 12270109"/>
              <a:gd name="connsiteY11" fmla="*/ 317098 h 4995022"/>
              <a:gd name="connsiteX12" fmla="*/ 4937760 w 12270109"/>
              <a:gd name="connsiteY12" fmla="*/ 510138 h 4995022"/>
              <a:gd name="connsiteX13" fmla="*/ 5608320 w 12270109"/>
              <a:gd name="connsiteY13" fmla="*/ 367898 h 4995022"/>
              <a:gd name="connsiteX14" fmla="*/ 5994400 w 12270109"/>
              <a:gd name="connsiteY14" fmla="*/ 571098 h 4995022"/>
              <a:gd name="connsiteX15" fmla="*/ 6441440 w 12270109"/>
              <a:gd name="connsiteY15" fmla="*/ 306938 h 4995022"/>
              <a:gd name="connsiteX16" fmla="*/ 6969760 w 12270109"/>
              <a:gd name="connsiteY16" fmla="*/ 378058 h 4995022"/>
              <a:gd name="connsiteX17" fmla="*/ 7264400 w 12270109"/>
              <a:gd name="connsiteY17" fmla="*/ 185018 h 4995022"/>
              <a:gd name="connsiteX18" fmla="*/ 7711440 w 12270109"/>
              <a:gd name="connsiteY18" fmla="*/ 357738 h 4995022"/>
              <a:gd name="connsiteX19" fmla="*/ 8107680 w 12270109"/>
              <a:gd name="connsiteY19" fmla="*/ 174858 h 4995022"/>
              <a:gd name="connsiteX20" fmla="*/ 8534400 w 12270109"/>
              <a:gd name="connsiteY20" fmla="*/ 327258 h 4995022"/>
              <a:gd name="connsiteX21" fmla="*/ 9123680 w 12270109"/>
              <a:gd name="connsiteY21" fmla="*/ 134218 h 4995022"/>
              <a:gd name="connsiteX22" fmla="*/ 9540240 w 12270109"/>
              <a:gd name="connsiteY22" fmla="*/ 428858 h 4995022"/>
              <a:gd name="connsiteX23" fmla="*/ 10119360 w 12270109"/>
              <a:gd name="connsiteY23" fmla="*/ 215498 h 4995022"/>
              <a:gd name="connsiteX24" fmla="*/ 10434320 w 12270109"/>
              <a:gd name="connsiteY24" fmla="*/ 418698 h 4995022"/>
              <a:gd name="connsiteX25" fmla="*/ 10911840 w 12270109"/>
              <a:gd name="connsiteY25" fmla="*/ 174858 h 4995022"/>
              <a:gd name="connsiteX26" fmla="*/ 11267440 w 12270109"/>
              <a:gd name="connsiteY26" fmla="*/ 276458 h 4995022"/>
              <a:gd name="connsiteX27" fmla="*/ 11734800 w 12270109"/>
              <a:gd name="connsiteY27" fmla="*/ 124058 h 4995022"/>
              <a:gd name="connsiteX28" fmla="*/ 11988800 w 12270109"/>
              <a:gd name="connsiteY28" fmla="*/ 317098 h 4995022"/>
              <a:gd name="connsiteX29" fmla="*/ 12110720 w 12270109"/>
              <a:gd name="connsiteY29" fmla="*/ 205338 h 4995022"/>
              <a:gd name="connsiteX30" fmla="*/ 12263120 w 12270109"/>
              <a:gd name="connsiteY30" fmla="*/ 357738 h 4995022"/>
              <a:gd name="connsiteX31" fmla="*/ 12222480 w 12270109"/>
              <a:gd name="connsiteY31" fmla="*/ 4452218 h 4995022"/>
              <a:gd name="connsiteX32" fmla="*/ 12029440 w 12270109"/>
              <a:gd name="connsiteY32" fmla="*/ 4919578 h 4995022"/>
              <a:gd name="connsiteX33" fmla="*/ 10962640 w 12270109"/>
              <a:gd name="connsiteY33" fmla="*/ 4990698 h 4995022"/>
              <a:gd name="connsiteX34" fmla="*/ 2387600 w 12270109"/>
              <a:gd name="connsiteY34" fmla="*/ 4990698 h 4995022"/>
              <a:gd name="connsiteX35" fmla="*/ 0 w 12270109"/>
              <a:gd name="connsiteY35" fmla="*/ 4960218 h 4995022"/>
              <a:gd name="connsiteX36" fmla="*/ 71120 w 12270109"/>
              <a:gd name="connsiteY36" fmla="*/ 865738 h 4995022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50800 w 12270109"/>
              <a:gd name="connsiteY0" fmla="*/ 85557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50800 w 122701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667"/>
              <a:gd name="connsiteY0" fmla="*/ 855578 h 5030585"/>
              <a:gd name="connsiteX1" fmla="*/ 467360 w 12320667"/>
              <a:gd name="connsiteY1" fmla="*/ 398378 h 5030585"/>
              <a:gd name="connsiteX2" fmla="*/ 863600 w 12320667"/>
              <a:gd name="connsiteY2" fmla="*/ 520298 h 5030585"/>
              <a:gd name="connsiteX3" fmla="*/ 1168400 w 12320667"/>
              <a:gd name="connsiteY3" fmla="*/ 388218 h 5030585"/>
              <a:gd name="connsiteX4" fmla="*/ 1706880 w 12320667"/>
              <a:gd name="connsiteY4" fmla="*/ 489818 h 5030585"/>
              <a:gd name="connsiteX5" fmla="*/ 1971040 w 12320667"/>
              <a:gd name="connsiteY5" fmla="*/ 347578 h 5030585"/>
              <a:gd name="connsiteX6" fmla="*/ 2509520 w 12320667"/>
              <a:gd name="connsiteY6" fmla="*/ 499978 h 5030585"/>
              <a:gd name="connsiteX7" fmla="*/ 2946400 w 12320667"/>
              <a:gd name="connsiteY7" fmla="*/ 337418 h 5030585"/>
              <a:gd name="connsiteX8" fmla="*/ 3373120 w 12320667"/>
              <a:gd name="connsiteY8" fmla="*/ 581258 h 5030585"/>
              <a:gd name="connsiteX9" fmla="*/ 3931920 w 12320667"/>
              <a:gd name="connsiteY9" fmla="*/ 327258 h 5030585"/>
              <a:gd name="connsiteX10" fmla="*/ 4114800 w 12320667"/>
              <a:gd name="connsiteY10" fmla="*/ 469498 h 5030585"/>
              <a:gd name="connsiteX11" fmla="*/ 4826000 w 12320667"/>
              <a:gd name="connsiteY11" fmla="*/ 317098 h 5030585"/>
              <a:gd name="connsiteX12" fmla="*/ 4988560 w 12320667"/>
              <a:gd name="connsiteY12" fmla="*/ 510138 h 5030585"/>
              <a:gd name="connsiteX13" fmla="*/ 5659120 w 12320667"/>
              <a:gd name="connsiteY13" fmla="*/ 367898 h 5030585"/>
              <a:gd name="connsiteX14" fmla="*/ 6045200 w 12320667"/>
              <a:gd name="connsiteY14" fmla="*/ 571098 h 5030585"/>
              <a:gd name="connsiteX15" fmla="*/ 6492240 w 12320667"/>
              <a:gd name="connsiteY15" fmla="*/ 306938 h 5030585"/>
              <a:gd name="connsiteX16" fmla="*/ 7020560 w 12320667"/>
              <a:gd name="connsiteY16" fmla="*/ 378058 h 5030585"/>
              <a:gd name="connsiteX17" fmla="*/ 7315200 w 12320667"/>
              <a:gd name="connsiteY17" fmla="*/ 185018 h 5030585"/>
              <a:gd name="connsiteX18" fmla="*/ 7762240 w 12320667"/>
              <a:gd name="connsiteY18" fmla="*/ 357738 h 5030585"/>
              <a:gd name="connsiteX19" fmla="*/ 8158480 w 12320667"/>
              <a:gd name="connsiteY19" fmla="*/ 174858 h 5030585"/>
              <a:gd name="connsiteX20" fmla="*/ 8585200 w 12320667"/>
              <a:gd name="connsiteY20" fmla="*/ 327258 h 5030585"/>
              <a:gd name="connsiteX21" fmla="*/ 9174480 w 12320667"/>
              <a:gd name="connsiteY21" fmla="*/ 134218 h 5030585"/>
              <a:gd name="connsiteX22" fmla="*/ 9591040 w 12320667"/>
              <a:gd name="connsiteY22" fmla="*/ 428858 h 5030585"/>
              <a:gd name="connsiteX23" fmla="*/ 10170160 w 12320667"/>
              <a:gd name="connsiteY23" fmla="*/ 215498 h 5030585"/>
              <a:gd name="connsiteX24" fmla="*/ 10485120 w 12320667"/>
              <a:gd name="connsiteY24" fmla="*/ 418698 h 5030585"/>
              <a:gd name="connsiteX25" fmla="*/ 10962640 w 12320667"/>
              <a:gd name="connsiteY25" fmla="*/ 174858 h 5030585"/>
              <a:gd name="connsiteX26" fmla="*/ 11318240 w 12320667"/>
              <a:gd name="connsiteY26" fmla="*/ 276458 h 5030585"/>
              <a:gd name="connsiteX27" fmla="*/ 11785600 w 12320667"/>
              <a:gd name="connsiteY27" fmla="*/ 124058 h 5030585"/>
              <a:gd name="connsiteX28" fmla="*/ 12039600 w 12320667"/>
              <a:gd name="connsiteY28" fmla="*/ 317098 h 5030585"/>
              <a:gd name="connsiteX29" fmla="*/ 12161520 w 12320667"/>
              <a:gd name="connsiteY29" fmla="*/ 205338 h 5030585"/>
              <a:gd name="connsiteX30" fmla="*/ 12313920 w 12320667"/>
              <a:gd name="connsiteY30" fmla="*/ 357738 h 5030585"/>
              <a:gd name="connsiteX31" fmla="*/ 12273280 w 12320667"/>
              <a:gd name="connsiteY31" fmla="*/ 4452218 h 5030585"/>
              <a:gd name="connsiteX32" fmla="*/ 12090400 w 12320667"/>
              <a:gd name="connsiteY32" fmla="*/ 4990698 h 5030585"/>
              <a:gd name="connsiteX33" fmla="*/ 11013440 w 12320667"/>
              <a:gd name="connsiteY33" fmla="*/ 4990698 h 5030585"/>
              <a:gd name="connsiteX34" fmla="*/ 2438400 w 12320667"/>
              <a:gd name="connsiteY34" fmla="*/ 4990698 h 5030585"/>
              <a:gd name="connsiteX35" fmla="*/ 0 w 12320667"/>
              <a:gd name="connsiteY35" fmla="*/ 4990698 h 5030585"/>
              <a:gd name="connsiteX36" fmla="*/ 101600 w 12320667"/>
              <a:gd name="connsiteY36" fmla="*/ 855578 h 5030585"/>
              <a:gd name="connsiteX0" fmla="*/ 101600 w 12319629"/>
              <a:gd name="connsiteY0" fmla="*/ 85557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101600 w 12319629"/>
              <a:gd name="connsiteY36" fmla="*/ 855578 h 5038271"/>
              <a:gd name="connsiteX0" fmla="*/ 71120 w 12319629"/>
              <a:gd name="connsiteY0" fmla="*/ 82509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71120 w 12319629"/>
              <a:gd name="connsiteY36" fmla="*/ 825098 h 503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319629" h="5038271">
                <a:moveTo>
                  <a:pt x="71120" y="825098"/>
                </a:moveTo>
                <a:cubicBezTo>
                  <a:pt x="149013" y="59711"/>
                  <a:pt x="335280" y="449178"/>
                  <a:pt x="467360" y="398378"/>
                </a:cubicBezTo>
                <a:cubicBezTo>
                  <a:pt x="599440" y="347578"/>
                  <a:pt x="746760" y="521991"/>
                  <a:pt x="863600" y="520298"/>
                </a:cubicBezTo>
                <a:cubicBezTo>
                  <a:pt x="980440" y="518605"/>
                  <a:pt x="1027854" y="393298"/>
                  <a:pt x="1168400" y="388218"/>
                </a:cubicBezTo>
                <a:cubicBezTo>
                  <a:pt x="1308946" y="383138"/>
                  <a:pt x="1573107" y="496591"/>
                  <a:pt x="1706880" y="489818"/>
                </a:cubicBezTo>
                <a:cubicBezTo>
                  <a:pt x="1840653" y="483045"/>
                  <a:pt x="1837267" y="345885"/>
                  <a:pt x="1971040" y="347578"/>
                </a:cubicBezTo>
                <a:cubicBezTo>
                  <a:pt x="2104813" y="349271"/>
                  <a:pt x="2346960" y="501671"/>
                  <a:pt x="2509520" y="499978"/>
                </a:cubicBezTo>
                <a:cubicBezTo>
                  <a:pt x="2672080" y="498285"/>
                  <a:pt x="2802467" y="323871"/>
                  <a:pt x="2946400" y="337418"/>
                </a:cubicBezTo>
                <a:cubicBezTo>
                  <a:pt x="3090333" y="350965"/>
                  <a:pt x="3208867" y="582951"/>
                  <a:pt x="3373120" y="581258"/>
                </a:cubicBezTo>
                <a:cubicBezTo>
                  <a:pt x="3537373" y="579565"/>
                  <a:pt x="3808307" y="345885"/>
                  <a:pt x="3931920" y="327258"/>
                </a:cubicBezTo>
                <a:cubicBezTo>
                  <a:pt x="4055533" y="308631"/>
                  <a:pt x="3965787" y="471191"/>
                  <a:pt x="4114800" y="469498"/>
                </a:cubicBezTo>
                <a:cubicBezTo>
                  <a:pt x="4263813" y="467805"/>
                  <a:pt x="4680373" y="310325"/>
                  <a:pt x="4826000" y="317098"/>
                </a:cubicBezTo>
                <a:cubicBezTo>
                  <a:pt x="4971627" y="323871"/>
                  <a:pt x="4849707" y="501671"/>
                  <a:pt x="4988560" y="510138"/>
                </a:cubicBezTo>
                <a:cubicBezTo>
                  <a:pt x="5127413" y="518605"/>
                  <a:pt x="5483013" y="357738"/>
                  <a:pt x="5659120" y="367898"/>
                </a:cubicBezTo>
                <a:cubicBezTo>
                  <a:pt x="5835227" y="378058"/>
                  <a:pt x="5906347" y="581258"/>
                  <a:pt x="6045200" y="571098"/>
                </a:cubicBezTo>
                <a:cubicBezTo>
                  <a:pt x="6184053" y="560938"/>
                  <a:pt x="6329680" y="339111"/>
                  <a:pt x="6492240" y="306938"/>
                </a:cubicBezTo>
                <a:cubicBezTo>
                  <a:pt x="6654800" y="274765"/>
                  <a:pt x="6883400" y="398378"/>
                  <a:pt x="7020560" y="378058"/>
                </a:cubicBezTo>
                <a:cubicBezTo>
                  <a:pt x="7157720" y="357738"/>
                  <a:pt x="7191587" y="188405"/>
                  <a:pt x="7315200" y="185018"/>
                </a:cubicBezTo>
                <a:cubicBezTo>
                  <a:pt x="7438813" y="181631"/>
                  <a:pt x="7621693" y="359431"/>
                  <a:pt x="7762240" y="357738"/>
                </a:cubicBezTo>
                <a:cubicBezTo>
                  <a:pt x="7902787" y="356045"/>
                  <a:pt x="8021320" y="179938"/>
                  <a:pt x="8158480" y="174858"/>
                </a:cubicBezTo>
                <a:cubicBezTo>
                  <a:pt x="8295640" y="169778"/>
                  <a:pt x="8415867" y="334031"/>
                  <a:pt x="8585200" y="327258"/>
                </a:cubicBezTo>
                <a:cubicBezTo>
                  <a:pt x="8754533" y="320485"/>
                  <a:pt x="9006840" y="117285"/>
                  <a:pt x="9174480" y="134218"/>
                </a:cubicBezTo>
                <a:cubicBezTo>
                  <a:pt x="9342120" y="151151"/>
                  <a:pt x="9425093" y="415311"/>
                  <a:pt x="9591040" y="428858"/>
                </a:cubicBezTo>
                <a:cubicBezTo>
                  <a:pt x="9756987" y="442405"/>
                  <a:pt x="10021147" y="217191"/>
                  <a:pt x="10170160" y="215498"/>
                </a:cubicBezTo>
                <a:cubicBezTo>
                  <a:pt x="10319173" y="213805"/>
                  <a:pt x="10353040" y="425471"/>
                  <a:pt x="10485120" y="418698"/>
                </a:cubicBezTo>
                <a:cubicBezTo>
                  <a:pt x="10617200" y="411925"/>
                  <a:pt x="10823787" y="198565"/>
                  <a:pt x="10962640" y="174858"/>
                </a:cubicBezTo>
                <a:cubicBezTo>
                  <a:pt x="11101493" y="151151"/>
                  <a:pt x="11181080" y="284925"/>
                  <a:pt x="11318240" y="276458"/>
                </a:cubicBezTo>
                <a:cubicBezTo>
                  <a:pt x="11455400" y="267991"/>
                  <a:pt x="11665373" y="117285"/>
                  <a:pt x="11785600" y="124058"/>
                </a:cubicBezTo>
                <a:cubicBezTo>
                  <a:pt x="11905827" y="130831"/>
                  <a:pt x="11976947" y="303551"/>
                  <a:pt x="12039600" y="317098"/>
                </a:cubicBezTo>
                <a:cubicBezTo>
                  <a:pt x="12102253" y="330645"/>
                  <a:pt x="12115800" y="198565"/>
                  <a:pt x="12161520" y="205338"/>
                </a:cubicBezTo>
                <a:cubicBezTo>
                  <a:pt x="12207240" y="212111"/>
                  <a:pt x="12295293" y="-350075"/>
                  <a:pt x="12313920" y="357738"/>
                </a:cubicBezTo>
                <a:cubicBezTo>
                  <a:pt x="12332547" y="1065551"/>
                  <a:pt x="12302067" y="3678365"/>
                  <a:pt x="12273280" y="4452218"/>
                </a:cubicBezTo>
                <a:cubicBezTo>
                  <a:pt x="12244493" y="5226071"/>
                  <a:pt x="12351173" y="4911111"/>
                  <a:pt x="12141200" y="5000858"/>
                </a:cubicBezTo>
                <a:cubicBezTo>
                  <a:pt x="11931227" y="5090605"/>
                  <a:pt x="11013440" y="4990698"/>
                  <a:pt x="11013440" y="4990698"/>
                </a:cubicBezTo>
                <a:lnTo>
                  <a:pt x="2438400" y="4990698"/>
                </a:lnTo>
                <a:lnTo>
                  <a:pt x="0" y="4990698"/>
                </a:lnTo>
                <a:cubicBezTo>
                  <a:pt x="127000" y="4279498"/>
                  <a:pt x="-6773" y="1590485"/>
                  <a:pt x="71120" y="825098"/>
                </a:cubicBezTo>
                <a:close/>
              </a:path>
            </a:pathLst>
          </a:custGeom>
          <a:solidFill>
            <a:srgbClr val="8CAD67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pSp>
        <p:nvGrpSpPr>
          <p:cNvPr id="199" name="กลุ่ม 198">
            <a:extLst>
              <a:ext uri="{FF2B5EF4-FFF2-40B4-BE49-F238E27FC236}">
                <a16:creationId xmlns:a16="http://schemas.microsoft.com/office/drawing/2014/main" id="{58F3E116-D13C-43E7-83E2-B368BA823D33}"/>
              </a:ext>
            </a:extLst>
          </p:cNvPr>
          <p:cNvGrpSpPr/>
          <p:nvPr userDrawn="1"/>
        </p:nvGrpSpPr>
        <p:grpSpPr>
          <a:xfrm>
            <a:off x="1020421" y="3655819"/>
            <a:ext cx="2810358" cy="1884110"/>
            <a:chOff x="1020588" y="3575862"/>
            <a:chExt cx="2810358" cy="1884110"/>
          </a:xfrm>
        </p:grpSpPr>
        <p:sp>
          <p:nvSpPr>
            <p:cNvPr id="200" name="เมฆ 45">
              <a:extLst>
                <a:ext uri="{FF2B5EF4-FFF2-40B4-BE49-F238E27FC236}">
                  <a16:creationId xmlns:a16="http://schemas.microsoft.com/office/drawing/2014/main" id="{9D28BDA3-12D3-4666-B05A-89C658D9B245}"/>
                </a:ext>
              </a:extLst>
            </p:cNvPr>
            <p:cNvSpPr/>
            <p:nvPr/>
          </p:nvSpPr>
          <p:spPr>
            <a:xfrm rot="563369">
              <a:off x="1020588" y="3575862"/>
              <a:ext cx="2810358" cy="1884110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01" name="กลุ่ม 200">
              <a:extLst>
                <a:ext uri="{FF2B5EF4-FFF2-40B4-BE49-F238E27FC236}">
                  <a16:creationId xmlns:a16="http://schemas.microsoft.com/office/drawing/2014/main" id="{032E4860-11EF-486B-A9D3-AA7ACC019E6B}"/>
                </a:ext>
              </a:extLst>
            </p:cNvPr>
            <p:cNvGrpSpPr/>
            <p:nvPr/>
          </p:nvGrpSpPr>
          <p:grpSpPr>
            <a:xfrm>
              <a:off x="2273530" y="3696886"/>
              <a:ext cx="1194796" cy="362385"/>
              <a:chOff x="1297474" y="2027396"/>
              <a:chExt cx="2095584" cy="621557"/>
            </a:xfrm>
          </p:grpSpPr>
          <p:grpSp>
            <p:nvGrpSpPr>
              <p:cNvPr id="202" name="กลุ่ม 201">
                <a:extLst>
                  <a:ext uri="{FF2B5EF4-FFF2-40B4-BE49-F238E27FC236}">
                    <a16:creationId xmlns:a16="http://schemas.microsoft.com/office/drawing/2014/main" id="{AB735530-0A24-4D80-984E-0F82F866DF5D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09" name="รูปแบบอิสระ: รูปร่าง 208">
                  <a:extLst>
                    <a:ext uri="{FF2B5EF4-FFF2-40B4-BE49-F238E27FC236}">
                      <a16:creationId xmlns:a16="http://schemas.microsoft.com/office/drawing/2014/main" id="{4C9EC923-304D-4054-9D52-6778080CC4EB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10" name="วงรี 77">
                  <a:extLst>
                    <a:ext uri="{FF2B5EF4-FFF2-40B4-BE49-F238E27FC236}">
                      <a16:creationId xmlns:a16="http://schemas.microsoft.com/office/drawing/2014/main" id="{F2B1B7BF-33D8-43BE-918D-FBB39EA15AC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03" name="กลุ่ม 202">
                <a:extLst>
                  <a:ext uri="{FF2B5EF4-FFF2-40B4-BE49-F238E27FC236}">
                    <a16:creationId xmlns:a16="http://schemas.microsoft.com/office/drawing/2014/main" id="{5E9B38CC-E352-48AB-B69D-6DFC08E00F0A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07" name="รูปแบบอิสระ: รูปร่าง 206">
                  <a:extLst>
                    <a:ext uri="{FF2B5EF4-FFF2-40B4-BE49-F238E27FC236}">
                      <a16:creationId xmlns:a16="http://schemas.microsoft.com/office/drawing/2014/main" id="{15635BE5-AB27-441F-B02A-D3AC0F1B87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08" name="วงรี 77">
                  <a:extLst>
                    <a:ext uri="{FF2B5EF4-FFF2-40B4-BE49-F238E27FC236}">
                      <a16:creationId xmlns:a16="http://schemas.microsoft.com/office/drawing/2014/main" id="{9BDB93C9-C10D-4209-A1B8-2C4E384E505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04" name="กลุ่ม 203">
                <a:extLst>
                  <a:ext uri="{FF2B5EF4-FFF2-40B4-BE49-F238E27FC236}">
                    <a16:creationId xmlns:a16="http://schemas.microsoft.com/office/drawing/2014/main" id="{7184D3D2-ADBF-4733-B812-3BD7DD644989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05" name="รูปแบบอิสระ: รูปร่าง 204">
                  <a:extLst>
                    <a:ext uri="{FF2B5EF4-FFF2-40B4-BE49-F238E27FC236}">
                      <a16:creationId xmlns:a16="http://schemas.microsoft.com/office/drawing/2014/main" id="{EF448B43-D302-4D06-AEAA-B450C3739EC6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06" name="วงรี 77">
                  <a:extLst>
                    <a:ext uri="{FF2B5EF4-FFF2-40B4-BE49-F238E27FC236}">
                      <a16:creationId xmlns:a16="http://schemas.microsoft.com/office/drawing/2014/main" id="{148C8C0D-84EB-400E-A3C4-0277D840FD3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11" name="กลุ่ม 210">
            <a:extLst>
              <a:ext uri="{FF2B5EF4-FFF2-40B4-BE49-F238E27FC236}">
                <a16:creationId xmlns:a16="http://schemas.microsoft.com/office/drawing/2014/main" id="{B5D4BE88-3A48-4C3D-9E20-19BD4DA779BE}"/>
              </a:ext>
            </a:extLst>
          </p:cNvPr>
          <p:cNvGrpSpPr/>
          <p:nvPr userDrawn="1"/>
        </p:nvGrpSpPr>
        <p:grpSpPr>
          <a:xfrm>
            <a:off x="8232628" y="3676603"/>
            <a:ext cx="2810358" cy="1884111"/>
            <a:chOff x="8232628" y="3676603"/>
            <a:chExt cx="2810358" cy="1884111"/>
          </a:xfrm>
        </p:grpSpPr>
        <p:sp>
          <p:nvSpPr>
            <p:cNvPr id="212" name="เมฆ 45">
              <a:extLst>
                <a:ext uri="{FF2B5EF4-FFF2-40B4-BE49-F238E27FC236}">
                  <a16:creationId xmlns:a16="http://schemas.microsoft.com/office/drawing/2014/main" id="{10593A7C-9BFB-4FB3-A76F-46D362E77AB8}"/>
                </a:ext>
              </a:extLst>
            </p:cNvPr>
            <p:cNvSpPr/>
            <p:nvPr/>
          </p:nvSpPr>
          <p:spPr>
            <a:xfrm rot="21127396" flipH="1">
              <a:off x="8232628" y="3676603"/>
              <a:ext cx="2810358" cy="188411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13" name="กลุ่ม 212">
              <a:extLst>
                <a:ext uri="{FF2B5EF4-FFF2-40B4-BE49-F238E27FC236}">
                  <a16:creationId xmlns:a16="http://schemas.microsoft.com/office/drawing/2014/main" id="{1F1D73C7-021C-48C8-B9BA-41D0046C7A9F}"/>
                </a:ext>
              </a:extLst>
            </p:cNvPr>
            <p:cNvGrpSpPr/>
            <p:nvPr/>
          </p:nvGrpSpPr>
          <p:grpSpPr>
            <a:xfrm flipH="1">
              <a:off x="8655345" y="3792502"/>
              <a:ext cx="1094655" cy="362385"/>
              <a:chOff x="1297474" y="2027396"/>
              <a:chExt cx="2095584" cy="621557"/>
            </a:xfrm>
          </p:grpSpPr>
          <p:grpSp>
            <p:nvGrpSpPr>
              <p:cNvPr id="214" name="กลุ่ม 213">
                <a:extLst>
                  <a:ext uri="{FF2B5EF4-FFF2-40B4-BE49-F238E27FC236}">
                    <a16:creationId xmlns:a16="http://schemas.microsoft.com/office/drawing/2014/main" id="{7D71E2F2-1106-4CDF-9D2E-84021C6227E7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21" name="รูปแบบอิสระ: รูปร่าง 220">
                  <a:extLst>
                    <a:ext uri="{FF2B5EF4-FFF2-40B4-BE49-F238E27FC236}">
                      <a16:creationId xmlns:a16="http://schemas.microsoft.com/office/drawing/2014/main" id="{4CEBF285-CDF5-4EFE-A96F-5D032B5257A7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22" name="วงรี 77">
                  <a:extLst>
                    <a:ext uri="{FF2B5EF4-FFF2-40B4-BE49-F238E27FC236}">
                      <a16:creationId xmlns:a16="http://schemas.microsoft.com/office/drawing/2014/main" id="{99E0DE28-F0F0-48C2-9945-8C00D0E3756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15" name="กลุ่ม 214">
                <a:extLst>
                  <a:ext uri="{FF2B5EF4-FFF2-40B4-BE49-F238E27FC236}">
                    <a16:creationId xmlns:a16="http://schemas.microsoft.com/office/drawing/2014/main" id="{4170E2A0-E16E-49DC-A96D-B3B84386E472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19" name="รูปแบบอิสระ: รูปร่าง 218">
                  <a:extLst>
                    <a:ext uri="{FF2B5EF4-FFF2-40B4-BE49-F238E27FC236}">
                      <a16:creationId xmlns:a16="http://schemas.microsoft.com/office/drawing/2014/main" id="{A1BC16BE-A533-4473-93BA-B681171C155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20" name="วงรี 77">
                  <a:extLst>
                    <a:ext uri="{FF2B5EF4-FFF2-40B4-BE49-F238E27FC236}">
                      <a16:creationId xmlns:a16="http://schemas.microsoft.com/office/drawing/2014/main" id="{689C91DF-5D30-4E0A-889F-D4A087F7FE9C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16" name="กลุ่ม 215">
                <a:extLst>
                  <a:ext uri="{FF2B5EF4-FFF2-40B4-BE49-F238E27FC236}">
                    <a16:creationId xmlns:a16="http://schemas.microsoft.com/office/drawing/2014/main" id="{62CE0E64-A863-4E34-A99C-9F7C12F8E293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17" name="รูปแบบอิสระ: รูปร่าง 216">
                  <a:extLst>
                    <a:ext uri="{FF2B5EF4-FFF2-40B4-BE49-F238E27FC236}">
                      <a16:creationId xmlns:a16="http://schemas.microsoft.com/office/drawing/2014/main" id="{FA874DCE-0699-4810-85A3-D919334FD8E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18" name="วงรี 77">
                  <a:extLst>
                    <a:ext uri="{FF2B5EF4-FFF2-40B4-BE49-F238E27FC236}">
                      <a16:creationId xmlns:a16="http://schemas.microsoft.com/office/drawing/2014/main" id="{ECBAB64C-CA62-419D-91ED-D8851C3E3263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23" name="กลุ่ม 222">
            <a:extLst>
              <a:ext uri="{FF2B5EF4-FFF2-40B4-BE49-F238E27FC236}">
                <a16:creationId xmlns:a16="http://schemas.microsoft.com/office/drawing/2014/main" id="{B28D267F-E62F-4667-B804-47E19D1C92C7}"/>
              </a:ext>
            </a:extLst>
          </p:cNvPr>
          <p:cNvGrpSpPr/>
          <p:nvPr userDrawn="1"/>
        </p:nvGrpSpPr>
        <p:grpSpPr>
          <a:xfrm>
            <a:off x="-558171" y="3330231"/>
            <a:ext cx="2810358" cy="1884110"/>
            <a:chOff x="-558171" y="3330231"/>
            <a:chExt cx="2810358" cy="1884110"/>
          </a:xfrm>
        </p:grpSpPr>
        <p:sp>
          <p:nvSpPr>
            <p:cNvPr id="224" name="เมฆ 45">
              <a:extLst>
                <a:ext uri="{FF2B5EF4-FFF2-40B4-BE49-F238E27FC236}">
                  <a16:creationId xmlns:a16="http://schemas.microsoft.com/office/drawing/2014/main" id="{321CC18F-7EDB-4966-BED6-355AC74BEF17}"/>
                </a:ext>
              </a:extLst>
            </p:cNvPr>
            <p:cNvSpPr/>
            <p:nvPr/>
          </p:nvSpPr>
          <p:spPr>
            <a:xfrm rot="519092">
              <a:off x="-558171" y="3330231"/>
              <a:ext cx="2810358" cy="1884110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25" name="กลุ่ม 224">
              <a:extLst>
                <a:ext uri="{FF2B5EF4-FFF2-40B4-BE49-F238E27FC236}">
                  <a16:creationId xmlns:a16="http://schemas.microsoft.com/office/drawing/2014/main" id="{A6303DA5-F231-4938-A9A0-456A5C7934B7}"/>
                </a:ext>
              </a:extLst>
            </p:cNvPr>
            <p:cNvGrpSpPr/>
            <p:nvPr/>
          </p:nvGrpSpPr>
          <p:grpSpPr>
            <a:xfrm rot="21316237">
              <a:off x="0" y="3445870"/>
              <a:ext cx="1867906" cy="422672"/>
              <a:chOff x="116889" y="1923993"/>
              <a:chExt cx="3276169" cy="724960"/>
            </a:xfrm>
          </p:grpSpPr>
          <p:grpSp>
            <p:nvGrpSpPr>
              <p:cNvPr id="226" name="กลุ่ม 225">
                <a:extLst>
                  <a:ext uri="{FF2B5EF4-FFF2-40B4-BE49-F238E27FC236}">
                    <a16:creationId xmlns:a16="http://schemas.microsoft.com/office/drawing/2014/main" id="{83542CAC-5919-4A8A-9608-6E2F16873427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36" name="รูปแบบอิสระ: รูปร่าง 235">
                  <a:extLst>
                    <a:ext uri="{FF2B5EF4-FFF2-40B4-BE49-F238E27FC236}">
                      <a16:creationId xmlns:a16="http://schemas.microsoft.com/office/drawing/2014/main" id="{57038CF1-6E1A-4376-BE4E-70CEDF914F6B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7" name="วงรี 77">
                  <a:extLst>
                    <a:ext uri="{FF2B5EF4-FFF2-40B4-BE49-F238E27FC236}">
                      <a16:creationId xmlns:a16="http://schemas.microsoft.com/office/drawing/2014/main" id="{ACE641D1-E454-43E7-8575-820CB579531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27" name="กลุ่ม 226">
                <a:extLst>
                  <a:ext uri="{FF2B5EF4-FFF2-40B4-BE49-F238E27FC236}">
                    <a16:creationId xmlns:a16="http://schemas.microsoft.com/office/drawing/2014/main" id="{A1D53A97-655C-40E7-8C7C-C06C4F02A8EB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34" name="รูปแบบอิสระ: รูปร่าง 233">
                  <a:extLst>
                    <a:ext uri="{FF2B5EF4-FFF2-40B4-BE49-F238E27FC236}">
                      <a16:creationId xmlns:a16="http://schemas.microsoft.com/office/drawing/2014/main" id="{0BBCE497-08BE-4BEC-B283-A8C5A4D66B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5" name="วงรี 77">
                  <a:extLst>
                    <a:ext uri="{FF2B5EF4-FFF2-40B4-BE49-F238E27FC236}">
                      <a16:creationId xmlns:a16="http://schemas.microsoft.com/office/drawing/2014/main" id="{06B80583-5C71-4344-8FB6-45F394F15D75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28" name="กลุ่ม 227">
                <a:extLst>
                  <a:ext uri="{FF2B5EF4-FFF2-40B4-BE49-F238E27FC236}">
                    <a16:creationId xmlns:a16="http://schemas.microsoft.com/office/drawing/2014/main" id="{9F4D34C1-5EAD-43F8-897C-4D33193EC88A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232" name="รูปแบบอิสระ: รูปร่าง 231">
                  <a:extLst>
                    <a:ext uri="{FF2B5EF4-FFF2-40B4-BE49-F238E27FC236}">
                      <a16:creationId xmlns:a16="http://schemas.microsoft.com/office/drawing/2014/main" id="{78ED8773-6B58-4640-9B04-D3228E02CD07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3" name="วงรี 77">
                  <a:extLst>
                    <a:ext uri="{FF2B5EF4-FFF2-40B4-BE49-F238E27FC236}">
                      <a16:creationId xmlns:a16="http://schemas.microsoft.com/office/drawing/2014/main" id="{9A0265BD-3058-4562-9736-54AC0826DAE2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</p:grpSp>
          <p:grpSp>
            <p:nvGrpSpPr>
              <p:cNvPr id="229" name="กลุ่ม 228">
                <a:extLst>
                  <a:ext uri="{FF2B5EF4-FFF2-40B4-BE49-F238E27FC236}">
                    <a16:creationId xmlns:a16="http://schemas.microsoft.com/office/drawing/2014/main" id="{CC702AB6-474E-4C65-86F4-EC5317DEBDD4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30" name="รูปแบบอิสระ: รูปร่าง 229">
                  <a:extLst>
                    <a:ext uri="{FF2B5EF4-FFF2-40B4-BE49-F238E27FC236}">
                      <a16:creationId xmlns:a16="http://schemas.microsoft.com/office/drawing/2014/main" id="{089CB273-C41B-4D01-8C1D-5E6CC44441A8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1" name="วงรี 77">
                  <a:extLst>
                    <a:ext uri="{FF2B5EF4-FFF2-40B4-BE49-F238E27FC236}">
                      <a16:creationId xmlns:a16="http://schemas.microsoft.com/office/drawing/2014/main" id="{46DB19CF-202D-4A86-99C0-0D5A3A7AD5EE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38" name="กลุ่ม 237">
            <a:extLst>
              <a:ext uri="{FF2B5EF4-FFF2-40B4-BE49-F238E27FC236}">
                <a16:creationId xmlns:a16="http://schemas.microsoft.com/office/drawing/2014/main" id="{02D94AF1-D715-4324-920A-B428108F1736}"/>
              </a:ext>
            </a:extLst>
          </p:cNvPr>
          <p:cNvGrpSpPr/>
          <p:nvPr userDrawn="1"/>
        </p:nvGrpSpPr>
        <p:grpSpPr>
          <a:xfrm>
            <a:off x="9711500" y="3382348"/>
            <a:ext cx="2810358" cy="1884111"/>
            <a:chOff x="9711500" y="3382348"/>
            <a:chExt cx="2810358" cy="1884111"/>
          </a:xfrm>
        </p:grpSpPr>
        <p:sp>
          <p:nvSpPr>
            <p:cNvPr id="239" name="เมฆ 45">
              <a:extLst>
                <a:ext uri="{FF2B5EF4-FFF2-40B4-BE49-F238E27FC236}">
                  <a16:creationId xmlns:a16="http://schemas.microsoft.com/office/drawing/2014/main" id="{0BE0CD18-DA37-4EA3-A02A-0B39D6817A7E}"/>
                </a:ext>
              </a:extLst>
            </p:cNvPr>
            <p:cNvSpPr/>
            <p:nvPr/>
          </p:nvSpPr>
          <p:spPr>
            <a:xfrm rot="21127396" flipH="1">
              <a:off x="9711500" y="3382348"/>
              <a:ext cx="2810358" cy="188411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40" name="กลุ่ม 239">
              <a:extLst>
                <a:ext uri="{FF2B5EF4-FFF2-40B4-BE49-F238E27FC236}">
                  <a16:creationId xmlns:a16="http://schemas.microsoft.com/office/drawing/2014/main" id="{720B4834-9FEB-401E-BDEF-ADFA6A71B011}"/>
                </a:ext>
              </a:extLst>
            </p:cNvPr>
            <p:cNvGrpSpPr/>
            <p:nvPr/>
          </p:nvGrpSpPr>
          <p:grpSpPr>
            <a:xfrm rot="698712" flipH="1">
              <a:off x="10182727" y="3515391"/>
              <a:ext cx="1867906" cy="422672"/>
              <a:chOff x="116889" y="1923993"/>
              <a:chExt cx="3276169" cy="724960"/>
            </a:xfrm>
          </p:grpSpPr>
          <p:grpSp>
            <p:nvGrpSpPr>
              <p:cNvPr id="241" name="กลุ่ม 240">
                <a:extLst>
                  <a:ext uri="{FF2B5EF4-FFF2-40B4-BE49-F238E27FC236}">
                    <a16:creationId xmlns:a16="http://schemas.microsoft.com/office/drawing/2014/main" id="{2F9A9D2D-49EB-48F7-A844-64DD79A240FA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51" name="รูปแบบอิสระ: รูปร่าง 250">
                  <a:extLst>
                    <a:ext uri="{FF2B5EF4-FFF2-40B4-BE49-F238E27FC236}">
                      <a16:creationId xmlns:a16="http://schemas.microsoft.com/office/drawing/2014/main" id="{F9D1FB07-BF54-4517-89C2-F77F6F12F150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52" name="วงรี 77">
                  <a:extLst>
                    <a:ext uri="{FF2B5EF4-FFF2-40B4-BE49-F238E27FC236}">
                      <a16:creationId xmlns:a16="http://schemas.microsoft.com/office/drawing/2014/main" id="{FADD9D66-D9C7-49C1-92CC-5F8D173216D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2" name="กลุ่ม 241">
                <a:extLst>
                  <a:ext uri="{FF2B5EF4-FFF2-40B4-BE49-F238E27FC236}">
                    <a16:creationId xmlns:a16="http://schemas.microsoft.com/office/drawing/2014/main" id="{49394C49-D531-4FAE-B1E0-1055E2D50A50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49" name="รูปแบบอิสระ: รูปร่าง 248">
                  <a:extLst>
                    <a:ext uri="{FF2B5EF4-FFF2-40B4-BE49-F238E27FC236}">
                      <a16:creationId xmlns:a16="http://schemas.microsoft.com/office/drawing/2014/main" id="{309D2F67-AE76-4E2E-A0AB-060AA6C1D685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50" name="วงรี 77">
                  <a:extLst>
                    <a:ext uri="{FF2B5EF4-FFF2-40B4-BE49-F238E27FC236}">
                      <a16:creationId xmlns:a16="http://schemas.microsoft.com/office/drawing/2014/main" id="{3B28D9C5-7CEB-4FB9-9CF3-B393ED0164B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3" name="กลุ่ม 242">
                <a:extLst>
                  <a:ext uri="{FF2B5EF4-FFF2-40B4-BE49-F238E27FC236}">
                    <a16:creationId xmlns:a16="http://schemas.microsoft.com/office/drawing/2014/main" id="{7719691B-8E84-4AEE-9862-249BC3AAE682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247" name="รูปแบบอิสระ: รูปร่าง 246">
                  <a:extLst>
                    <a:ext uri="{FF2B5EF4-FFF2-40B4-BE49-F238E27FC236}">
                      <a16:creationId xmlns:a16="http://schemas.microsoft.com/office/drawing/2014/main" id="{D7120CE0-91BB-41A9-885A-3C737A208E1A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48" name="วงรี 77">
                  <a:extLst>
                    <a:ext uri="{FF2B5EF4-FFF2-40B4-BE49-F238E27FC236}">
                      <a16:creationId xmlns:a16="http://schemas.microsoft.com/office/drawing/2014/main" id="{3CC82737-B54D-4C90-9214-99476381977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4" name="กลุ่ม 243">
                <a:extLst>
                  <a:ext uri="{FF2B5EF4-FFF2-40B4-BE49-F238E27FC236}">
                    <a16:creationId xmlns:a16="http://schemas.microsoft.com/office/drawing/2014/main" id="{C757498E-9610-48D3-9631-45A02CA1E1F4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45" name="รูปแบบอิสระ: รูปร่าง 244">
                  <a:extLst>
                    <a:ext uri="{FF2B5EF4-FFF2-40B4-BE49-F238E27FC236}">
                      <a16:creationId xmlns:a16="http://schemas.microsoft.com/office/drawing/2014/main" id="{9B65F96D-845B-480D-8763-F271613AEFBD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46" name="วงรี 77">
                  <a:extLst>
                    <a:ext uri="{FF2B5EF4-FFF2-40B4-BE49-F238E27FC236}">
                      <a16:creationId xmlns:a16="http://schemas.microsoft.com/office/drawing/2014/main" id="{A900D875-8A83-449A-BA5E-A43E081A05A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53" name="กลุ่ม 252">
            <a:extLst>
              <a:ext uri="{FF2B5EF4-FFF2-40B4-BE49-F238E27FC236}">
                <a16:creationId xmlns:a16="http://schemas.microsoft.com/office/drawing/2014/main" id="{A6CABED0-AC73-4418-A7B0-05FFC65078AE}"/>
              </a:ext>
            </a:extLst>
          </p:cNvPr>
          <p:cNvGrpSpPr/>
          <p:nvPr userDrawn="1"/>
        </p:nvGrpSpPr>
        <p:grpSpPr>
          <a:xfrm>
            <a:off x="0" y="4573902"/>
            <a:ext cx="12192000" cy="2284097"/>
            <a:chOff x="0" y="4340888"/>
            <a:chExt cx="12192000" cy="2517111"/>
          </a:xfrm>
        </p:grpSpPr>
        <p:sp>
          <p:nvSpPr>
            <p:cNvPr id="254" name="สี่เหลี่ยมผืนผ้า 253">
              <a:extLst>
                <a:ext uri="{FF2B5EF4-FFF2-40B4-BE49-F238E27FC236}">
                  <a16:creationId xmlns:a16="http://schemas.microsoft.com/office/drawing/2014/main" id="{90B6BA6F-5BEE-4DC9-AEAD-A37133CCF82E}"/>
                </a:ext>
              </a:extLst>
            </p:cNvPr>
            <p:cNvSpPr/>
            <p:nvPr/>
          </p:nvSpPr>
          <p:spPr>
            <a:xfrm>
              <a:off x="0" y="4340888"/>
              <a:ext cx="12192000" cy="2517111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55" name="รูปแบบอิสระ: รูปร่าง 254">
              <a:extLst>
                <a:ext uri="{FF2B5EF4-FFF2-40B4-BE49-F238E27FC236}">
                  <a16:creationId xmlns:a16="http://schemas.microsoft.com/office/drawing/2014/main" id="{B0421A3C-C797-467A-82F7-437A4B4DCB6D}"/>
                </a:ext>
              </a:extLst>
            </p:cNvPr>
            <p:cNvSpPr/>
            <p:nvPr/>
          </p:nvSpPr>
          <p:spPr>
            <a:xfrm>
              <a:off x="562463" y="4703340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6" name="รูปแบบอิสระ: รูปร่าง 255">
              <a:extLst>
                <a:ext uri="{FF2B5EF4-FFF2-40B4-BE49-F238E27FC236}">
                  <a16:creationId xmlns:a16="http://schemas.microsoft.com/office/drawing/2014/main" id="{9C2F0E6E-4188-4DF4-ABFF-252664B12643}"/>
                </a:ext>
              </a:extLst>
            </p:cNvPr>
            <p:cNvSpPr/>
            <p:nvPr/>
          </p:nvSpPr>
          <p:spPr>
            <a:xfrm>
              <a:off x="3268145" y="5852719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7" name="รูปแบบอิสระ: รูปร่าง 256">
              <a:extLst>
                <a:ext uri="{FF2B5EF4-FFF2-40B4-BE49-F238E27FC236}">
                  <a16:creationId xmlns:a16="http://schemas.microsoft.com/office/drawing/2014/main" id="{57591C82-F10E-461D-9505-F16A73CB4FD4}"/>
                </a:ext>
              </a:extLst>
            </p:cNvPr>
            <p:cNvSpPr/>
            <p:nvPr/>
          </p:nvSpPr>
          <p:spPr>
            <a:xfrm>
              <a:off x="6712825" y="5379490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8" name="รูปแบบอิสระ: รูปร่าง 257">
              <a:extLst>
                <a:ext uri="{FF2B5EF4-FFF2-40B4-BE49-F238E27FC236}">
                  <a16:creationId xmlns:a16="http://schemas.microsoft.com/office/drawing/2014/main" id="{7F1C62EF-920F-4228-A442-E5B2961DB2F9}"/>
                </a:ext>
              </a:extLst>
            </p:cNvPr>
            <p:cNvSpPr/>
            <p:nvPr/>
          </p:nvSpPr>
          <p:spPr>
            <a:xfrm>
              <a:off x="10424027" y="4824320"/>
              <a:ext cx="896600" cy="78889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</p:grpSp>
      <p:sp>
        <p:nvSpPr>
          <p:cNvPr id="381" name="รูปแบบอิสระ: รูปร่าง 380">
            <a:extLst>
              <a:ext uri="{FF2B5EF4-FFF2-40B4-BE49-F238E27FC236}">
                <a16:creationId xmlns:a16="http://schemas.microsoft.com/office/drawing/2014/main" id="{1681D919-B4FC-46B3-A287-DE580F3F8CD3}"/>
              </a:ext>
            </a:extLst>
          </p:cNvPr>
          <p:cNvSpPr/>
          <p:nvPr userDrawn="1"/>
        </p:nvSpPr>
        <p:spPr>
          <a:xfrm rot="1072314">
            <a:off x="669758" y="2244462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2" name="รูปแบบอิสระ: รูปร่าง 381">
            <a:extLst>
              <a:ext uri="{FF2B5EF4-FFF2-40B4-BE49-F238E27FC236}">
                <a16:creationId xmlns:a16="http://schemas.microsoft.com/office/drawing/2014/main" id="{EB8EF29D-7722-4EC9-90C3-B486144DCFB9}"/>
              </a:ext>
            </a:extLst>
          </p:cNvPr>
          <p:cNvSpPr/>
          <p:nvPr userDrawn="1"/>
        </p:nvSpPr>
        <p:spPr>
          <a:xfrm>
            <a:off x="2054665" y="286784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3" name="รูปแบบอิสระ: รูปร่าง 382">
            <a:extLst>
              <a:ext uri="{FF2B5EF4-FFF2-40B4-BE49-F238E27FC236}">
                <a16:creationId xmlns:a16="http://schemas.microsoft.com/office/drawing/2014/main" id="{42188B4C-6679-4FE3-BC1D-77748420F399}"/>
              </a:ext>
            </a:extLst>
          </p:cNvPr>
          <p:cNvSpPr/>
          <p:nvPr userDrawn="1"/>
        </p:nvSpPr>
        <p:spPr>
          <a:xfrm rot="1072314">
            <a:off x="10656129" y="2262163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4" name="รูปแบบอิสระ: รูปร่าง 383">
            <a:extLst>
              <a:ext uri="{FF2B5EF4-FFF2-40B4-BE49-F238E27FC236}">
                <a16:creationId xmlns:a16="http://schemas.microsoft.com/office/drawing/2014/main" id="{542FEBDF-D1F1-49A7-AEB0-7828C84E4C8E}"/>
              </a:ext>
            </a:extLst>
          </p:cNvPr>
          <p:cNvSpPr/>
          <p:nvPr userDrawn="1"/>
        </p:nvSpPr>
        <p:spPr>
          <a:xfrm>
            <a:off x="9231083" y="293982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5" name="ชื่อเรื่อง 384">
            <a:extLst>
              <a:ext uri="{FF2B5EF4-FFF2-40B4-BE49-F238E27FC236}">
                <a16:creationId xmlns:a16="http://schemas.microsoft.com/office/drawing/2014/main" id="{0638DD4C-7153-4F91-89CB-0C52B058D9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1815" y="1418024"/>
            <a:ext cx="5287986" cy="2044671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>
              <a:defRPr sz="6600" b="1" cap="none" spc="0" baseline="0">
                <a:ln>
                  <a:noFill/>
                </a:ln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Kitty Cat    </a:t>
            </a:r>
            <a:br>
              <a:rPr lang="en-US" dirty="0"/>
            </a:br>
            <a:endParaRPr lang="th-TH" dirty="0"/>
          </a:p>
        </p:txBody>
      </p:sp>
      <p:sp>
        <p:nvSpPr>
          <p:cNvPr id="398" name="ตัวแทนข้อความ 397">
            <a:extLst>
              <a:ext uri="{FF2B5EF4-FFF2-40B4-BE49-F238E27FC236}">
                <a16:creationId xmlns:a16="http://schemas.microsoft.com/office/drawing/2014/main" id="{55BE9846-9C4D-4516-8391-F109F2BE49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41323" y="2507956"/>
            <a:ext cx="3364184" cy="107473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sz="40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Presentation</a:t>
            </a:r>
            <a:endParaRPr lang="th-TH" dirty="0"/>
          </a:p>
        </p:txBody>
      </p:sp>
      <p:sp>
        <p:nvSpPr>
          <p:cNvPr id="400" name="ตัวแทนข้อความ 399">
            <a:extLst>
              <a:ext uri="{FF2B5EF4-FFF2-40B4-BE49-F238E27FC236}">
                <a16:creationId xmlns:a16="http://schemas.microsoft.com/office/drawing/2014/main" id="{5B677F7D-4526-4BCF-892D-467DE49B26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9354" y="3280345"/>
            <a:ext cx="3819404" cy="711200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sz="24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www.powerpointhub.com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342290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9F901DA2-5B73-46FB-BE83-0833C62E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21/09/67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A44A591-EB17-445F-B6BB-7D7C260B3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DC7386F-13DE-48DB-81CD-0C94C6D4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45" name="กลุ่ม 44">
            <a:extLst>
              <a:ext uri="{FF2B5EF4-FFF2-40B4-BE49-F238E27FC236}">
                <a16:creationId xmlns:a16="http://schemas.microsoft.com/office/drawing/2014/main" id="{39BCA807-15D8-4C79-BF96-11CE497A00C1}"/>
              </a:ext>
            </a:extLst>
          </p:cNvPr>
          <p:cNvGrpSpPr/>
          <p:nvPr userDrawn="1"/>
        </p:nvGrpSpPr>
        <p:grpSpPr>
          <a:xfrm>
            <a:off x="3975931" y="4446571"/>
            <a:ext cx="1250465" cy="813416"/>
            <a:chOff x="28214" y="967908"/>
            <a:chExt cx="1250465" cy="813416"/>
          </a:xfrm>
        </p:grpSpPr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AFC5E04C-B1AB-4CDC-A134-D5A743698E4F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9F6277EE-87AA-432F-8C16-5C4B3AAE540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065EC9CD-6A64-414D-9C2A-4817F7EB5FE4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DECCA93B-15DD-41AA-A2C5-006F3EE277E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F6B3E3D4-07F2-4B14-93E9-5DAF7A092C78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34126B42-F30E-4C25-A272-98E07341FBBC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AC68BC22-D66E-4DBB-95A7-590540DE75A6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กลุ่ม 52">
            <a:extLst>
              <a:ext uri="{FF2B5EF4-FFF2-40B4-BE49-F238E27FC236}">
                <a16:creationId xmlns:a16="http://schemas.microsoft.com/office/drawing/2014/main" id="{AC2F6B8D-0A83-4994-AADD-B02EBBFF3093}"/>
              </a:ext>
            </a:extLst>
          </p:cNvPr>
          <p:cNvGrpSpPr/>
          <p:nvPr userDrawn="1"/>
        </p:nvGrpSpPr>
        <p:grpSpPr>
          <a:xfrm>
            <a:off x="3220107" y="-10174"/>
            <a:ext cx="1101156" cy="884384"/>
            <a:chOff x="1752751" y="749874"/>
            <a:chExt cx="1101156" cy="884384"/>
          </a:xfrm>
        </p:grpSpPr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110F8CCC-90F0-4DD8-BC32-8A37DD22C37F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4B8B2DE7-0D97-472B-9044-5B940E6F5E17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E771B33-0CB5-439A-BF6B-CD1CB976E90B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411F4679-27F5-41E9-A3C5-618F1DA45771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ตัวเชื่อมต่อตรง 57">
              <a:extLst>
                <a:ext uri="{FF2B5EF4-FFF2-40B4-BE49-F238E27FC236}">
                  <a16:creationId xmlns:a16="http://schemas.microsoft.com/office/drawing/2014/main" id="{61A4B4DB-86CB-483C-BF69-2BE918DFA831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E1DAF18E-CF92-4002-B56D-6BAD99154EC3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3494A258-DD0D-4EB3-B5B3-7C64DBEBA1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C7D45D76-CEE8-4995-9093-8D8925EA6BF0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กลุ่ม 61">
            <a:extLst>
              <a:ext uri="{FF2B5EF4-FFF2-40B4-BE49-F238E27FC236}">
                <a16:creationId xmlns:a16="http://schemas.microsoft.com/office/drawing/2014/main" id="{5B22248C-304F-479B-A436-4AAEB91A343D}"/>
              </a:ext>
            </a:extLst>
          </p:cNvPr>
          <p:cNvGrpSpPr/>
          <p:nvPr userDrawn="1"/>
        </p:nvGrpSpPr>
        <p:grpSpPr>
          <a:xfrm>
            <a:off x="0" y="4981493"/>
            <a:ext cx="12192000" cy="1876505"/>
            <a:chOff x="0" y="5038725"/>
            <a:chExt cx="12192000" cy="1819273"/>
          </a:xfrm>
        </p:grpSpPr>
        <p:sp>
          <p:nvSpPr>
            <p:cNvPr id="63" name="สี่เหลี่ยมผืนผ้า 62">
              <a:extLst>
                <a:ext uri="{FF2B5EF4-FFF2-40B4-BE49-F238E27FC236}">
                  <a16:creationId xmlns:a16="http://schemas.microsoft.com/office/drawing/2014/main" id="{BC2D1AF6-7333-4936-8281-E676D971258F}"/>
                </a:ext>
              </a:extLst>
            </p:cNvPr>
            <p:cNvSpPr/>
            <p:nvPr/>
          </p:nvSpPr>
          <p:spPr>
            <a:xfrm>
              <a:off x="0" y="5038725"/>
              <a:ext cx="12192000" cy="1819273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B2751CB7-97A6-49E1-BE50-3B56A4325DE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516880"/>
              <a:ext cx="55547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8E020C70-85A9-49BC-AC1E-05810034891D}"/>
                </a:ext>
              </a:extLst>
            </p:cNvPr>
            <p:cNvCxnSpPr>
              <a:cxnSpLocks/>
            </p:cNvCxnSpPr>
            <p:nvPr/>
          </p:nvCxnSpPr>
          <p:spPr>
            <a:xfrm>
              <a:off x="6395321" y="5516880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EA0D1E32-D979-493A-93C4-87352730FAD5}"/>
                </a:ext>
              </a:extLst>
            </p:cNvPr>
            <p:cNvCxnSpPr>
              <a:cxnSpLocks/>
            </p:cNvCxnSpPr>
            <p:nvPr/>
          </p:nvCxnSpPr>
          <p:spPr>
            <a:xfrm>
              <a:off x="5481656" y="5948361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80927C89-A5A6-4EF4-A915-ACFCC8CAEE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44" y="6068639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11BFC73C-6DF1-441A-964A-50E4BEAD09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4463" y="6459152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5AF6BAF-9AE2-482D-9B6B-21E5F88D38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44249" y="5570878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9DCC8B3-226B-4CAF-AB34-1534691B9CE3}"/>
                </a:ext>
              </a:extLst>
            </p:cNvPr>
            <p:cNvCxnSpPr>
              <a:cxnSpLocks/>
            </p:cNvCxnSpPr>
            <p:nvPr/>
          </p:nvCxnSpPr>
          <p:spPr>
            <a:xfrm>
              <a:off x="3775148" y="6459152"/>
              <a:ext cx="114049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27FC376A-9B44-42D8-84C6-B63EAB030D1E}"/>
                </a:ext>
              </a:extLst>
            </p:cNvPr>
            <p:cNvCxnSpPr>
              <a:cxnSpLocks/>
            </p:cNvCxnSpPr>
            <p:nvPr/>
          </p:nvCxnSpPr>
          <p:spPr>
            <a:xfrm>
              <a:off x="8097263" y="5948361"/>
              <a:ext cx="431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กลุ่ม 130">
            <a:extLst>
              <a:ext uri="{FF2B5EF4-FFF2-40B4-BE49-F238E27FC236}">
                <a16:creationId xmlns:a16="http://schemas.microsoft.com/office/drawing/2014/main" id="{9DC58048-C6FA-4063-9CC7-BDD3034E6581}"/>
              </a:ext>
            </a:extLst>
          </p:cNvPr>
          <p:cNvGrpSpPr/>
          <p:nvPr userDrawn="1"/>
        </p:nvGrpSpPr>
        <p:grpSpPr>
          <a:xfrm>
            <a:off x="11408501" y="3975453"/>
            <a:ext cx="1250465" cy="813416"/>
            <a:chOff x="28214" y="967908"/>
            <a:chExt cx="1250465" cy="813416"/>
          </a:xfrm>
        </p:grpSpPr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75FF0436-F3A2-4912-B9BE-1A17A73D8CA4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F6E3EB61-EC6E-49D4-8FB1-479F22B05233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10E2D536-0164-48E0-833C-18AD6181EC6C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D2872660-14E3-4F05-837F-1E3FFC5A2C10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3DB0A1DA-A193-41E6-A392-A55CCC6A5184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16A04775-E3DD-4239-9D1C-F9766F6F5A04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ตัวเชื่อมต่อตรง 137">
              <a:extLst>
                <a:ext uri="{FF2B5EF4-FFF2-40B4-BE49-F238E27FC236}">
                  <a16:creationId xmlns:a16="http://schemas.microsoft.com/office/drawing/2014/main" id="{83B15E61-57F0-43A3-BA77-74FDF2874C2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กลุ่ม 138">
            <a:extLst>
              <a:ext uri="{FF2B5EF4-FFF2-40B4-BE49-F238E27FC236}">
                <a16:creationId xmlns:a16="http://schemas.microsoft.com/office/drawing/2014/main" id="{EF308D73-8B5C-4CF6-A626-BE3AF5D719B6}"/>
              </a:ext>
            </a:extLst>
          </p:cNvPr>
          <p:cNvGrpSpPr/>
          <p:nvPr userDrawn="1"/>
        </p:nvGrpSpPr>
        <p:grpSpPr>
          <a:xfrm flipH="1">
            <a:off x="7513574" y="-492448"/>
            <a:ext cx="1250465" cy="813416"/>
            <a:chOff x="28214" y="967908"/>
            <a:chExt cx="1250465" cy="813416"/>
          </a:xfrm>
        </p:grpSpPr>
        <p:cxnSp>
          <p:nvCxnSpPr>
            <p:cNvPr id="140" name="ตัวเชื่อมต่อตรง 139">
              <a:extLst>
                <a:ext uri="{FF2B5EF4-FFF2-40B4-BE49-F238E27FC236}">
                  <a16:creationId xmlns:a16="http://schemas.microsoft.com/office/drawing/2014/main" id="{4DF391CD-66F4-43E8-A3A7-76E64160C453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ตัวเชื่อมต่อตรง 140">
              <a:extLst>
                <a:ext uri="{FF2B5EF4-FFF2-40B4-BE49-F238E27FC236}">
                  <a16:creationId xmlns:a16="http://schemas.microsoft.com/office/drawing/2014/main" id="{83519F9E-424D-45AB-BE0E-9B100F318CA9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ตัวเชื่อมต่อตรง 141">
              <a:extLst>
                <a:ext uri="{FF2B5EF4-FFF2-40B4-BE49-F238E27FC236}">
                  <a16:creationId xmlns:a16="http://schemas.microsoft.com/office/drawing/2014/main" id="{569441C2-2B3B-4ED0-BB7C-F5E478375394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49C47CB8-22DF-487A-AD2C-0CAB86D8272C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7FF17B41-9536-4A14-978B-B8CF7F9E8A9B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441150E5-C721-4CD5-BE4B-98D5483F072E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E77BEB01-403E-4604-AAD5-64A889BBA6A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กลุ่ม 146">
            <a:extLst>
              <a:ext uri="{FF2B5EF4-FFF2-40B4-BE49-F238E27FC236}">
                <a16:creationId xmlns:a16="http://schemas.microsoft.com/office/drawing/2014/main" id="{D6DD805F-7477-4E8D-9E47-D3A1940CCC82}"/>
              </a:ext>
            </a:extLst>
          </p:cNvPr>
          <p:cNvGrpSpPr/>
          <p:nvPr userDrawn="1"/>
        </p:nvGrpSpPr>
        <p:grpSpPr>
          <a:xfrm>
            <a:off x="11259749" y="502361"/>
            <a:ext cx="1250465" cy="813416"/>
            <a:chOff x="28214" y="967908"/>
            <a:chExt cx="1250465" cy="813416"/>
          </a:xfrm>
        </p:grpSpPr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89825688-247A-4CA4-862B-3E9F715F0FB7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56F222B7-9EF0-498F-8B75-A47D6B4F28AB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0B559048-012B-4DD4-AA9C-56B614F7466B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C9A6859-2E8F-41EE-992D-AB0AE7B9289A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13A635FA-1525-4959-A756-DE3FC0A53A51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B834654B-EDFF-45A3-AE3E-92075F5124F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ตัวเชื่อมต่อตรง 153">
              <a:extLst>
                <a:ext uri="{FF2B5EF4-FFF2-40B4-BE49-F238E27FC236}">
                  <a16:creationId xmlns:a16="http://schemas.microsoft.com/office/drawing/2014/main" id="{5C8AD021-6143-4EA5-A71F-5C9EE6795B7E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กลุ่ม 193">
            <a:extLst>
              <a:ext uri="{FF2B5EF4-FFF2-40B4-BE49-F238E27FC236}">
                <a16:creationId xmlns:a16="http://schemas.microsoft.com/office/drawing/2014/main" id="{5B2FA7F8-5D17-4FA7-A351-5AC63D8D1CEC}"/>
              </a:ext>
            </a:extLst>
          </p:cNvPr>
          <p:cNvGrpSpPr/>
          <p:nvPr userDrawn="1"/>
        </p:nvGrpSpPr>
        <p:grpSpPr>
          <a:xfrm>
            <a:off x="1" y="-10174"/>
            <a:ext cx="3474719" cy="6868174"/>
            <a:chOff x="1" y="-10174"/>
            <a:chExt cx="3474719" cy="6868174"/>
          </a:xfrm>
        </p:grpSpPr>
        <p:sp>
          <p:nvSpPr>
            <p:cNvPr id="195" name="สี่เหลี่ยมผืนผ้า 194">
              <a:extLst>
                <a:ext uri="{FF2B5EF4-FFF2-40B4-BE49-F238E27FC236}">
                  <a16:creationId xmlns:a16="http://schemas.microsoft.com/office/drawing/2014/main" id="{7AC51F30-9F03-4C43-A322-10BF2AA2ABDC}"/>
                </a:ext>
              </a:extLst>
            </p:cNvPr>
            <p:cNvSpPr/>
            <p:nvPr/>
          </p:nvSpPr>
          <p:spPr>
            <a:xfrm>
              <a:off x="1" y="0"/>
              <a:ext cx="3474719" cy="6858000"/>
            </a:xfrm>
            <a:prstGeom prst="rect">
              <a:avLst/>
            </a:prstGeom>
            <a:solidFill>
              <a:srgbClr val="B5903E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196" name="ตัวเชื่อมต่อตรง 195">
              <a:extLst>
                <a:ext uri="{FF2B5EF4-FFF2-40B4-BE49-F238E27FC236}">
                  <a16:creationId xmlns:a16="http://schemas.microsoft.com/office/drawing/2014/main" id="{98B3901C-DE2B-42CA-8F85-B95356570A51}"/>
                </a:ext>
              </a:extLst>
            </p:cNvPr>
            <p:cNvCxnSpPr>
              <a:cxnSpLocks/>
            </p:cNvCxnSpPr>
            <p:nvPr/>
          </p:nvCxnSpPr>
          <p:spPr>
            <a:xfrm>
              <a:off x="628318" y="-10174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ตัวเชื่อมต่อตรง 196">
              <a:extLst>
                <a:ext uri="{FF2B5EF4-FFF2-40B4-BE49-F238E27FC236}">
                  <a16:creationId xmlns:a16="http://schemas.microsoft.com/office/drawing/2014/main" id="{46B34DEF-F002-47BA-B000-861D25BC14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42" y="-9904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ตัวเชื่อมต่อตรง 197">
              <a:extLst>
                <a:ext uri="{FF2B5EF4-FFF2-40B4-BE49-F238E27FC236}">
                  <a16:creationId xmlns:a16="http://schemas.microsoft.com/office/drawing/2014/main" id="{8383A86F-76B6-44A2-8601-0B09291410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87648" y="779581"/>
              <a:ext cx="4127" cy="10546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ตัวเชื่อมต่อตรง 198">
              <a:extLst>
                <a:ext uri="{FF2B5EF4-FFF2-40B4-BE49-F238E27FC236}">
                  <a16:creationId xmlns:a16="http://schemas.microsoft.com/office/drawing/2014/main" id="{EDE8836E-89CE-4034-B939-1A97223E1F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0306" y="955023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ตัวเชื่อมต่อตรง 199">
              <a:extLst>
                <a:ext uri="{FF2B5EF4-FFF2-40B4-BE49-F238E27FC236}">
                  <a16:creationId xmlns:a16="http://schemas.microsoft.com/office/drawing/2014/main" id="{D18D4821-9C13-471C-BA18-A9624B52A233}"/>
                </a:ext>
              </a:extLst>
            </p:cNvPr>
            <p:cNvCxnSpPr>
              <a:cxnSpLocks/>
            </p:cNvCxnSpPr>
            <p:nvPr/>
          </p:nvCxnSpPr>
          <p:spPr>
            <a:xfrm>
              <a:off x="3164651" y="3512200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4" name="ชื่อเรื่อง 1">
            <a:extLst>
              <a:ext uri="{FF2B5EF4-FFF2-40B4-BE49-F238E27FC236}">
                <a16:creationId xmlns:a16="http://schemas.microsoft.com/office/drawing/2014/main" id="{2B4761A9-EA55-4B15-B551-9894A21BF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7317" y="944575"/>
            <a:ext cx="3499212" cy="1325563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TITLE 03</a:t>
            </a:r>
          </a:p>
        </p:txBody>
      </p:sp>
      <p:sp>
        <p:nvSpPr>
          <p:cNvPr id="255" name="ตัวแทนข้อความ 287">
            <a:extLst>
              <a:ext uri="{FF2B5EF4-FFF2-40B4-BE49-F238E27FC236}">
                <a16:creationId xmlns:a16="http://schemas.microsoft.com/office/drawing/2014/main" id="{D522E124-12D1-4BCE-B505-A251BE8325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44427" y="2432843"/>
            <a:ext cx="4338638" cy="934391"/>
          </a:xfrm>
        </p:spPr>
        <p:txBody>
          <a:bodyPr/>
          <a:lstStyle>
            <a:lvl1pPr marL="0" indent="0">
              <a:buNone/>
              <a:defRPr sz="2400" baseline="0">
                <a:solidFill>
                  <a:srgbClr val="562503"/>
                </a:solidFill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  <a:p>
            <a:pPr lvl="4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94945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กลุ่ม 147">
            <a:extLst>
              <a:ext uri="{FF2B5EF4-FFF2-40B4-BE49-F238E27FC236}">
                <a16:creationId xmlns:a16="http://schemas.microsoft.com/office/drawing/2014/main" id="{C654AEEC-E3EF-4FB6-81A2-BF6BC8D730EA}"/>
              </a:ext>
            </a:extLst>
          </p:cNvPr>
          <p:cNvGrpSpPr/>
          <p:nvPr userDrawn="1"/>
        </p:nvGrpSpPr>
        <p:grpSpPr>
          <a:xfrm flipH="1">
            <a:off x="-175709" y="-350452"/>
            <a:ext cx="1250465" cy="813416"/>
            <a:chOff x="28214" y="967908"/>
            <a:chExt cx="1250465" cy="813416"/>
          </a:xfrm>
        </p:grpSpPr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A7A1D6A1-CF3F-4366-8A8A-24F966A12F73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91442BE1-C934-4076-90DD-CCA3C153908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F9BE8A3C-9DA4-4B33-A74F-6F104B643B3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E030FF2C-E364-4696-91EA-9DFA5083D3D4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230CC7AE-221B-46A0-88E4-DDE9CDD7F0BF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ตัวเชื่อมต่อตรง 153">
              <a:extLst>
                <a:ext uri="{FF2B5EF4-FFF2-40B4-BE49-F238E27FC236}">
                  <a16:creationId xmlns:a16="http://schemas.microsoft.com/office/drawing/2014/main" id="{8F961C9C-9123-4EEB-8865-6ADB799A0A5F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ตัวเชื่อมต่อตรง 154">
              <a:extLst>
                <a:ext uri="{FF2B5EF4-FFF2-40B4-BE49-F238E27FC236}">
                  <a16:creationId xmlns:a16="http://schemas.microsoft.com/office/drawing/2014/main" id="{906B5A89-DAC1-49A6-8E29-621BCBE488E5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กลุ่ม 155">
            <a:extLst>
              <a:ext uri="{FF2B5EF4-FFF2-40B4-BE49-F238E27FC236}">
                <a16:creationId xmlns:a16="http://schemas.microsoft.com/office/drawing/2014/main" id="{4143EB8C-C2C3-42AE-9C99-EAA47EDFA6E2}"/>
              </a:ext>
            </a:extLst>
          </p:cNvPr>
          <p:cNvGrpSpPr/>
          <p:nvPr userDrawn="1"/>
        </p:nvGrpSpPr>
        <p:grpSpPr>
          <a:xfrm flipV="1">
            <a:off x="-9525" y="6318640"/>
            <a:ext cx="1250465" cy="813416"/>
            <a:chOff x="28214" y="967908"/>
            <a:chExt cx="1250465" cy="813416"/>
          </a:xfrm>
        </p:grpSpPr>
        <p:cxnSp>
          <p:nvCxnSpPr>
            <p:cNvPr id="157" name="ตัวเชื่อมต่อตรง 156">
              <a:extLst>
                <a:ext uri="{FF2B5EF4-FFF2-40B4-BE49-F238E27FC236}">
                  <a16:creationId xmlns:a16="http://schemas.microsoft.com/office/drawing/2014/main" id="{AF04EB59-503F-427C-AA4A-3FCFC30E0EE9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ตัวเชื่อมต่อตรง 157">
              <a:extLst>
                <a:ext uri="{FF2B5EF4-FFF2-40B4-BE49-F238E27FC236}">
                  <a16:creationId xmlns:a16="http://schemas.microsoft.com/office/drawing/2014/main" id="{DFC01658-2AC0-4B83-B45D-15140C241162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ตัวเชื่อมต่อตรง 158">
              <a:extLst>
                <a:ext uri="{FF2B5EF4-FFF2-40B4-BE49-F238E27FC236}">
                  <a16:creationId xmlns:a16="http://schemas.microsoft.com/office/drawing/2014/main" id="{48909A51-99CB-4799-8662-5C9EA1A5C319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ตัวเชื่อมต่อตรง 159">
              <a:extLst>
                <a:ext uri="{FF2B5EF4-FFF2-40B4-BE49-F238E27FC236}">
                  <a16:creationId xmlns:a16="http://schemas.microsoft.com/office/drawing/2014/main" id="{051A44CB-7DFC-4DA3-81C4-BE30D6984989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ตัวเชื่อมต่อตรง 160">
              <a:extLst>
                <a:ext uri="{FF2B5EF4-FFF2-40B4-BE49-F238E27FC236}">
                  <a16:creationId xmlns:a16="http://schemas.microsoft.com/office/drawing/2014/main" id="{74ABF800-4A08-4E00-B4D5-02C340AF0BF5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ตัวเชื่อมต่อตรง 161">
              <a:extLst>
                <a:ext uri="{FF2B5EF4-FFF2-40B4-BE49-F238E27FC236}">
                  <a16:creationId xmlns:a16="http://schemas.microsoft.com/office/drawing/2014/main" id="{FBD1466E-8054-43E2-9391-F4C02D3800F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ตัวเชื่อมต่อตรง 162">
              <a:extLst>
                <a:ext uri="{FF2B5EF4-FFF2-40B4-BE49-F238E27FC236}">
                  <a16:creationId xmlns:a16="http://schemas.microsoft.com/office/drawing/2014/main" id="{D5E7A366-0D96-440D-9FA5-A0DC76A4EEE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4" name="กลุ่ม 163">
            <a:extLst>
              <a:ext uri="{FF2B5EF4-FFF2-40B4-BE49-F238E27FC236}">
                <a16:creationId xmlns:a16="http://schemas.microsoft.com/office/drawing/2014/main" id="{132FE16E-ABED-4BFB-9620-AB6C53AD13ED}"/>
              </a:ext>
            </a:extLst>
          </p:cNvPr>
          <p:cNvGrpSpPr/>
          <p:nvPr userDrawn="1"/>
        </p:nvGrpSpPr>
        <p:grpSpPr>
          <a:xfrm flipV="1">
            <a:off x="11448261" y="12256"/>
            <a:ext cx="1250465" cy="813416"/>
            <a:chOff x="28214" y="967908"/>
            <a:chExt cx="1250465" cy="813416"/>
          </a:xfrm>
        </p:grpSpPr>
        <p:cxnSp>
          <p:nvCxnSpPr>
            <p:cNvPr id="165" name="ตัวเชื่อมต่อตรง 164">
              <a:extLst>
                <a:ext uri="{FF2B5EF4-FFF2-40B4-BE49-F238E27FC236}">
                  <a16:creationId xmlns:a16="http://schemas.microsoft.com/office/drawing/2014/main" id="{FF0271C6-1C48-4F75-AFFF-DD5DE642A5F8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ตัวเชื่อมต่อตรง 165">
              <a:extLst>
                <a:ext uri="{FF2B5EF4-FFF2-40B4-BE49-F238E27FC236}">
                  <a16:creationId xmlns:a16="http://schemas.microsoft.com/office/drawing/2014/main" id="{8FE1492C-5F10-47FD-81FF-F47596060C11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ตัวเชื่อมต่อตรง 166">
              <a:extLst>
                <a:ext uri="{FF2B5EF4-FFF2-40B4-BE49-F238E27FC236}">
                  <a16:creationId xmlns:a16="http://schemas.microsoft.com/office/drawing/2014/main" id="{ACB9396E-10BD-42EA-AA5F-F65A8DB7901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ตัวเชื่อมต่อตรง 167">
              <a:extLst>
                <a:ext uri="{FF2B5EF4-FFF2-40B4-BE49-F238E27FC236}">
                  <a16:creationId xmlns:a16="http://schemas.microsoft.com/office/drawing/2014/main" id="{747A9154-A11F-4D77-8FDC-812BD3D89E8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ตัวเชื่อมต่อตรง 168">
              <a:extLst>
                <a:ext uri="{FF2B5EF4-FFF2-40B4-BE49-F238E27FC236}">
                  <a16:creationId xmlns:a16="http://schemas.microsoft.com/office/drawing/2014/main" id="{6D1D4E63-06AA-4070-81A2-834E8DD51C56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ตัวเชื่อมต่อตรง 169">
              <a:extLst>
                <a:ext uri="{FF2B5EF4-FFF2-40B4-BE49-F238E27FC236}">
                  <a16:creationId xmlns:a16="http://schemas.microsoft.com/office/drawing/2014/main" id="{43685486-1E77-4342-B36D-2C95D457FD4C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ตัวเชื่อมต่อตรง 170">
              <a:extLst>
                <a:ext uri="{FF2B5EF4-FFF2-40B4-BE49-F238E27FC236}">
                  <a16:creationId xmlns:a16="http://schemas.microsoft.com/office/drawing/2014/main" id="{4DA54076-A9E3-49EB-BFCC-9183B0663E6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กลุ่ม 171">
            <a:extLst>
              <a:ext uri="{FF2B5EF4-FFF2-40B4-BE49-F238E27FC236}">
                <a16:creationId xmlns:a16="http://schemas.microsoft.com/office/drawing/2014/main" id="{1CAFDA73-B33B-46B7-BAF7-4F3A50467039}"/>
              </a:ext>
            </a:extLst>
          </p:cNvPr>
          <p:cNvGrpSpPr/>
          <p:nvPr userDrawn="1"/>
        </p:nvGrpSpPr>
        <p:grpSpPr>
          <a:xfrm>
            <a:off x="11124874" y="6088882"/>
            <a:ext cx="1250465" cy="813416"/>
            <a:chOff x="28214" y="967908"/>
            <a:chExt cx="1250465" cy="813416"/>
          </a:xfrm>
        </p:grpSpPr>
        <p:cxnSp>
          <p:nvCxnSpPr>
            <p:cNvPr id="173" name="ตัวเชื่อมต่อตรง 172">
              <a:extLst>
                <a:ext uri="{FF2B5EF4-FFF2-40B4-BE49-F238E27FC236}">
                  <a16:creationId xmlns:a16="http://schemas.microsoft.com/office/drawing/2014/main" id="{2303A692-527C-48F2-A8D1-7D381EAB3F48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ตัวเชื่อมต่อตรง 173">
              <a:extLst>
                <a:ext uri="{FF2B5EF4-FFF2-40B4-BE49-F238E27FC236}">
                  <a16:creationId xmlns:a16="http://schemas.microsoft.com/office/drawing/2014/main" id="{50FC8D34-6C4E-46AC-AD30-D310EA8BB444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ตัวเชื่อมต่อตรง 174">
              <a:extLst>
                <a:ext uri="{FF2B5EF4-FFF2-40B4-BE49-F238E27FC236}">
                  <a16:creationId xmlns:a16="http://schemas.microsoft.com/office/drawing/2014/main" id="{A4C44D0A-FE19-44D8-9F99-2542210F194D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ตัวเชื่อมต่อตรง 175">
              <a:extLst>
                <a:ext uri="{FF2B5EF4-FFF2-40B4-BE49-F238E27FC236}">
                  <a16:creationId xmlns:a16="http://schemas.microsoft.com/office/drawing/2014/main" id="{4C374BDA-F85D-42FA-A3DA-88B391A462C2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ตัวเชื่อมต่อตรง 176">
              <a:extLst>
                <a:ext uri="{FF2B5EF4-FFF2-40B4-BE49-F238E27FC236}">
                  <a16:creationId xmlns:a16="http://schemas.microsoft.com/office/drawing/2014/main" id="{1E6ED748-566F-4867-8FDE-E11A21242759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ตัวเชื่อมต่อตรง 177">
              <a:extLst>
                <a:ext uri="{FF2B5EF4-FFF2-40B4-BE49-F238E27FC236}">
                  <a16:creationId xmlns:a16="http://schemas.microsoft.com/office/drawing/2014/main" id="{7E5194A4-8ED9-4F75-842B-E3509D5180C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ตัวเชื่อมต่อตรง 178">
              <a:extLst>
                <a:ext uri="{FF2B5EF4-FFF2-40B4-BE49-F238E27FC236}">
                  <a16:creationId xmlns:a16="http://schemas.microsoft.com/office/drawing/2014/main" id="{1DD1986B-7F4D-4E94-AEFF-3C4F9D23AF52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425798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AECA281-AFEC-4CAB-B16E-05CAF7356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21/09/67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A4E8CAE-AE02-4966-9E7E-A5274D1D0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7446506-A722-40E4-BA70-42AEEF390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0EA73835-FCFF-494E-839D-010356F62BAD}"/>
              </a:ext>
            </a:extLst>
          </p:cNvPr>
          <p:cNvGrpSpPr/>
          <p:nvPr userDrawn="1"/>
        </p:nvGrpSpPr>
        <p:grpSpPr>
          <a:xfrm flipH="1">
            <a:off x="670763" y="201826"/>
            <a:ext cx="1250465" cy="813416"/>
            <a:chOff x="28214" y="967908"/>
            <a:chExt cx="1250465" cy="813416"/>
          </a:xfrm>
        </p:grpSpPr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BC227E0F-AF1A-443E-B8AD-7735231AEC99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108658C3-BEFC-42BC-BEAB-7A824093D7D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>
              <a:extLst>
                <a:ext uri="{FF2B5EF4-FFF2-40B4-BE49-F238E27FC236}">
                  <a16:creationId xmlns:a16="http://schemas.microsoft.com/office/drawing/2014/main" id="{C90D3D03-CD99-45D5-B3CD-BEBDA685BC39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>
              <a:extLst>
                <a:ext uri="{FF2B5EF4-FFF2-40B4-BE49-F238E27FC236}">
                  <a16:creationId xmlns:a16="http://schemas.microsoft.com/office/drawing/2014/main" id="{24F1F6CE-ECE0-4B78-8A58-A2C7D2AD3B36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6C101229-A4A7-4496-B89C-CCF0D50585D8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0C91ED52-9E16-4B97-B69F-1D11BEF992E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18E01B3A-39A2-495E-82A0-A50EDE0D9B60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7DAF2F06-9B9B-4433-AC87-AA8419C079FB}"/>
              </a:ext>
            </a:extLst>
          </p:cNvPr>
          <p:cNvGrpSpPr/>
          <p:nvPr userDrawn="1"/>
        </p:nvGrpSpPr>
        <p:grpSpPr>
          <a:xfrm>
            <a:off x="628316" y="4426680"/>
            <a:ext cx="1250465" cy="813416"/>
            <a:chOff x="28214" y="967908"/>
            <a:chExt cx="1250465" cy="813416"/>
          </a:xfrm>
        </p:grpSpPr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50F4286D-E6AE-4FBA-88C1-91BB80BFC026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4B666715-F8F2-4CFA-A0B8-D2FFDA9529E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45F4CE40-7BB3-468C-9195-74508E35825D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>
              <a:extLst>
                <a:ext uri="{FF2B5EF4-FFF2-40B4-BE49-F238E27FC236}">
                  <a16:creationId xmlns:a16="http://schemas.microsoft.com/office/drawing/2014/main" id="{18F1C8DF-C23D-4B32-B568-D03FE0961777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4EB2B336-406B-4E6D-BEBA-DA0458FDC086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4BA8B1A6-E4A0-415C-BFD3-3F273B3CA9F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FC029D0F-921E-466C-AD00-47D9DCF3628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กลุ่ม 23">
            <a:extLst>
              <a:ext uri="{FF2B5EF4-FFF2-40B4-BE49-F238E27FC236}">
                <a16:creationId xmlns:a16="http://schemas.microsoft.com/office/drawing/2014/main" id="{96B0080B-EA64-4A71-9F5C-941ACAA2F68E}"/>
              </a:ext>
            </a:extLst>
          </p:cNvPr>
          <p:cNvGrpSpPr/>
          <p:nvPr userDrawn="1"/>
        </p:nvGrpSpPr>
        <p:grpSpPr>
          <a:xfrm>
            <a:off x="-127508" y="-30065"/>
            <a:ext cx="1101156" cy="884384"/>
            <a:chOff x="1752751" y="749874"/>
            <a:chExt cx="1101156" cy="884384"/>
          </a:xfrm>
        </p:grpSpPr>
        <p:cxnSp>
          <p:nvCxnSpPr>
            <p:cNvPr id="25" name="ตัวเชื่อมต่อตรง 24">
              <a:extLst>
                <a:ext uri="{FF2B5EF4-FFF2-40B4-BE49-F238E27FC236}">
                  <a16:creationId xmlns:a16="http://schemas.microsoft.com/office/drawing/2014/main" id="{0B5061F5-7B15-4FE2-A72E-4E949A51E5D7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971F556F-0252-4A22-86DF-3F399BDDF518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97B14403-EF2D-4403-A8ED-93CE897E10A3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>
              <a:extLst>
                <a:ext uri="{FF2B5EF4-FFF2-40B4-BE49-F238E27FC236}">
                  <a16:creationId xmlns:a16="http://schemas.microsoft.com/office/drawing/2014/main" id="{870ED49E-2E66-442B-B393-E428268288DE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388B3AF6-84D5-4C26-874B-4076008B6089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4A155CC6-2FD5-4744-AE4E-61B40B23EF49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07ED98C5-E039-4675-8E8B-905FFEB4434A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40E5012B-431E-4BF2-838C-732B53A77E81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2D1925A7-5515-409E-9CCE-C19F884502E6}"/>
              </a:ext>
            </a:extLst>
          </p:cNvPr>
          <p:cNvGrpSpPr/>
          <p:nvPr userDrawn="1"/>
        </p:nvGrpSpPr>
        <p:grpSpPr>
          <a:xfrm>
            <a:off x="8060886" y="3955562"/>
            <a:ext cx="1250465" cy="813416"/>
            <a:chOff x="28214" y="967908"/>
            <a:chExt cx="1250465" cy="813416"/>
          </a:xfrm>
        </p:grpSpPr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9808F342-5F74-428B-95CC-A02F546864BD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F17E764-EEDA-463A-9BA6-7573A288A82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>
              <a:extLst>
                <a:ext uri="{FF2B5EF4-FFF2-40B4-BE49-F238E27FC236}">
                  <a16:creationId xmlns:a16="http://schemas.microsoft.com/office/drawing/2014/main" id="{5F96EFCF-96DA-4653-AFE9-DDBF8606648F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33764AB3-4175-446F-A957-F77B749EC6A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58B47CF0-6400-4F47-A816-A3B27A9032B2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ตัวเชื่อมต่อตรง 38">
              <a:extLst>
                <a:ext uri="{FF2B5EF4-FFF2-40B4-BE49-F238E27FC236}">
                  <a16:creationId xmlns:a16="http://schemas.microsoft.com/office/drawing/2014/main" id="{2E126120-D815-4CC2-ADFE-D8A429E68A09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ตัวเชื่อมต่อตรง 39">
              <a:extLst>
                <a:ext uri="{FF2B5EF4-FFF2-40B4-BE49-F238E27FC236}">
                  <a16:creationId xmlns:a16="http://schemas.microsoft.com/office/drawing/2014/main" id="{6F46E384-0493-4A31-BF0C-3A7FC2122581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กลุ่ม 40">
            <a:extLst>
              <a:ext uri="{FF2B5EF4-FFF2-40B4-BE49-F238E27FC236}">
                <a16:creationId xmlns:a16="http://schemas.microsoft.com/office/drawing/2014/main" id="{34FC1D62-6A89-41DE-A3D0-753B54AE7219}"/>
              </a:ext>
            </a:extLst>
          </p:cNvPr>
          <p:cNvGrpSpPr/>
          <p:nvPr userDrawn="1"/>
        </p:nvGrpSpPr>
        <p:grpSpPr>
          <a:xfrm flipH="1">
            <a:off x="4165959" y="-512339"/>
            <a:ext cx="1250465" cy="813416"/>
            <a:chOff x="28214" y="967908"/>
            <a:chExt cx="1250465" cy="813416"/>
          </a:xfrm>
        </p:grpSpPr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7F0902FE-DA73-4E92-9902-7F34DDAC6C14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5F7A9F26-D3FE-4F24-805F-466079118622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99DF6969-C947-4A4B-9E9E-F0200F15816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5D8E6633-C2E6-4530-882F-546B3AAD3FBF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2779F891-AE4E-49AE-9AFA-B3A36CD0C16E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B00DD96F-4DE5-4AAC-A94D-643077073BB7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AA66ACD2-AAA1-4792-8F97-C243295397A5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กลุ่ม 48">
            <a:extLst>
              <a:ext uri="{FF2B5EF4-FFF2-40B4-BE49-F238E27FC236}">
                <a16:creationId xmlns:a16="http://schemas.microsoft.com/office/drawing/2014/main" id="{109D5D07-77D3-486C-A950-CB23BA890EEE}"/>
              </a:ext>
            </a:extLst>
          </p:cNvPr>
          <p:cNvGrpSpPr/>
          <p:nvPr userDrawn="1"/>
        </p:nvGrpSpPr>
        <p:grpSpPr>
          <a:xfrm>
            <a:off x="7912134" y="482470"/>
            <a:ext cx="1250465" cy="813416"/>
            <a:chOff x="28214" y="967908"/>
            <a:chExt cx="1250465" cy="813416"/>
          </a:xfrm>
        </p:grpSpPr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741BE9BD-BDDE-4540-8383-CE86202CCB7E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8DD0DEF4-3C0E-41A8-95A3-F3538A8AEAFC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B5756BB0-20CE-4655-8C5F-0EF13900EEA0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559637E9-3F4E-4FA8-B1BF-476382C8A398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286CBBFD-971C-47D5-80C3-00A6388079B2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1D5B90E6-8F56-4968-96FE-13CD18C01E1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5C471D91-42AB-4A3B-B457-BB4E798B3A3A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กลุ่ม 56">
            <a:extLst>
              <a:ext uri="{FF2B5EF4-FFF2-40B4-BE49-F238E27FC236}">
                <a16:creationId xmlns:a16="http://schemas.microsoft.com/office/drawing/2014/main" id="{D69A93DD-31E3-4917-9849-205E23F415E9}"/>
              </a:ext>
            </a:extLst>
          </p:cNvPr>
          <p:cNvGrpSpPr/>
          <p:nvPr userDrawn="1"/>
        </p:nvGrpSpPr>
        <p:grpSpPr>
          <a:xfrm>
            <a:off x="0" y="4981493"/>
            <a:ext cx="12192000" cy="1876505"/>
            <a:chOff x="0" y="5038725"/>
            <a:chExt cx="12192000" cy="1819273"/>
          </a:xfrm>
        </p:grpSpPr>
        <p:sp>
          <p:nvSpPr>
            <p:cNvPr id="58" name="สี่เหลี่ยมผืนผ้า 57">
              <a:extLst>
                <a:ext uri="{FF2B5EF4-FFF2-40B4-BE49-F238E27FC236}">
                  <a16:creationId xmlns:a16="http://schemas.microsoft.com/office/drawing/2014/main" id="{BCD3C1BF-2CC0-48B8-8175-75207599FE89}"/>
                </a:ext>
              </a:extLst>
            </p:cNvPr>
            <p:cNvSpPr/>
            <p:nvPr/>
          </p:nvSpPr>
          <p:spPr>
            <a:xfrm>
              <a:off x="0" y="5038725"/>
              <a:ext cx="12192000" cy="1819273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7A7ABEB3-9E46-40F6-A96C-82091C9F44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516880"/>
              <a:ext cx="55547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E2EF7971-1393-4699-97AB-8F76133CE2B4}"/>
                </a:ext>
              </a:extLst>
            </p:cNvPr>
            <p:cNvCxnSpPr>
              <a:cxnSpLocks/>
            </p:cNvCxnSpPr>
            <p:nvPr/>
          </p:nvCxnSpPr>
          <p:spPr>
            <a:xfrm>
              <a:off x="6395321" y="5516880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D4CD7C5B-0022-4D6E-8596-74C7795BD5AD}"/>
                </a:ext>
              </a:extLst>
            </p:cNvPr>
            <p:cNvCxnSpPr>
              <a:cxnSpLocks/>
            </p:cNvCxnSpPr>
            <p:nvPr/>
          </p:nvCxnSpPr>
          <p:spPr>
            <a:xfrm>
              <a:off x="5481656" y="5948361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ตัวเชื่อมต่อตรง 61">
              <a:extLst>
                <a:ext uri="{FF2B5EF4-FFF2-40B4-BE49-F238E27FC236}">
                  <a16:creationId xmlns:a16="http://schemas.microsoft.com/office/drawing/2014/main" id="{041FDF48-6F85-4C44-A5E2-71717ACDDF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44" y="6068639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A78FFA18-70DD-4570-8015-18683AE067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4463" y="6459152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DCECFE2E-7C70-4FA6-BD75-369F6FB557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44249" y="5570878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1A7BCDAF-3AF2-4211-9D65-C792D398C62C}"/>
                </a:ext>
              </a:extLst>
            </p:cNvPr>
            <p:cNvCxnSpPr>
              <a:cxnSpLocks/>
            </p:cNvCxnSpPr>
            <p:nvPr/>
          </p:nvCxnSpPr>
          <p:spPr>
            <a:xfrm>
              <a:off x="3775148" y="6459152"/>
              <a:ext cx="114049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B4CD3C2E-4FBD-4DF6-B1AA-DC8576D05962}"/>
                </a:ext>
              </a:extLst>
            </p:cNvPr>
            <p:cNvCxnSpPr>
              <a:cxnSpLocks/>
            </p:cNvCxnSpPr>
            <p:nvPr/>
          </p:nvCxnSpPr>
          <p:spPr>
            <a:xfrm>
              <a:off x="8097263" y="5948361"/>
              <a:ext cx="431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กลุ่ม 66">
            <a:extLst>
              <a:ext uri="{FF2B5EF4-FFF2-40B4-BE49-F238E27FC236}">
                <a16:creationId xmlns:a16="http://schemas.microsoft.com/office/drawing/2014/main" id="{073DA86D-2D01-4A1F-B194-274A8C3942E9}"/>
              </a:ext>
            </a:extLst>
          </p:cNvPr>
          <p:cNvGrpSpPr/>
          <p:nvPr userDrawn="1"/>
        </p:nvGrpSpPr>
        <p:grpSpPr>
          <a:xfrm flipH="1">
            <a:off x="8717281" y="0"/>
            <a:ext cx="3474719" cy="6868174"/>
            <a:chOff x="1" y="-10174"/>
            <a:chExt cx="3474719" cy="686817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68" name="สี่เหลี่ยมผืนผ้า 67">
              <a:extLst>
                <a:ext uri="{FF2B5EF4-FFF2-40B4-BE49-F238E27FC236}">
                  <a16:creationId xmlns:a16="http://schemas.microsoft.com/office/drawing/2014/main" id="{C4A9CFE0-FBCB-4067-B5C3-8828B5858A25}"/>
                </a:ext>
              </a:extLst>
            </p:cNvPr>
            <p:cNvSpPr/>
            <p:nvPr/>
          </p:nvSpPr>
          <p:spPr>
            <a:xfrm>
              <a:off x="1" y="0"/>
              <a:ext cx="3474719" cy="6858000"/>
            </a:xfrm>
            <a:prstGeom prst="rect">
              <a:avLst/>
            </a:prstGeom>
            <a:solidFill>
              <a:srgbClr val="B5903E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B293895A-36FE-4AD7-95F3-8D33CC4A7518}"/>
                </a:ext>
              </a:extLst>
            </p:cNvPr>
            <p:cNvCxnSpPr>
              <a:cxnSpLocks/>
            </p:cNvCxnSpPr>
            <p:nvPr/>
          </p:nvCxnSpPr>
          <p:spPr>
            <a:xfrm>
              <a:off x="628318" y="-10174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CD185ADF-5400-46B4-8568-2ADDD80B2E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42" y="-9904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B0657CB-ADC0-4717-AEDD-6310E9AF38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87648" y="779581"/>
              <a:ext cx="4127" cy="10546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BB3B1B01-1931-494D-B8C0-84E1349A73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0306" y="955023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27F5B96F-DC8C-4A78-BD54-1A8259124A2F}"/>
                </a:ext>
              </a:extLst>
            </p:cNvPr>
            <p:cNvCxnSpPr>
              <a:cxnSpLocks/>
            </p:cNvCxnSpPr>
            <p:nvPr/>
          </p:nvCxnSpPr>
          <p:spPr>
            <a:xfrm>
              <a:off x="3164651" y="3512200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ชื่อเรื่อง 1">
            <a:extLst>
              <a:ext uri="{FF2B5EF4-FFF2-40B4-BE49-F238E27FC236}">
                <a16:creationId xmlns:a16="http://schemas.microsoft.com/office/drawing/2014/main" id="{1E25A011-97F7-4DE9-9ED1-22E533CC0E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1101" y="993916"/>
            <a:ext cx="3499212" cy="1325563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TITLE 02</a:t>
            </a:r>
          </a:p>
        </p:txBody>
      </p:sp>
      <p:sp>
        <p:nvSpPr>
          <p:cNvPr id="230" name="ตัวแทนข้อความ 287">
            <a:extLst>
              <a:ext uri="{FF2B5EF4-FFF2-40B4-BE49-F238E27FC236}">
                <a16:creationId xmlns:a16="http://schemas.microsoft.com/office/drawing/2014/main" id="{24FD4601-FEDD-4AC7-8756-E96B300152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48211" y="2482184"/>
            <a:ext cx="4338638" cy="934391"/>
          </a:xfrm>
        </p:spPr>
        <p:txBody>
          <a:bodyPr/>
          <a:lstStyle>
            <a:lvl1pPr marL="0" indent="0">
              <a:buNone/>
              <a:defRPr sz="2400" baseline="0">
                <a:solidFill>
                  <a:srgbClr val="562503"/>
                </a:solidFill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  <a:p>
            <a:pPr lvl="4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44736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A381B62-6457-4F23-877D-36A1438F6146}"/>
              </a:ext>
            </a:extLst>
          </p:cNvPr>
          <p:cNvGrpSpPr/>
          <p:nvPr userDrawn="1"/>
        </p:nvGrpSpPr>
        <p:grpSpPr>
          <a:xfrm flipV="1">
            <a:off x="9761586" y="1201353"/>
            <a:ext cx="1038876" cy="531011"/>
            <a:chOff x="1752751" y="1070842"/>
            <a:chExt cx="1101156" cy="563416"/>
          </a:xfrm>
        </p:grpSpPr>
        <p:cxnSp>
          <p:nvCxnSpPr>
            <p:cNvPr id="6" name="ตัวเชื่อมต่อตรง 5">
              <a:extLst>
                <a:ext uri="{FF2B5EF4-FFF2-40B4-BE49-F238E27FC236}">
                  <a16:creationId xmlns:a16="http://schemas.microsoft.com/office/drawing/2014/main" id="{E244CF51-F3FB-4EA3-9FB8-FD5F914F271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ตัวเชื่อมต่อตรง 6">
              <a:extLst>
                <a:ext uri="{FF2B5EF4-FFF2-40B4-BE49-F238E27FC236}">
                  <a16:creationId xmlns:a16="http://schemas.microsoft.com/office/drawing/2014/main" id="{827DC2E5-1B93-481E-BE04-65063508EF18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64352927-1127-4EB0-BAAF-208FF5F3CE34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9C1E0B27-8E36-4F43-9DA7-041CD7B848CD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B5BF3848-B359-4E1B-B671-B2B3D5917B6F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>
              <a:extLst>
                <a:ext uri="{FF2B5EF4-FFF2-40B4-BE49-F238E27FC236}">
                  <a16:creationId xmlns:a16="http://schemas.microsoft.com/office/drawing/2014/main" id="{9B9025F9-AA70-4981-B9B9-01D9B8876112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>
              <a:extLst>
                <a:ext uri="{FF2B5EF4-FFF2-40B4-BE49-F238E27FC236}">
                  <a16:creationId xmlns:a16="http://schemas.microsoft.com/office/drawing/2014/main" id="{F148AE30-E722-40CF-9829-A21EE3761F27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กลุ่ม 12">
            <a:extLst>
              <a:ext uri="{FF2B5EF4-FFF2-40B4-BE49-F238E27FC236}">
                <a16:creationId xmlns:a16="http://schemas.microsoft.com/office/drawing/2014/main" id="{6EBDB2C0-1D22-4553-9BDF-B77589FB318A}"/>
              </a:ext>
            </a:extLst>
          </p:cNvPr>
          <p:cNvGrpSpPr/>
          <p:nvPr userDrawn="1"/>
        </p:nvGrpSpPr>
        <p:grpSpPr>
          <a:xfrm flipV="1">
            <a:off x="1135999" y="1201353"/>
            <a:ext cx="1038876" cy="531011"/>
            <a:chOff x="1752751" y="1070842"/>
            <a:chExt cx="1101156" cy="563416"/>
          </a:xfrm>
        </p:grpSpPr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AD1D1CA4-5A16-40EE-A844-E6E395E6AA8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0312B690-250E-4063-A35F-FE6729589EBD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>
              <a:extLst>
                <a:ext uri="{FF2B5EF4-FFF2-40B4-BE49-F238E27FC236}">
                  <a16:creationId xmlns:a16="http://schemas.microsoft.com/office/drawing/2014/main" id="{20C0A66E-6BFF-4DB4-BED4-7D958C37EA3E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412DF155-4646-455E-A15A-F8F54C4F9E57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5D6CA475-A600-4E5F-BCA9-70ECECBE8699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6A7F1EB9-4271-4EA8-8D9D-DA1F9F929123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>
              <a:extLst>
                <a:ext uri="{FF2B5EF4-FFF2-40B4-BE49-F238E27FC236}">
                  <a16:creationId xmlns:a16="http://schemas.microsoft.com/office/drawing/2014/main" id="{020993C3-3B3A-4247-A3FB-C5D29EDB13A0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กลุ่ม 20">
            <a:extLst>
              <a:ext uri="{FF2B5EF4-FFF2-40B4-BE49-F238E27FC236}">
                <a16:creationId xmlns:a16="http://schemas.microsoft.com/office/drawing/2014/main" id="{00FBAC3A-55C9-42C7-9C69-CA201AC1D5AD}"/>
              </a:ext>
            </a:extLst>
          </p:cNvPr>
          <p:cNvGrpSpPr/>
          <p:nvPr userDrawn="1"/>
        </p:nvGrpSpPr>
        <p:grpSpPr>
          <a:xfrm flipH="1">
            <a:off x="5332095" y="6344881"/>
            <a:ext cx="1250465" cy="813416"/>
            <a:chOff x="28214" y="967908"/>
            <a:chExt cx="1250465" cy="813416"/>
          </a:xfrm>
        </p:grpSpPr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98A4785E-AA48-4A50-B44B-494EF0538FA7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E819E6E4-9A17-462D-BDB7-073ABD851C2E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D641AD1C-02B8-404E-96D6-F56998EC2A2C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ตัวเชื่อมต่อตรง 24">
              <a:extLst>
                <a:ext uri="{FF2B5EF4-FFF2-40B4-BE49-F238E27FC236}">
                  <a16:creationId xmlns:a16="http://schemas.microsoft.com/office/drawing/2014/main" id="{E64B41DE-902C-4EEA-A0A5-D9FAFAC4DD6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2978AC84-4283-473C-B395-DD2F01D978C9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58595BAB-B29D-4992-BD7F-B89F46078BF8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>
              <a:extLst>
                <a:ext uri="{FF2B5EF4-FFF2-40B4-BE49-F238E27FC236}">
                  <a16:creationId xmlns:a16="http://schemas.microsoft.com/office/drawing/2014/main" id="{85FCED60-A1D2-427C-BC56-B95A42BD79D3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กลุ่ม 28">
            <a:extLst>
              <a:ext uri="{FF2B5EF4-FFF2-40B4-BE49-F238E27FC236}">
                <a16:creationId xmlns:a16="http://schemas.microsoft.com/office/drawing/2014/main" id="{614A3E8A-D403-4A4D-B0C8-E645015DF681}"/>
              </a:ext>
            </a:extLst>
          </p:cNvPr>
          <p:cNvGrpSpPr/>
          <p:nvPr userDrawn="1"/>
        </p:nvGrpSpPr>
        <p:grpSpPr>
          <a:xfrm flipV="1">
            <a:off x="-40440" y="5270216"/>
            <a:ext cx="1101156" cy="884384"/>
            <a:chOff x="1752751" y="749874"/>
            <a:chExt cx="1101156" cy="884384"/>
          </a:xfrm>
        </p:grpSpPr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9D7DC56D-D396-43F5-8BC2-0D2FB7B6096A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A952F351-AFAF-4DA4-8333-4C23CCEE5A8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53FB2F79-87E2-49E6-B067-AC6FF9F6AAC0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>
              <a:extLst>
                <a:ext uri="{FF2B5EF4-FFF2-40B4-BE49-F238E27FC236}">
                  <a16:creationId xmlns:a16="http://schemas.microsoft.com/office/drawing/2014/main" id="{E5F86E2D-AA5D-4A23-B8B5-704B78794223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E099E261-21CE-4416-996B-618FE1AC4F1E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2C5EA9A-0086-43C7-AC6B-463560093047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>
              <a:extLst>
                <a:ext uri="{FF2B5EF4-FFF2-40B4-BE49-F238E27FC236}">
                  <a16:creationId xmlns:a16="http://schemas.microsoft.com/office/drawing/2014/main" id="{FEFEED3F-9F10-4A8F-9353-5730A218F9DC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F4AB7EC2-91C6-4937-8FA8-137DE6826E36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8CF030C2-CCAB-48E3-814D-486C2F213770}"/>
              </a:ext>
            </a:extLst>
          </p:cNvPr>
          <p:cNvGrpSpPr/>
          <p:nvPr userDrawn="1"/>
        </p:nvGrpSpPr>
        <p:grpSpPr>
          <a:xfrm flipV="1">
            <a:off x="11402004" y="5772230"/>
            <a:ext cx="1101156" cy="884384"/>
            <a:chOff x="1752751" y="749874"/>
            <a:chExt cx="1101156" cy="884384"/>
          </a:xfrm>
        </p:grpSpPr>
        <p:cxnSp>
          <p:nvCxnSpPr>
            <p:cNvPr id="39" name="ตัวเชื่อมต่อตรง 38">
              <a:extLst>
                <a:ext uri="{FF2B5EF4-FFF2-40B4-BE49-F238E27FC236}">
                  <a16:creationId xmlns:a16="http://schemas.microsoft.com/office/drawing/2014/main" id="{6490C99E-1F32-4485-91BC-E5D045A7E7B6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ตัวเชื่อมต่อตรง 39">
              <a:extLst>
                <a:ext uri="{FF2B5EF4-FFF2-40B4-BE49-F238E27FC236}">
                  <a16:creationId xmlns:a16="http://schemas.microsoft.com/office/drawing/2014/main" id="{9C3E134A-1E54-4941-B646-B4B17A028F48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2B45DE12-EAA4-47C2-B0E3-5EA30B5CFEE6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57FAEF64-5B9D-453C-BD37-6480CD942439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FD40EC46-D40C-48A2-82C9-E0F93A2C5E02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8C57C16A-0499-43BE-88D5-978664FEF6B1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9A4F442B-51AA-4FE6-8953-690A5160A9E2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8B9E21F8-725E-431E-9346-69D892A10BB7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สี่เหลี่ยมผืนผ้า 46">
            <a:extLst>
              <a:ext uri="{FF2B5EF4-FFF2-40B4-BE49-F238E27FC236}">
                <a16:creationId xmlns:a16="http://schemas.microsoft.com/office/drawing/2014/main" id="{3D571BD5-54A0-4BF0-830B-34DA7C9F0874}"/>
              </a:ext>
            </a:extLst>
          </p:cNvPr>
          <p:cNvSpPr/>
          <p:nvPr userDrawn="1"/>
        </p:nvSpPr>
        <p:spPr>
          <a:xfrm>
            <a:off x="0" y="5046032"/>
            <a:ext cx="12192000" cy="259080"/>
          </a:xfrm>
          <a:prstGeom prst="rect">
            <a:avLst/>
          </a:prstGeom>
          <a:solidFill>
            <a:srgbClr val="754F28"/>
          </a:solidFill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9" name="สี่เหลี่ยมผืนผ้า 48">
            <a:extLst>
              <a:ext uri="{FF2B5EF4-FFF2-40B4-BE49-F238E27FC236}">
                <a16:creationId xmlns:a16="http://schemas.microsoft.com/office/drawing/2014/main" id="{3F85736C-7043-4C88-BBE4-C89E5E045081}"/>
              </a:ext>
            </a:extLst>
          </p:cNvPr>
          <p:cNvSpPr/>
          <p:nvPr userDrawn="1"/>
        </p:nvSpPr>
        <p:spPr>
          <a:xfrm>
            <a:off x="0" y="1664151"/>
            <a:ext cx="12192000" cy="259080"/>
          </a:xfrm>
          <a:prstGeom prst="rect">
            <a:avLst/>
          </a:prstGeom>
          <a:solidFill>
            <a:srgbClr val="754F28"/>
          </a:solidFill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88" name="กลุ่ม 287">
            <a:extLst>
              <a:ext uri="{FF2B5EF4-FFF2-40B4-BE49-F238E27FC236}">
                <a16:creationId xmlns:a16="http://schemas.microsoft.com/office/drawing/2014/main" id="{34C4E9B3-A1BD-4617-9FD7-1BAF27AD87E2}"/>
              </a:ext>
            </a:extLst>
          </p:cNvPr>
          <p:cNvGrpSpPr/>
          <p:nvPr userDrawn="1"/>
        </p:nvGrpSpPr>
        <p:grpSpPr>
          <a:xfrm>
            <a:off x="-172084" y="-7998"/>
            <a:ext cx="1101156" cy="884384"/>
            <a:chOff x="1752751" y="749874"/>
            <a:chExt cx="1101156" cy="884384"/>
          </a:xfrm>
        </p:grpSpPr>
        <p:cxnSp>
          <p:nvCxnSpPr>
            <p:cNvPr id="289" name="ตัวเชื่อมต่อตรง 288">
              <a:extLst>
                <a:ext uri="{FF2B5EF4-FFF2-40B4-BE49-F238E27FC236}">
                  <a16:creationId xmlns:a16="http://schemas.microsoft.com/office/drawing/2014/main" id="{4324E24C-47C6-45EE-9443-490934DFCC2C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ตัวเชื่อมต่อตรง 289">
              <a:extLst>
                <a:ext uri="{FF2B5EF4-FFF2-40B4-BE49-F238E27FC236}">
                  <a16:creationId xmlns:a16="http://schemas.microsoft.com/office/drawing/2014/main" id="{B13BBBB8-84F6-4DD8-B43B-A1105F394422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ตัวเชื่อมต่อตรง 290">
              <a:extLst>
                <a:ext uri="{FF2B5EF4-FFF2-40B4-BE49-F238E27FC236}">
                  <a16:creationId xmlns:a16="http://schemas.microsoft.com/office/drawing/2014/main" id="{9176D260-6526-44E8-9995-202305F286FB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ตัวเชื่อมต่อตรง 291">
              <a:extLst>
                <a:ext uri="{FF2B5EF4-FFF2-40B4-BE49-F238E27FC236}">
                  <a16:creationId xmlns:a16="http://schemas.microsoft.com/office/drawing/2014/main" id="{C4ED1689-F2E2-4E1C-9EFA-F27AB83F53E2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ตัวเชื่อมต่อตรง 292">
              <a:extLst>
                <a:ext uri="{FF2B5EF4-FFF2-40B4-BE49-F238E27FC236}">
                  <a16:creationId xmlns:a16="http://schemas.microsoft.com/office/drawing/2014/main" id="{C401A375-EC48-4730-9A6A-F50C4DBDE158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ตัวเชื่อมต่อตรง 293">
              <a:extLst>
                <a:ext uri="{FF2B5EF4-FFF2-40B4-BE49-F238E27FC236}">
                  <a16:creationId xmlns:a16="http://schemas.microsoft.com/office/drawing/2014/main" id="{205111D0-F735-4C9F-A4C2-C90D91722838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ตัวเชื่อมต่อตรง 294">
              <a:extLst>
                <a:ext uri="{FF2B5EF4-FFF2-40B4-BE49-F238E27FC236}">
                  <a16:creationId xmlns:a16="http://schemas.microsoft.com/office/drawing/2014/main" id="{7388EB9A-C4B4-4BF7-B4AC-5D3376C58FFE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ตัวเชื่อมต่อตรง 295">
              <a:extLst>
                <a:ext uri="{FF2B5EF4-FFF2-40B4-BE49-F238E27FC236}">
                  <a16:creationId xmlns:a16="http://schemas.microsoft.com/office/drawing/2014/main" id="{DBC0366D-EFFE-4D9A-9F18-004EDCEB8425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" name="กลุ่ม 296">
            <a:extLst>
              <a:ext uri="{FF2B5EF4-FFF2-40B4-BE49-F238E27FC236}">
                <a16:creationId xmlns:a16="http://schemas.microsoft.com/office/drawing/2014/main" id="{A12AE88B-DF71-4A2A-85AE-17EA3548B0A7}"/>
              </a:ext>
            </a:extLst>
          </p:cNvPr>
          <p:cNvGrpSpPr/>
          <p:nvPr userDrawn="1"/>
        </p:nvGrpSpPr>
        <p:grpSpPr>
          <a:xfrm>
            <a:off x="11113917" y="12337"/>
            <a:ext cx="1250465" cy="813416"/>
            <a:chOff x="28214" y="967908"/>
            <a:chExt cx="1250465" cy="813416"/>
          </a:xfrm>
        </p:grpSpPr>
        <p:cxnSp>
          <p:nvCxnSpPr>
            <p:cNvPr id="298" name="ตัวเชื่อมต่อตรง 297">
              <a:extLst>
                <a:ext uri="{FF2B5EF4-FFF2-40B4-BE49-F238E27FC236}">
                  <a16:creationId xmlns:a16="http://schemas.microsoft.com/office/drawing/2014/main" id="{DDD7FD90-7E27-4AD9-A963-DEC343D89D1C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ตัวเชื่อมต่อตรง 298">
              <a:extLst>
                <a:ext uri="{FF2B5EF4-FFF2-40B4-BE49-F238E27FC236}">
                  <a16:creationId xmlns:a16="http://schemas.microsoft.com/office/drawing/2014/main" id="{C0738910-C5F5-423E-8A32-183C2D088AB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ตัวเชื่อมต่อตรง 299">
              <a:extLst>
                <a:ext uri="{FF2B5EF4-FFF2-40B4-BE49-F238E27FC236}">
                  <a16:creationId xmlns:a16="http://schemas.microsoft.com/office/drawing/2014/main" id="{468FA776-3468-4982-AB39-1B17A47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ตัวเชื่อมต่อตรง 300">
              <a:extLst>
                <a:ext uri="{FF2B5EF4-FFF2-40B4-BE49-F238E27FC236}">
                  <a16:creationId xmlns:a16="http://schemas.microsoft.com/office/drawing/2014/main" id="{2BBEB42C-7A7D-4940-BFE4-CA028BA75251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ตัวเชื่อมต่อตรง 301">
              <a:extLst>
                <a:ext uri="{FF2B5EF4-FFF2-40B4-BE49-F238E27FC236}">
                  <a16:creationId xmlns:a16="http://schemas.microsoft.com/office/drawing/2014/main" id="{69DF9872-088E-496C-9370-CE6E1584F413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ตัวเชื่อมต่อตรง 302">
              <a:extLst>
                <a:ext uri="{FF2B5EF4-FFF2-40B4-BE49-F238E27FC236}">
                  <a16:creationId xmlns:a16="http://schemas.microsoft.com/office/drawing/2014/main" id="{72E58BDB-465F-46D5-B8B2-59644720728F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ตัวเชื่อมต่อตรง 303">
              <a:extLst>
                <a:ext uri="{FF2B5EF4-FFF2-40B4-BE49-F238E27FC236}">
                  <a16:creationId xmlns:a16="http://schemas.microsoft.com/office/drawing/2014/main" id="{F0FD51CF-0E5B-40EA-8D66-81810AB06DF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" name="ชื่อเรื่อง 306">
            <a:extLst>
              <a:ext uri="{FF2B5EF4-FFF2-40B4-BE49-F238E27FC236}">
                <a16:creationId xmlns:a16="http://schemas.microsoft.com/office/drawing/2014/main" id="{3AB3E762-5812-4970-962A-7ECC596226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56" y="447286"/>
            <a:ext cx="2700497" cy="1325563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 sz="44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Kitty Cat</a:t>
            </a:r>
            <a:endParaRPr lang="th-TH" dirty="0"/>
          </a:p>
        </p:txBody>
      </p:sp>
      <p:sp>
        <p:nvSpPr>
          <p:cNvPr id="308" name="ตัวแทนข้อความ 216">
            <a:extLst>
              <a:ext uri="{FF2B5EF4-FFF2-40B4-BE49-F238E27FC236}">
                <a16:creationId xmlns:a16="http://schemas.microsoft.com/office/drawing/2014/main" id="{28D8641C-7C2C-448E-948C-5C96A702B3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51141" y="2725894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01</a:t>
            </a:r>
          </a:p>
          <a:p>
            <a:pPr lvl="0"/>
            <a:endParaRPr lang="th-TH" dirty="0"/>
          </a:p>
        </p:txBody>
      </p:sp>
      <p:sp>
        <p:nvSpPr>
          <p:cNvPr id="309" name="ตัวแทนข้อความ 218">
            <a:extLst>
              <a:ext uri="{FF2B5EF4-FFF2-40B4-BE49-F238E27FC236}">
                <a16:creationId xmlns:a16="http://schemas.microsoft.com/office/drawing/2014/main" id="{9602936E-1C20-4C47-B658-56AAC62F16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316" y="3345144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0"/>
            <a:endParaRPr lang="th-TH" dirty="0"/>
          </a:p>
        </p:txBody>
      </p:sp>
      <p:sp>
        <p:nvSpPr>
          <p:cNvPr id="314" name="ตัวแทนข้อความ 216">
            <a:extLst>
              <a:ext uri="{FF2B5EF4-FFF2-40B4-BE49-F238E27FC236}">
                <a16:creationId xmlns:a16="http://schemas.microsoft.com/office/drawing/2014/main" id="{AA3D9825-4AD3-48D5-9837-0ACD815C802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96102" y="2740787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02</a:t>
            </a:r>
          </a:p>
          <a:p>
            <a:pPr lvl="0"/>
            <a:endParaRPr lang="th-TH" dirty="0"/>
          </a:p>
        </p:txBody>
      </p:sp>
      <p:sp>
        <p:nvSpPr>
          <p:cNvPr id="315" name="ตัวแทนข้อความ 218">
            <a:extLst>
              <a:ext uri="{FF2B5EF4-FFF2-40B4-BE49-F238E27FC236}">
                <a16:creationId xmlns:a16="http://schemas.microsoft.com/office/drawing/2014/main" id="{5FDF396F-D40B-4E4F-B466-BDE4C98C1BE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92277" y="3360037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  <p:sp>
        <p:nvSpPr>
          <p:cNvPr id="316" name="ตัวแทนข้อความ 216">
            <a:extLst>
              <a:ext uri="{FF2B5EF4-FFF2-40B4-BE49-F238E27FC236}">
                <a16:creationId xmlns:a16="http://schemas.microsoft.com/office/drawing/2014/main" id="{FE53B51C-91EC-4F8C-9786-11D2FB9473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36723" y="2750217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03</a:t>
            </a:r>
          </a:p>
          <a:p>
            <a:pPr lvl="0"/>
            <a:endParaRPr lang="th-TH" dirty="0"/>
          </a:p>
        </p:txBody>
      </p:sp>
      <p:sp>
        <p:nvSpPr>
          <p:cNvPr id="317" name="ตัวแทนข้อความ 218">
            <a:extLst>
              <a:ext uri="{FF2B5EF4-FFF2-40B4-BE49-F238E27FC236}">
                <a16:creationId xmlns:a16="http://schemas.microsoft.com/office/drawing/2014/main" id="{7B7EB476-4B3E-4CB4-AFB4-0841355BB4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32898" y="3369467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  <p:sp>
        <p:nvSpPr>
          <p:cNvPr id="318" name="ตัวแทนข้อความ 216">
            <a:extLst>
              <a:ext uri="{FF2B5EF4-FFF2-40B4-BE49-F238E27FC236}">
                <a16:creationId xmlns:a16="http://schemas.microsoft.com/office/drawing/2014/main" id="{471FBC21-DC73-4763-9BF3-E794E6DF91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080163" y="2747460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04</a:t>
            </a:r>
          </a:p>
          <a:p>
            <a:pPr lvl="0"/>
            <a:endParaRPr lang="th-TH" dirty="0"/>
          </a:p>
        </p:txBody>
      </p:sp>
      <p:sp>
        <p:nvSpPr>
          <p:cNvPr id="319" name="ตัวแทนข้อความ 218">
            <a:extLst>
              <a:ext uri="{FF2B5EF4-FFF2-40B4-BE49-F238E27FC236}">
                <a16:creationId xmlns:a16="http://schemas.microsoft.com/office/drawing/2014/main" id="{E037423D-D12F-44B3-A2F7-B61A2DE946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76338" y="3366710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453572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ชื่อเรื่องและเนื้อหา">
    <p:bg>
      <p:bgPr>
        <a:solidFill>
          <a:srgbClr val="ECE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กลุ่ม 624">
            <a:extLst>
              <a:ext uri="{FF2B5EF4-FFF2-40B4-BE49-F238E27FC236}">
                <a16:creationId xmlns:a16="http://schemas.microsoft.com/office/drawing/2014/main" id="{D42CEE6C-0903-4B19-B6B2-E90DFFEEB2E6}"/>
              </a:ext>
            </a:extLst>
          </p:cNvPr>
          <p:cNvGrpSpPr/>
          <p:nvPr userDrawn="1"/>
        </p:nvGrpSpPr>
        <p:grpSpPr>
          <a:xfrm>
            <a:off x="0" y="1093258"/>
            <a:ext cx="12192000" cy="3779134"/>
            <a:chOff x="537" y="10054"/>
            <a:chExt cx="11130091" cy="1385120"/>
          </a:xfrm>
          <a:effectLst/>
        </p:grpSpPr>
        <p:sp>
          <p:nvSpPr>
            <p:cNvPr id="626" name="ลูกศร: รูปห้าเหลี่ยม 625">
              <a:extLst>
                <a:ext uri="{FF2B5EF4-FFF2-40B4-BE49-F238E27FC236}">
                  <a16:creationId xmlns:a16="http://schemas.microsoft.com/office/drawing/2014/main" id="{87B7FB14-8FEF-4706-98C0-A9BC5464E086}"/>
                </a:ext>
              </a:extLst>
            </p:cNvPr>
            <p:cNvSpPr/>
            <p:nvPr/>
          </p:nvSpPr>
          <p:spPr>
            <a:xfrm rot="5400000">
              <a:off x="-172947" y="183538"/>
              <a:ext cx="1384912" cy="1037944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7" name="ลูกศร: รูปห้าเหลี่ยม 626">
              <a:extLst>
                <a:ext uri="{FF2B5EF4-FFF2-40B4-BE49-F238E27FC236}">
                  <a16:creationId xmlns:a16="http://schemas.microsoft.com/office/drawing/2014/main" id="{D71308B6-286E-428A-A6D8-025569C6598B}"/>
                </a:ext>
              </a:extLst>
            </p:cNvPr>
            <p:cNvSpPr/>
            <p:nvPr/>
          </p:nvSpPr>
          <p:spPr>
            <a:xfrm rot="5400000">
              <a:off x="849093" y="192046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8" name="ลูกศร: รูปห้าเหลี่ยม 627">
              <a:extLst>
                <a:ext uri="{FF2B5EF4-FFF2-40B4-BE49-F238E27FC236}">
                  <a16:creationId xmlns:a16="http://schemas.microsoft.com/office/drawing/2014/main" id="{56D8581D-E43B-4F09-A8BF-B812C8D283F8}"/>
                </a:ext>
              </a:extLst>
            </p:cNvPr>
            <p:cNvSpPr/>
            <p:nvPr/>
          </p:nvSpPr>
          <p:spPr>
            <a:xfrm rot="5400000">
              <a:off x="1870027" y="192047"/>
              <a:ext cx="1384916" cy="102093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9" name="ลูกศร: รูปห้าเหลี่ยม 628">
              <a:extLst>
                <a:ext uri="{FF2B5EF4-FFF2-40B4-BE49-F238E27FC236}">
                  <a16:creationId xmlns:a16="http://schemas.microsoft.com/office/drawing/2014/main" id="{FF00AC9A-F657-4D7E-897F-D3294634FEB5}"/>
                </a:ext>
              </a:extLst>
            </p:cNvPr>
            <p:cNvSpPr/>
            <p:nvPr/>
          </p:nvSpPr>
          <p:spPr>
            <a:xfrm rot="5400000">
              <a:off x="2900574" y="192050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0" name="ลูกศร: รูปห้าเหลี่ยม 629">
              <a:extLst>
                <a:ext uri="{FF2B5EF4-FFF2-40B4-BE49-F238E27FC236}">
                  <a16:creationId xmlns:a16="http://schemas.microsoft.com/office/drawing/2014/main" id="{7ED70DD6-1188-4AD6-984C-2F8C719F2BB3}"/>
                </a:ext>
              </a:extLst>
            </p:cNvPr>
            <p:cNvSpPr/>
            <p:nvPr/>
          </p:nvSpPr>
          <p:spPr>
            <a:xfrm rot="5400000">
              <a:off x="3917070" y="192050"/>
              <a:ext cx="1384916" cy="102093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1" name="ลูกศร: รูปห้าเหลี่ยม 630">
              <a:extLst>
                <a:ext uri="{FF2B5EF4-FFF2-40B4-BE49-F238E27FC236}">
                  <a16:creationId xmlns:a16="http://schemas.microsoft.com/office/drawing/2014/main" id="{DEA122EF-5C9A-4C86-9A20-3D8B0CC871CB}"/>
                </a:ext>
              </a:extLst>
            </p:cNvPr>
            <p:cNvSpPr/>
            <p:nvPr/>
          </p:nvSpPr>
          <p:spPr>
            <a:xfrm rot="5400000">
              <a:off x="4915729" y="192249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2" name="ลูกศร: รูปห้าเหลี่ยม 631">
              <a:extLst>
                <a:ext uri="{FF2B5EF4-FFF2-40B4-BE49-F238E27FC236}">
                  <a16:creationId xmlns:a16="http://schemas.microsoft.com/office/drawing/2014/main" id="{F86DA8F7-4183-429C-A390-F4A3D6284B27}"/>
                </a:ext>
              </a:extLst>
            </p:cNvPr>
            <p:cNvSpPr/>
            <p:nvPr/>
          </p:nvSpPr>
          <p:spPr>
            <a:xfrm rot="5400000">
              <a:off x="5945282" y="193935"/>
              <a:ext cx="1384916" cy="1017560"/>
            </a:xfrm>
            <a:prstGeom prst="homePlate">
              <a:avLst>
                <a:gd name="adj" fmla="val 50000"/>
              </a:avLst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3" name="ลูกศร: รูปห้าเหลี่ยม 632">
              <a:extLst>
                <a:ext uri="{FF2B5EF4-FFF2-40B4-BE49-F238E27FC236}">
                  <a16:creationId xmlns:a16="http://schemas.microsoft.com/office/drawing/2014/main" id="{0F0F659C-BAB8-4C3C-BFB3-CC27CB8F70CE}"/>
                </a:ext>
              </a:extLst>
            </p:cNvPr>
            <p:cNvSpPr/>
            <p:nvPr/>
          </p:nvSpPr>
          <p:spPr>
            <a:xfrm rot="5400000">
              <a:off x="6962745" y="203260"/>
              <a:ext cx="1384916" cy="998911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4" name="ลูกศร: รูปห้าเหลี่ยม 633">
              <a:extLst>
                <a:ext uri="{FF2B5EF4-FFF2-40B4-BE49-F238E27FC236}">
                  <a16:creationId xmlns:a16="http://schemas.microsoft.com/office/drawing/2014/main" id="{48648F33-D1C6-49B8-8E7F-B8BD5A441056}"/>
                </a:ext>
              </a:extLst>
            </p:cNvPr>
            <p:cNvSpPr/>
            <p:nvPr/>
          </p:nvSpPr>
          <p:spPr>
            <a:xfrm rot="5400000">
              <a:off x="7972754" y="198576"/>
              <a:ext cx="1363601" cy="987760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5" name="ลูกศร: รูปห้าเหลี่ยม 634">
              <a:extLst>
                <a:ext uri="{FF2B5EF4-FFF2-40B4-BE49-F238E27FC236}">
                  <a16:creationId xmlns:a16="http://schemas.microsoft.com/office/drawing/2014/main" id="{13F7857D-BC49-4A5E-81E4-560258C5FF2E}"/>
                </a:ext>
              </a:extLst>
            </p:cNvPr>
            <p:cNvSpPr/>
            <p:nvPr/>
          </p:nvSpPr>
          <p:spPr>
            <a:xfrm rot="5400000">
              <a:off x="8957662" y="207045"/>
              <a:ext cx="1384916" cy="991340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6" name="ลูกศร: รูปห้าเหลี่ยม 635">
              <a:extLst>
                <a:ext uri="{FF2B5EF4-FFF2-40B4-BE49-F238E27FC236}">
                  <a16:creationId xmlns:a16="http://schemas.microsoft.com/office/drawing/2014/main" id="{8CF7E283-6343-4A6F-8367-1BD32736E164}"/>
                </a:ext>
              </a:extLst>
            </p:cNvPr>
            <p:cNvSpPr/>
            <p:nvPr/>
          </p:nvSpPr>
          <p:spPr>
            <a:xfrm rot="5400000">
              <a:off x="9939379" y="203924"/>
              <a:ext cx="1384916" cy="99758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637" name="กลุ่ม 636">
            <a:extLst>
              <a:ext uri="{FF2B5EF4-FFF2-40B4-BE49-F238E27FC236}">
                <a16:creationId xmlns:a16="http://schemas.microsoft.com/office/drawing/2014/main" id="{3BDD6B2F-BD2E-4FA7-AE37-916E7446B08E}"/>
              </a:ext>
            </a:extLst>
          </p:cNvPr>
          <p:cNvGrpSpPr/>
          <p:nvPr userDrawn="1"/>
        </p:nvGrpSpPr>
        <p:grpSpPr>
          <a:xfrm>
            <a:off x="1761545" y="1934018"/>
            <a:ext cx="2875271" cy="1601777"/>
            <a:chOff x="628966" y="4135125"/>
            <a:chExt cx="4929160" cy="3231594"/>
          </a:xfrm>
        </p:grpSpPr>
        <p:sp>
          <p:nvSpPr>
            <p:cNvPr id="638" name="เมฆ 45">
              <a:extLst>
                <a:ext uri="{FF2B5EF4-FFF2-40B4-BE49-F238E27FC236}">
                  <a16:creationId xmlns:a16="http://schemas.microsoft.com/office/drawing/2014/main" id="{72A3685F-8241-45DF-80EA-BA670E9E7402}"/>
                </a:ext>
              </a:extLst>
            </p:cNvPr>
            <p:cNvSpPr/>
            <p:nvPr/>
          </p:nvSpPr>
          <p:spPr>
            <a:xfrm rot="925066">
              <a:off x="628966" y="4135125"/>
              <a:ext cx="4929160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639" name="กลุ่ม 638">
              <a:extLst>
                <a:ext uri="{FF2B5EF4-FFF2-40B4-BE49-F238E27FC236}">
                  <a16:creationId xmlns:a16="http://schemas.microsoft.com/office/drawing/2014/main" id="{7C42A912-E461-44AD-A2EF-16F7BD1D2C41}"/>
                </a:ext>
              </a:extLst>
            </p:cNvPr>
            <p:cNvGrpSpPr/>
            <p:nvPr/>
          </p:nvGrpSpPr>
          <p:grpSpPr>
            <a:xfrm>
              <a:off x="4144532" y="4812865"/>
              <a:ext cx="655771" cy="877902"/>
              <a:chOff x="4110610" y="3295621"/>
              <a:chExt cx="655771" cy="877902"/>
            </a:xfrm>
          </p:grpSpPr>
          <p:grpSp>
            <p:nvGrpSpPr>
              <p:cNvPr id="640" name="กลุ่ม 639">
                <a:extLst>
                  <a:ext uri="{FF2B5EF4-FFF2-40B4-BE49-F238E27FC236}">
                    <a16:creationId xmlns:a16="http://schemas.microsoft.com/office/drawing/2014/main" id="{F6F4B6E9-23D8-4081-BF1C-3CBC92D72B51}"/>
                  </a:ext>
                </a:extLst>
              </p:cNvPr>
              <p:cNvGrpSpPr/>
              <p:nvPr/>
            </p:nvGrpSpPr>
            <p:grpSpPr>
              <a:xfrm>
                <a:off x="4110610" y="3295621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644" name="รูปแบบอิสระ: รูปร่าง 643">
                  <a:extLst>
                    <a:ext uri="{FF2B5EF4-FFF2-40B4-BE49-F238E27FC236}">
                      <a16:creationId xmlns:a16="http://schemas.microsoft.com/office/drawing/2014/main" id="{2C5F7C08-82B4-412E-BED7-314F45B7EC3A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45" name="วงรี 77">
                  <a:extLst>
                    <a:ext uri="{FF2B5EF4-FFF2-40B4-BE49-F238E27FC236}">
                      <a16:creationId xmlns:a16="http://schemas.microsoft.com/office/drawing/2014/main" id="{35205C3F-CB6E-417E-A261-8F8A92148CA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41" name="กลุ่ม 640">
                <a:extLst>
                  <a:ext uri="{FF2B5EF4-FFF2-40B4-BE49-F238E27FC236}">
                    <a16:creationId xmlns:a16="http://schemas.microsoft.com/office/drawing/2014/main" id="{671E1442-8CCC-449F-8512-631A2A1AA7D0}"/>
                  </a:ext>
                </a:extLst>
              </p:cNvPr>
              <p:cNvGrpSpPr/>
              <p:nvPr/>
            </p:nvGrpSpPr>
            <p:grpSpPr>
              <a:xfrm>
                <a:off x="4424416" y="3842493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42" name="รูปแบบอิสระ: รูปร่าง 641">
                  <a:extLst>
                    <a:ext uri="{FF2B5EF4-FFF2-40B4-BE49-F238E27FC236}">
                      <a16:creationId xmlns:a16="http://schemas.microsoft.com/office/drawing/2014/main" id="{1D758890-25DC-4BA0-A703-7B0C1D8F4A49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43" name="วงรี 77">
                  <a:extLst>
                    <a:ext uri="{FF2B5EF4-FFF2-40B4-BE49-F238E27FC236}">
                      <a16:creationId xmlns:a16="http://schemas.microsoft.com/office/drawing/2014/main" id="{455C14BE-C1BA-4B62-AB5E-8E0FAA729AB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646" name="กลุ่ม 645">
            <a:extLst>
              <a:ext uri="{FF2B5EF4-FFF2-40B4-BE49-F238E27FC236}">
                <a16:creationId xmlns:a16="http://schemas.microsoft.com/office/drawing/2014/main" id="{893F0650-D54F-4FC2-8914-78D38B58201C}"/>
              </a:ext>
            </a:extLst>
          </p:cNvPr>
          <p:cNvGrpSpPr/>
          <p:nvPr userDrawn="1"/>
        </p:nvGrpSpPr>
        <p:grpSpPr>
          <a:xfrm rot="21044399">
            <a:off x="-75813" y="1744253"/>
            <a:ext cx="2440378" cy="1749791"/>
            <a:chOff x="-913007" y="3333847"/>
            <a:chExt cx="4957308" cy="3231594"/>
          </a:xfrm>
        </p:grpSpPr>
        <p:sp>
          <p:nvSpPr>
            <p:cNvPr id="647" name="เมฆ 45">
              <a:extLst>
                <a:ext uri="{FF2B5EF4-FFF2-40B4-BE49-F238E27FC236}">
                  <a16:creationId xmlns:a16="http://schemas.microsoft.com/office/drawing/2014/main" id="{38B4B890-D2DF-4AB0-AD78-06CCB1435349}"/>
                </a:ext>
              </a:extLst>
            </p:cNvPr>
            <p:cNvSpPr/>
            <p:nvPr/>
          </p:nvSpPr>
          <p:spPr>
            <a:xfrm rot="925066">
              <a:off x="-913007" y="3333847"/>
              <a:ext cx="4957308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  <a:gd name="connsiteX0" fmla="*/ 3936 w 43503"/>
                <a:gd name="connsiteY0" fmla="*/ 14229 h 43219"/>
                <a:gd name="connsiteX1" fmla="*/ 5659 w 43503"/>
                <a:gd name="connsiteY1" fmla="*/ 6766 h 43219"/>
                <a:gd name="connsiteX2" fmla="*/ 14041 w 43503"/>
                <a:gd name="connsiteY2" fmla="*/ 5061 h 43219"/>
                <a:gd name="connsiteX3" fmla="*/ 22492 w 43503"/>
                <a:gd name="connsiteY3" fmla="*/ 3291 h 43219"/>
                <a:gd name="connsiteX4" fmla="*/ 25785 w 43503"/>
                <a:gd name="connsiteY4" fmla="*/ 59 h 43219"/>
                <a:gd name="connsiteX5" fmla="*/ 29869 w 43503"/>
                <a:gd name="connsiteY5" fmla="*/ 2340 h 43219"/>
                <a:gd name="connsiteX6" fmla="*/ 35499 w 43503"/>
                <a:gd name="connsiteY6" fmla="*/ 549 h 43219"/>
                <a:gd name="connsiteX7" fmla="*/ 38354 w 43503"/>
                <a:gd name="connsiteY7" fmla="*/ 5435 h 43219"/>
                <a:gd name="connsiteX8" fmla="*/ 42018 w 43503"/>
                <a:gd name="connsiteY8" fmla="*/ 10177 h 43219"/>
                <a:gd name="connsiteX9" fmla="*/ 41854 w 43503"/>
                <a:gd name="connsiteY9" fmla="*/ 15319 h 43219"/>
                <a:gd name="connsiteX10" fmla="*/ 43052 w 43503"/>
                <a:gd name="connsiteY10" fmla="*/ 23181 h 43219"/>
                <a:gd name="connsiteX11" fmla="*/ 35431 w 43503"/>
                <a:gd name="connsiteY11" fmla="*/ 35960 h 43219"/>
                <a:gd name="connsiteX12" fmla="*/ 28591 w 43503"/>
                <a:gd name="connsiteY12" fmla="*/ 36674 h 43219"/>
                <a:gd name="connsiteX13" fmla="*/ 23703 w 43503"/>
                <a:gd name="connsiteY13" fmla="*/ 42965 h 43219"/>
                <a:gd name="connsiteX14" fmla="*/ 16516 w 43503"/>
                <a:gd name="connsiteY14" fmla="*/ 39125 h 43219"/>
                <a:gd name="connsiteX15" fmla="*/ 5840 w 43503"/>
                <a:gd name="connsiteY15" fmla="*/ 35331 h 43219"/>
                <a:gd name="connsiteX16" fmla="*/ 1146 w 43503"/>
                <a:gd name="connsiteY16" fmla="*/ 31109 h 43219"/>
                <a:gd name="connsiteX17" fmla="*/ 2149 w 43503"/>
                <a:gd name="connsiteY17" fmla="*/ 25410 h 43219"/>
                <a:gd name="connsiteX18" fmla="*/ 31 w 43503"/>
                <a:gd name="connsiteY18" fmla="*/ 19563 h 43219"/>
                <a:gd name="connsiteX19" fmla="*/ 3899 w 43503"/>
                <a:gd name="connsiteY19" fmla="*/ 14366 h 43219"/>
                <a:gd name="connsiteX20" fmla="*/ 3936 w 43503"/>
                <a:gd name="connsiteY20" fmla="*/ 14229 h 43219"/>
                <a:gd name="connsiteX0" fmla="*/ 4729 w 43503"/>
                <a:gd name="connsiteY0" fmla="*/ 26036 h 43219"/>
                <a:gd name="connsiteX1" fmla="*/ 2196 w 43503"/>
                <a:gd name="connsiteY1" fmla="*/ 25239 h 43219"/>
                <a:gd name="connsiteX2" fmla="*/ 6964 w 43503"/>
                <a:gd name="connsiteY2" fmla="*/ 34758 h 43219"/>
                <a:gd name="connsiteX3" fmla="*/ 5856 w 43503"/>
                <a:gd name="connsiteY3" fmla="*/ 35139 h 43219"/>
                <a:gd name="connsiteX4" fmla="*/ 16514 w 43503"/>
                <a:gd name="connsiteY4" fmla="*/ 38949 h 43219"/>
                <a:gd name="connsiteX5" fmla="*/ 15846 w 43503"/>
                <a:gd name="connsiteY5" fmla="*/ 37209 h 43219"/>
                <a:gd name="connsiteX6" fmla="*/ 28863 w 43503"/>
                <a:gd name="connsiteY6" fmla="*/ 34610 h 43219"/>
                <a:gd name="connsiteX7" fmla="*/ 28596 w 43503"/>
                <a:gd name="connsiteY7" fmla="*/ 36519 h 43219"/>
                <a:gd name="connsiteX8" fmla="*/ 41834 w 43503"/>
                <a:gd name="connsiteY8" fmla="*/ 15213 h 43219"/>
                <a:gd name="connsiteX9" fmla="*/ 40386 w 43503"/>
                <a:gd name="connsiteY9" fmla="*/ 17889 h 43219"/>
                <a:gd name="connsiteX10" fmla="*/ 38360 w 43503"/>
                <a:gd name="connsiteY10" fmla="*/ 5285 h 43219"/>
                <a:gd name="connsiteX11" fmla="*/ 38436 w 43503"/>
                <a:gd name="connsiteY11" fmla="*/ 6549 h 43219"/>
                <a:gd name="connsiteX12" fmla="*/ 29114 w 43503"/>
                <a:gd name="connsiteY12" fmla="*/ 3811 h 43219"/>
                <a:gd name="connsiteX13" fmla="*/ 29856 w 43503"/>
                <a:gd name="connsiteY13" fmla="*/ 2199 h 43219"/>
                <a:gd name="connsiteX14" fmla="*/ 22177 w 43503"/>
                <a:gd name="connsiteY14" fmla="*/ 4579 h 43219"/>
                <a:gd name="connsiteX15" fmla="*/ 22536 w 43503"/>
                <a:gd name="connsiteY15" fmla="*/ 3189 h 43219"/>
                <a:gd name="connsiteX16" fmla="*/ 14036 w 43503"/>
                <a:gd name="connsiteY16" fmla="*/ 5051 h 43219"/>
                <a:gd name="connsiteX17" fmla="*/ 15336 w 43503"/>
                <a:gd name="connsiteY17" fmla="*/ 6399 h 43219"/>
                <a:gd name="connsiteX18" fmla="*/ 4163 w 43503"/>
                <a:gd name="connsiteY18" fmla="*/ 15648 h 43219"/>
                <a:gd name="connsiteX19" fmla="*/ 3936 w 43503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03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4122" y="19741"/>
                    <a:pt x="43052" y="23181"/>
                  </a:cubicBezTo>
                  <a:cubicBezTo>
                    <a:pt x="41982" y="26621"/>
                    <a:pt x="37841" y="33711"/>
                    <a:pt x="35431" y="35960"/>
                  </a:cubicBezTo>
                  <a:cubicBezTo>
                    <a:pt x="33021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503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8CAD6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648" name="กลุ่ม 647">
              <a:extLst>
                <a:ext uri="{FF2B5EF4-FFF2-40B4-BE49-F238E27FC236}">
                  <a16:creationId xmlns:a16="http://schemas.microsoft.com/office/drawing/2014/main" id="{3444969E-92FD-4385-BC66-71574F2F8073}"/>
                </a:ext>
              </a:extLst>
            </p:cNvPr>
            <p:cNvGrpSpPr/>
            <p:nvPr/>
          </p:nvGrpSpPr>
          <p:grpSpPr>
            <a:xfrm>
              <a:off x="150811" y="3441237"/>
              <a:ext cx="3276169" cy="724960"/>
              <a:chOff x="116889" y="1923993"/>
              <a:chExt cx="3276169" cy="724960"/>
            </a:xfrm>
          </p:grpSpPr>
          <p:grpSp>
            <p:nvGrpSpPr>
              <p:cNvPr id="649" name="กลุ่ม 648">
                <a:extLst>
                  <a:ext uri="{FF2B5EF4-FFF2-40B4-BE49-F238E27FC236}">
                    <a16:creationId xmlns:a16="http://schemas.microsoft.com/office/drawing/2014/main" id="{AE02DDFA-EFC3-48A9-A181-B6788C1B3A66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659" name="รูปแบบอิสระ: รูปร่าง 658">
                  <a:extLst>
                    <a:ext uri="{FF2B5EF4-FFF2-40B4-BE49-F238E27FC236}">
                      <a16:creationId xmlns:a16="http://schemas.microsoft.com/office/drawing/2014/main" id="{C96A4395-8C1C-407B-A5E1-288015D6113D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60" name="วงรี 77">
                  <a:extLst>
                    <a:ext uri="{FF2B5EF4-FFF2-40B4-BE49-F238E27FC236}">
                      <a16:creationId xmlns:a16="http://schemas.microsoft.com/office/drawing/2014/main" id="{1FF3FBF5-4A2A-42F3-8063-88614B98EE17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0" name="กลุ่ม 649">
                <a:extLst>
                  <a:ext uri="{FF2B5EF4-FFF2-40B4-BE49-F238E27FC236}">
                    <a16:creationId xmlns:a16="http://schemas.microsoft.com/office/drawing/2014/main" id="{85B2EB36-F298-41E7-9951-DD78C23FE024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57" name="รูปแบบอิสระ: รูปร่าง 656">
                  <a:extLst>
                    <a:ext uri="{FF2B5EF4-FFF2-40B4-BE49-F238E27FC236}">
                      <a16:creationId xmlns:a16="http://schemas.microsoft.com/office/drawing/2014/main" id="{C9B8C804-08E2-4332-A758-76FD81C3B57F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8" name="วงรี 77">
                  <a:extLst>
                    <a:ext uri="{FF2B5EF4-FFF2-40B4-BE49-F238E27FC236}">
                      <a16:creationId xmlns:a16="http://schemas.microsoft.com/office/drawing/2014/main" id="{3E63025F-107A-40B4-9F31-9084E34EAEFB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1" name="กลุ่ม 650">
                <a:extLst>
                  <a:ext uri="{FF2B5EF4-FFF2-40B4-BE49-F238E27FC236}">
                    <a16:creationId xmlns:a16="http://schemas.microsoft.com/office/drawing/2014/main" id="{8312C258-D0AA-49BE-B409-2C575ABB448A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655" name="รูปแบบอิสระ: รูปร่าง 654">
                  <a:extLst>
                    <a:ext uri="{FF2B5EF4-FFF2-40B4-BE49-F238E27FC236}">
                      <a16:creationId xmlns:a16="http://schemas.microsoft.com/office/drawing/2014/main" id="{A4827757-BCA1-42FE-8910-72C2C4ED4DEE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6" name="วงรี 77">
                  <a:extLst>
                    <a:ext uri="{FF2B5EF4-FFF2-40B4-BE49-F238E27FC236}">
                      <a16:creationId xmlns:a16="http://schemas.microsoft.com/office/drawing/2014/main" id="{02C568B5-9D33-496F-B4E4-45F70B57AA9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2" name="กลุ่ม 651">
                <a:extLst>
                  <a:ext uri="{FF2B5EF4-FFF2-40B4-BE49-F238E27FC236}">
                    <a16:creationId xmlns:a16="http://schemas.microsoft.com/office/drawing/2014/main" id="{FAD9248B-E04C-4F99-89E3-4C07145984AD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53" name="รูปแบบอิสระ: รูปร่าง 652">
                  <a:extLst>
                    <a:ext uri="{FF2B5EF4-FFF2-40B4-BE49-F238E27FC236}">
                      <a16:creationId xmlns:a16="http://schemas.microsoft.com/office/drawing/2014/main" id="{ED354D0E-B2B9-4F6B-80F1-549BB0D9BE19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4" name="วงรี 77">
                  <a:extLst>
                    <a:ext uri="{FF2B5EF4-FFF2-40B4-BE49-F238E27FC236}">
                      <a16:creationId xmlns:a16="http://schemas.microsoft.com/office/drawing/2014/main" id="{F906398F-46A7-413A-AB6B-8A99AF186ED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sp>
        <p:nvSpPr>
          <p:cNvPr id="661" name="สี่เหลี่ยมผืนผ้า 660">
            <a:extLst>
              <a:ext uri="{FF2B5EF4-FFF2-40B4-BE49-F238E27FC236}">
                <a16:creationId xmlns:a16="http://schemas.microsoft.com/office/drawing/2014/main" id="{7FCB1253-8454-41B4-AA3B-D2392F72A55C}"/>
              </a:ext>
            </a:extLst>
          </p:cNvPr>
          <p:cNvSpPr/>
          <p:nvPr userDrawn="1"/>
        </p:nvSpPr>
        <p:spPr>
          <a:xfrm>
            <a:off x="0" y="3078866"/>
            <a:ext cx="12192000" cy="3779133"/>
          </a:xfrm>
          <a:prstGeom prst="rect">
            <a:avLst/>
          </a:prstGeom>
          <a:solidFill>
            <a:srgbClr val="A06A3E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62" name="รูปแบบอิสระ: รูปร่าง 661">
            <a:extLst>
              <a:ext uri="{FF2B5EF4-FFF2-40B4-BE49-F238E27FC236}">
                <a16:creationId xmlns:a16="http://schemas.microsoft.com/office/drawing/2014/main" id="{6EBB033F-842E-417C-A556-0A03F672F948}"/>
              </a:ext>
            </a:extLst>
          </p:cNvPr>
          <p:cNvSpPr/>
          <p:nvPr userDrawn="1"/>
        </p:nvSpPr>
        <p:spPr>
          <a:xfrm>
            <a:off x="136031" y="3700215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63" name="รูปแบบอิสระ: รูปร่าง 662">
            <a:extLst>
              <a:ext uri="{FF2B5EF4-FFF2-40B4-BE49-F238E27FC236}">
                <a16:creationId xmlns:a16="http://schemas.microsoft.com/office/drawing/2014/main" id="{793C52C0-5B78-4BC0-A600-594037AE0F19}"/>
              </a:ext>
            </a:extLst>
          </p:cNvPr>
          <p:cNvSpPr/>
          <p:nvPr userDrawn="1"/>
        </p:nvSpPr>
        <p:spPr>
          <a:xfrm>
            <a:off x="459844" y="5202310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64" name="รูปแบบอิสระ: รูปร่าง 663">
            <a:extLst>
              <a:ext uri="{FF2B5EF4-FFF2-40B4-BE49-F238E27FC236}">
                <a16:creationId xmlns:a16="http://schemas.microsoft.com/office/drawing/2014/main" id="{097EBD6B-117C-4DAA-97E4-3B84CF86672C}"/>
              </a:ext>
            </a:extLst>
          </p:cNvPr>
          <p:cNvSpPr/>
          <p:nvPr userDrawn="1"/>
        </p:nvSpPr>
        <p:spPr>
          <a:xfrm>
            <a:off x="7045182" y="610827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39" name="รูปแบบอิสระ: รูปร่าง 738">
            <a:extLst>
              <a:ext uri="{FF2B5EF4-FFF2-40B4-BE49-F238E27FC236}">
                <a16:creationId xmlns:a16="http://schemas.microsoft.com/office/drawing/2014/main" id="{30325AB9-507A-47F5-A097-891E526B3426}"/>
              </a:ext>
            </a:extLst>
          </p:cNvPr>
          <p:cNvSpPr/>
          <p:nvPr userDrawn="1"/>
        </p:nvSpPr>
        <p:spPr>
          <a:xfrm>
            <a:off x="8754006" y="6100697"/>
            <a:ext cx="896600" cy="78889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pSp>
        <p:nvGrpSpPr>
          <p:cNvPr id="817" name="กลุ่ม 816">
            <a:extLst>
              <a:ext uri="{FF2B5EF4-FFF2-40B4-BE49-F238E27FC236}">
                <a16:creationId xmlns:a16="http://schemas.microsoft.com/office/drawing/2014/main" id="{1AC148BF-D561-411E-99E6-7718AA83EA4C}"/>
              </a:ext>
            </a:extLst>
          </p:cNvPr>
          <p:cNvGrpSpPr/>
          <p:nvPr userDrawn="1"/>
        </p:nvGrpSpPr>
        <p:grpSpPr>
          <a:xfrm>
            <a:off x="-450544" y="5558405"/>
            <a:ext cx="3873230" cy="2499906"/>
            <a:chOff x="-912501" y="3330446"/>
            <a:chExt cx="4929161" cy="3231594"/>
          </a:xfrm>
        </p:grpSpPr>
        <p:sp>
          <p:nvSpPr>
            <p:cNvPr id="818" name="เมฆ 45">
              <a:extLst>
                <a:ext uri="{FF2B5EF4-FFF2-40B4-BE49-F238E27FC236}">
                  <a16:creationId xmlns:a16="http://schemas.microsoft.com/office/drawing/2014/main" id="{301CCD55-EF31-43FB-854E-D84680FF55CC}"/>
                </a:ext>
              </a:extLst>
            </p:cNvPr>
            <p:cNvSpPr/>
            <p:nvPr/>
          </p:nvSpPr>
          <p:spPr>
            <a:xfrm rot="925066">
              <a:off x="-912501" y="3330446"/>
              <a:ext cx="4929161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8CAD6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819" name="กลุ่ม 818">
              <a:extLst>
                <a:ext uri="{FF2B5EF4-FFF2-40B4-BE49-F238E27FC236}">
                  <a16:creationId xmlns:a16="http://schemas.microsoft.com/office/drawing/2014/main" id="{D26ED92D-B352-41BC-B825-BB5244E7AEDB}"/>
                </a:ext>
              </a:extLst>
            </p:cNvPr>
            <p:cNvGrpSpPr/>
            <p:nvPr/>
          </p:nvGrpSpPr>
          <p:grpSpPr>
            <a:xfrm>
              <a:off x="150811" y="3441237"/>
              <a:ext cx="3276169" cy="724960"/>
              <a:chOff x="116889" y="1923993"/>
              <a:chExt cx="3276169" cy="724960"/>
            </a:xfrm>
          </p:grpSpPr>
          <p:grpSp>
            <p:nvGrpSpPr>
              <p:cNvPr id="820" name="กลุ่ม 819">
                <a:extLst>
                  <a:ext uri="{FF2B5EF4-FFF2-40B4-BE49-F238E27FC236}">
                    <a16:creationId xmlns:a16="http://schemas.microsoft.com/office/drawing/2014/main" id="{255C26B5-5CED-436E-84FB-67813F5B6CAA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830" name="รูปแบบอิสระ: รูปร่าง 829">
                  <a:extLst>
                    <a:ext uri="{FF2B5EF4-FFF2-40B4-BE49-F238E27FC236}">
                      <a16:creationId xmlns:a16="http://schemas.microsoft.com/office/drawing/2014/main" id="{A4FDADAA-81A7-45F3-9745-1460A477CC0F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31" name="วงรี 77">
                  <a:extLst>
                    <a:ext uri="{FF2B5EF4-FFF2-40B4-BE49-F238E27FC236}">
                      <a16:creationId xmlns:a16="http://schemas.microsoft.com/office/drawing/2014/main" id="{CF402B8B-F5BE-4418-BD6C-F0E46CFC75E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1" name="กลุ่ม 820">
                <a:extLst>
                  <a:ext uri="{FF2B5EF4-FFF2-40B4-BE49-F238E27FC236}">
                    <a16:creationId xmlns:a16="http://schemas.microsoft.com/office/drawing/2014/main" id="{3634FAF3-E163-4FF2-8B8A-64D6247F69C1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828" name="รูปแบบอิสระ: รูปร่าง 827">
                  <a:extLst>
                    <a:ext uri="{FF2B5EF4-FFF2-40B4-BE49-F238E27FC236}">
                      <a16:creationId xmlns:a16="http://schemas.microsoft.com/office/drawing/2014/main" id="{9DBCE623-ABCF-4619-A77A-322BED1D5EDE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9" name="วงรี 77">
                  <a:extLst>
                    <a:ext uri="{FF2B5EF4-FFF2-40B4-BE49-F238E27FC236}">
                      <a16:creationId xmlns:a16="http://schemas.microsoft.com/office/drawing/2014/main" id="{80C228E0-14BA-4914-9B33-764ECCE85C51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2" name="กลุ่ม 821">
                <a:extLst>
                  <a:ext uri="{FF2B5EF4-FFF2-40B4-BE49-F238E27FC236}">
                    <a16:creationId xmlns:a16="http://schemas.microsoft.com/office/drawing/2014/main" id="{547E2135-7299-472D-877F-65CAC0F75DAE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826" name="รูปแบบอิสระ: รูปร่าง 825">
                  <a:extLst>
                    <a:ext uri="{FF2B5EF4-FFF2-40B4-BE49-F238E27FC236}">
                      <a16:creationId xmlns:a16="http://schemas.microsoft.com/office/drawing/2014/main" id="{5B2563F0-1E7B-4125-B6AA-2ADE30A2C68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7" name="วงรี 77">
                  <a:extLst>
                    <a:ext uri="{FF2B5EF4-FFF2-40B4-BE49-F238E27FC236}">
                      <a16:creationId xmlns:a16="http://schemas.microsoft.com/office/drawing/2014/main" id="{E3C7AC54-3541-4286-B975-E826A6519EA5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3" name="กลุ่ม 822">
                <a:extLst>
                  <a:ext uri="{FF2B5EF4-FFF2-40B4-BE49-F238E27FC236}">
                    <a16:creationId xmlns:a16="http://schemas.microsoft.com/office/drawing/2014/main" id="{39D12B93-4A31-4D2C-B1BD-1C6908AADF7B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824" name="รูปแบบอิสระ: รูปร่าง 823">
                  <a:extLst>
                    <a:ext uri="{FF2B5EF4-FFF2-40B4-BE49-F238E27FC236}">
                      <a16:creationId xmlns:a16="http://schemas.microsoft.com/office/drawing/2014/main" id="{9C14A0BD-755D-4F6C-8A96-2E57927FCB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5" name="วงรี 77">
                  <a:extLst>
                    <a:ext uri="{FF2B5EF4-FFF2-40B4-BE49-F238E27FC236}">
                      <a16:creationId xmlns:a16="http://schemas.microsoft.com/office/drawing/2014/main" id="{47F4110E-28F7-48C8-89B5-7F4909295A24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sp>
        <p:nvSpPr>
          <p:cNvPr id="704" name="รูปแบบอิสระ: รูปร่าง 703">
            <a:extLst>
              <a:ext uri="{FF2B5EF4-FFF2-40B4-BE49-F238E27FC236}">
                <a16:creationId xmlns:a16="http://schemas.microsoft.com/office/drawing/2014/main" id="{5D98BEE7-9597-4408-A5CB-CEFAAA745E95}"/>
              </a:ext>
            </a:extLst>
          </p:cNvPr>
          <p:cNvSpPr/>
          <p:nvPr userDrawn="1"/>
        </p:nvSpPr>
        <p:spPr>
          <a:xfrm rot="1072314">
            <a:off x="3942763" y="1706967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37" name="สี่เหลี่ยมผืนผ้า 736">
            <a:extLst>
              <a:ext uri="{FF2B5EF4-FFF2-40B4-BE49-F238E27FC236}">
                <a16:creationId xmlns:a16="http://schemas.microsoft.com/office/drawing/2014/main" id="{A7B04AB5-EEEC-46BA-9B87-4728A2A065D9}"/>
              </a:ext>
            </a:extLst>
          </p:cNvPr>
          <p:cNvSpPr/>
          <p:nvPr userDrawn="1"/>
        </p:nvSpPr>
        <p:spPr>
          <a:xfrm>
            <a:off x="1759503" y="4959206"/>
            <a:ext cx="3471735" cy="701316"/>
          </a:xfrm>
          <a:prstGeom prst="rect">
            <a:avLst/>
          </a:prstGeom>
          <a:solidFill>
            <a:srgbClr val="A06A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38" name="สี่เหลี่ยมผืนผ้า 737">
            <a:extLst>
              <a:ext uri="{FF2B5EF4-FFF2-40B4-BE49-F238E27FC236}">
                <a16:creationId xmlns:a16="http://schemas.microsoft.com/office/drawing/2014/main" id="{C4B30222-5B01-4774-8C7E-8CECA437BAEA}"/>
              </a:ext>
            </a:extLst>
          </p:cNvPr>
          <p:cNvSpPr/>
          <p:nvPr userDrawn="1"/>
        </p:nvSpPr>
        <p:spPr>
          <a:xfrm>
            <a:off x="9050075" y="4984263"/>
            <a:ext cx="3111997" cy="993744"/>
          </a:xfrm>
          <a:prstGeom prst="rect">
            <a:avLst/>
          </a:prstGeom>
          <a:solidFill>
            <a:srgbClr val="A06A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4935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96D3D-CA0E-CDE6-4037-57FBFE777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606D0-5A40-E922-064B-4ACFCFACB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6405D-7C85-2A21-1A2C-46FB1A8D7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34A15-2858-5C82-43F6-30C58884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F83EF-AFE9-C97C-43EC-43B9B123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1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42370-CA2C-1BAB-D932-7BCA808EF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8107B-637B-2E3F-F957-E0CA390C3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C9417-4F25-7E26-67A9-7EE50978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E6FEE-4699-40EC-9489-2388E61EF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B4285-46D4-A302-2067-A232A75E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5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677D6-916C-1A26-3025-0EBECDB95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AF7D1-CE18-6422-1C09-BDC24D9AD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BCDDF-BBA6-7759-B9A5-72366D626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13BEC-771F-6F64-5BA7-5BCFC0DFA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54E20-E4AD-E797-608E-7E832E97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ACC91-3C06-A938-097D-EA09EAA05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1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2865C-BF1F-C2CE-892E-8F7CBBA64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3D6FB-F693-1FE2-973D-459E67C36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C991A-51B0-693C-B956-01CDB5A3B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47A76-63A4-E805-2F94-4D5AFABBA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34D229-C295-E3C6-307C-3BD8577CD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6E3B16-B98B-A6C9-41C4-4084C3C3D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9A4147-FFA5-F480-FEC7-7D13CF214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957871-3108-D126-7025-1E35D80F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6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30A08-FE05-B438-A4E4-719CB54C6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15B31-13F2-C4D5-6E41-0147390C7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33F3-3218-8722-ED16-16F4F975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2AD65-48AE-9086-CE5A-CF5D8106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1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33E7A0-844C-ED7D-B96E-EAE8D87A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55380-BD28-FF1A-B15B-215A2B4C0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60D87-CFD4-3904-02B7-AB0C8AEC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0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AA32-F62B-4254-7CA6-52DFBBCDF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9AC39-19D1-A097-9742-46C886849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1A199-8A23-46ED-D46F-701B00D8F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4717D-9F9E-2586-6EB7-FC3CD305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C57D9-1F1C-CE2A-DC6A-EDC4AA345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246D8-2C2E-5B6A-44BB-49BAB78C6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7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D2AB-A9FC-BC5A-2749-0049C2FB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B8783B-0A21-35D4-8149-4BEEEEF98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525036-5E1F-49D7-EEEF-C305FC891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1F2EB-8AC8-6FFB-6C1D-0F7EF352B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FD151-14A2-0AC0-7403-8CC8BB24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52D3D-5016-D357-8BCB-58F15882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7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86F765-60AE-D937-32A4-9C248DEAD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4E31F-CD79-4AFA-308E-60F98FE4D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C58C3-AECE-B2AC-5A56-FA40E22ED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ED7BD-95F7-4C63-844C-5B7020ECD5A2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C41E4-18ED-AE0B-AD05-A04B07450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EFC1F-A0C0-7367-43CD-4E0D0342D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5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4" r:id="rId13"/>
    <p:sldLayoutId id="2147483665" r:id="rId14"/>
    <p:sldLayoutId id="2147483666" r:id="rId15"/>
    <p:sldLayoutId id="2147483667" r:id="rId16"/>
    <p:sldLayoutId id="214748366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ชื่อเรื่อง 1110">
            <a:extLst>
              <a:ext uri="{FF2B5EF4-FFF2-40B4-BE49-F238E27FC236}">
                <a16:creationId xmlns:a16="http://schemas.microsoft.com/office/drawing/2014/main" id="{31F7DBBC-5C94-4FEB-AD5A-2D27A515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2006" y="1800481"/>
            <a:ext cx="5287986" cy="2044671"/>
          </a:xfrm>
          <a:effectLst/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440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số bị trừ, số trừ</a:t>
            </a:r>
            <a:endParaRPr lang="th-TH" sz="4400" dirty="0">
              <a:ln w="10160">
                <a:solidFill>
                  <a:srgbClr val="5E2700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12" name="ชื่อเรื่องรอง 1111">
            <a:extLst>
              <a:ext uri="{FF2B5EF4-FFF2-40B4-BE49-F238E27FC236}">
                <a16:creationId xmlns:a16="http://schemas.microsoft.com/office/drawing/2014/main" id="{9C96B5FE-4EFB-44C4-9957-BEEC3372BE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0596" y="92154"/>
            <a:ext cx="2083206" cy="1074738"/>
          </a:xfrm>
          <a:effectLst/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pPr marL="0" indent="0" algn="ctr">
              <a:buNone/>
            </a:pPr>
            <a:r>
              <a:rPr lang="en-US" sz="4800" b="1" dirty="0" err="1">
                <a:ln>
                  <a:solidFill>
                    <a:srgbClr val="5E2700"/>
                  </a:solidFill>
                </a:ln>
                <a:solidFill>
                  <a:srgbClr val="CE792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th-TH" sz="3600" b="1" dirty="0">
              <a:ln>
                <a:solidFill>
                  <a:srgbClr val="5E2700"/>
                </a:solidFill>
              </a:ln>
              <a:solidFill>
                <a:srgbClr val="CE7925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endParaRPr lang="th-TH" sz="4400" b="1" dirty="0">
              <a:ln/>
              <a:solidFill>
                <a:schemeClr val="accent4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96" name="เมฆ 256">
            <a:extLst>
              <a:ext uri="{FF2B5EF4-FFF2-40B4-BE49-F238E27FC236}">
                <a16:creationId xmlns:a16="http://schemas.microsoft.com/office/drawing/2014/main" id="{9A3FFA4C-C09E-4BBB-AA4C-4DD4943F158B}"/>
              </a:ext>
            </a:extLst>
          </p:cNvPr>
          <p:cNvSpPr/>
          <p:nvPr/>
        </p:nvSpPr>
        <p:spPr>
          <a:xfrm>
            <a:off x="9897951" y="766780"/>
            <a:ext cx="864018" cy="59696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7" name="เมฆ 256">
            <a:extLst>
              <a:ext uri="{FF2B5EF4-FFF2-40B4-BE49-F238E27FC236}">
                <a16:creationId xmlns:a16="http://schemas.microsoft.com/office/drawing/2014/main" id="{6E93160A-72A8-4FBD-8879-C9E73EE00F6E}"/>
              </a:ext>
            </a:extLst>
          </p:cNvPr>
          <p:cNvSpPr/>
          <p:nvPr/>
        </p:nvSpPr>
        <p:spPr>
          <a:xfrm rot="459428">
            <a:off x="3159532" y="92334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8" name="เมฆ 256">
            <a:extLst>
              <a:ext uri="{FF2B5EF4-FFF2-40B4-BE49-F238E27FC236}">
                <a16:creationId xmlns:a16="http://schemas.microsoft.com/office/drawing/2014/main" id="{F0505A75-1F0A-4CF7-8B9E-EA09A4099922}"/>
              </a:ext>
            </a:extLst>
          </p:cNvPr>
          <p:cNvSpPr/>
          <p:nvPr/>
        </p:nvSpPr>
        <p:spPr>
          <a:xfrm rot="585698">
            <a:off x="-194461" y="-148710"/>
            <a:ext cx="981134" cy="616078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9" name="เมฆ 256">
            <a:extLst>
              <a:ext uri="{FF2B5EF4-FFF2-40B4-BE49-F238E27FC236}">
                <a16:creationId xmlns:a16="http://schemas.microsoft.com/office/drawing/2014/main" id="{669F3B93-B4EC-4790-8131-C92612B92ABB}"/>
              </a:ext>
            </a:extLst>
          </p:cNvPr>
          <p:cNvSpPr/>
          <p:nvPr/>
        </p:nvSpPr>
        <p:spPr>
          <a:xfrm rot="459428">
            <a:off x="11202491" y="-310968"/>
            <a:ext cx="1081024" cy="727699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5" name="เมฆ 256">
            <a:extLst>
              <a:ext uri="{FF2B5EF4-FFF2-40B4-BE49-F238E27FC236}">
                <a16:creationId xmlns:a16="http://schemas.microsoft.com/office/drawing/2014/main" id="{A1ADC563-F59D-4267-883F-B9BE86EF7CA9}"/>
              </a:ext>
            </a:extLst>
          </p:cNvPr>
          <p:cNvSpPr/>
          <p:nvPr/>
        </p:nvSpPr>
        <p:spPr>
          <a:xfrm rot="459428">
            <a:off x="1287180" y="851731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6" name="เมฆ 256">
            <a:extLst>
              <a:ext uri="{FF2B5EF4-FFF2-40B4-BE49-F238E27FC236}">
                <a16:creationId xmlns:a16="http://schemas.microsoft.com/office/drawing/2014/main" id="{AE24D4D0-EA98-444F-9ED6-47177F9ABC26}"/>
              </a:ext>
            </a:extLst>
          </p:cNvPr>
          <p:cNvSpPr/>
          <p:nvPr/>
        </p:nvSpPr>
        <p:spPr>
          <a:xfrm rot="459428">
            <a:off x="8132658" y="124949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grpSp>
        <p:nvGrpSpPr>
          <p:cNvPr id="207" name="กลุ่ม 206">
            <a:extLst>
              <a:ext uri="{FF2B5EF4-FFF2-40B4-BE49-F238E27FC236}">
                <a16:creationId xmlns:a16="http://schemas.microsoft.com/office/drawing/2014/main" id="{B4D2609C-AD70-4D30-8B8A-AF69892FC52C}"/>
              </a:ext>
            </a:extLst>
          </p:cNvPr>
          <p:cNvGrpSpPr/>
          <p:nvPr/>
        </p:nvGrpSpPr>
        <p:grpSpPr>
          <a:xfrm rot="1776184">
            <a:off x="5835372" y="860306"/>
            <a:ext cx="649281" cy="619568"/>
            <a:chOff x="4149830" y="1419706"/>
            <a:chExt cx="450901" cy="41955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08" name="รูปแบบอิสระ: รูปร่าง 207">
              <a:extLst>
                <a:ext uri="{FF2B5EF4-FFF2-40B4-BE49-F238E27FC236}">
                  <a16:creationId xmlns:a16="http://schemas.microsoft.com/office/drawing/2014/main" id="{133D47B2-C1AA-4ABC-8ACE-09972DD14BE4}"/>
                </a:ext>
              </a:extLst>
            </p:cNvPr>
            <p:cNvSpPr/>
            <p:nvPr/>
          </p:nvSpPr>
          <p:spPr>
            <a:xfrm rot="19753974">
              <a:off x="4264322" y="1570853"/>
              <a:ext cx="336409" cy="268409"/>
            </a:xfrm>
            <a:custGeom>
              <a:avLst/>
              <a:gdLst>
                <a:gd name="connsiteX0" fmla="*/ 29515 w 1911332"/>
                <a:gd name="connsiteY0" fmla="*/ 961950 h 1476855"/>
                <a:gd name="connsiteX1" fmla="*/ 562175 w 1911332"/>
                <a:gd name="connsiteY1" fmla="*/ 154082 h 1476855"/>
                <a:gd name="connsiteX2" fmla="*/ 1245756 w 1911332"/>
                <a:gd name="connsiteY2" fmla="*/ 65306 h 1476855"/>
                <a:gd name="connsiteX3" fmla="*/ 1876070 w 1911332"/>
                <a:gd name="connsiteY3" fmla="*/ 890929 h 1476855"/>
                <a:gd name="connsiteX4" fmla="*/ 1778416 w 1911332"/>
                <a:gd name="connsiteY4" fmla="*/ 1396956 h 1476855"/>
                <a:gd name="connsiteX5" fmla="*/ 1334533 w 1911332"/>
                <a:gd name="connsiteY5" fmla="*/ 1441344 h 1476855"/>
                <a:gd name="connsiteX6" fmla="*/ 1050447 w 1911332"/>
                <a:gd name="connsiteY6" fmla="*/ 1361445 h 1476855"/>
                <a:gd name="connsiteX7" fmla="*/ 535542 w 1911332"/>
                <a:gd name="connsiteY7" fmla="*/ 1476855 h 1476855"/>
                <a:gd name="connsiteX8" fmla="*/ 118292 w 1911332"/>
                <a:gd name="connsiteY8" fmla="*/ 1361445 h 1476855"/>
                <a:gd name="connsiteX9" fmla="*/ 29515 w 1911332"/>
                <a:gd name="connsiteY9" fmla="*/ 961950 h 1476855"/>
                <a:gd name="connsiteX0" fmla="*/ 29515 w 1911332"/>
                <a:gd name="connsiteY0" fmla="*/ 961950 h 1476855"/>
                <a:gd name="connsiteX1" fmla="*/ 562175 w 1911332"/>
                <a:gd name="connsiteY1" fmla="*/ 154082 h 1476855"/>
                <a:gd name="connsiteX2" fmla="*/ 1245756 w 1911332"/>
                <a:gd name="connsiteY2" fmla="*/ 65306 h 1476855"/>
                <a:gd name="connsiteX3" fmla="*/ 1876070 w 1911332"/>
                <a:gd name="connsiteY3" fmla="*/ 890929 h 1476855"/>
                <a:gd name="connsiteX4" fmla="*/ 1778416 w 1911332"/>
                <a:gd name="connsiteY4" fmla="*/ 1396956 h 1476855"/>
                <a:gd name="connsiteX5" fmla="*/ 1334533 w 1911332"/>
                <a:gd name="connsiteY5" fmla="*/ 1441344 h 1476855"/>
                <a:gd name="connsiteX6" fmla="*/ 926160 w 1911332"/>
                <a:gd name="connsiteY6" fmla="*/ 1361445 h 1476855"/>
                <a:gd name="connsiteX7" fmla="*/ 535542 w 1911332"/>
                <a:gd name="connsiteY7" fmla="*/ 1476855 h 1476855"/>
                <a:gd name="connsiteX8" fmla="*/ 118292 w 1911332"/>
                <a:gd name="connsiteY8" fmla="*/ 1361445 h 1476855"/>
                <a:gd name="connsiteX9" fmla="*/ 29515 w 1911332"/>
                <a:gd name="connsiteY9" fmla="*/ 961950 h 1476855"/>
                <a:gd name="connsiteX0" fmla="*/ 29515 w 1911332"/>
                <a:gd name="connsiteY0" fmla="*/ 961950 h 1476855"/>
                <a:gd name="connsiteX1" fmla="*/ 562175 w 1911332"/>
                <a:gd name="connsiteY1" fmla="*/ 154082 h 1476855"/>
                <a:gd name="connsiteX2" fmla="*/ 1245756 w 1911332"/>
                <a:gd name="connsiteY2" fmla="*/ 65306 h 1476855"/>
                <a:gd name="connsiteX3" fmla="*/ 1876070 w 1911332"/>
                <a:gd name="connsiteY3" fmla="*/ 890929 h 1476855"/>
                <a:gd name="connsiteX4" fmla="*/ 1778416 w 1911332"/>
                <a:gd name="connsiteY4" fmla="*/ 1334812 h 1476855"/>
                <a:gd name="connsiteX5" fmla="*/ 1334533 w 1911332"/>
                <a:gd name="connsiteY5" fmla="*/ 1441344 h 1476855"/>
                <a:gd name="connsiteX6" fmla="*/ 926160 w 1911332"/>
                <a:gd name="connsiteY6" fmla="*/ 1361445 h 1476855"/>
                <a:gd name="connsiteX7" fmla="*/ 535542 w 1911332"/>
                <a:gd name="connsiteY7" fmla="*/ 1476855 h 1476855"/>
                <a:gd name="connsiteX8" fmla="*/ 118292 w 1911332"/>
                <a:gd name="connsiteY8" fmla="*/ 1361445 h 1476855"/>
                <a:gd name="connsiteX9" fmla="*/ 29515 w 1911332"/>
                <a:gd name="connsiteY9" fmla="*/ 961950 h 1476855"/>
                <a:gd name="connsiteX0" fmla="*/ 29515 w 1911332"/>
                <a:gd name="connsiteY0" fmla="*/ 961950 h 1476855"/>
                <a:gd name="connsiteX1" fmla="*/ 562175 w 1911332"/>
                <a:gd name="connsiteY1" fmla="*/ 154082 h 1476855"/>
                <a:gd name="connsiteX2" fmla="*/ 1245756 w 1911332"/>
                <a:gd name="connsiteY2" fmla="*/ 65306 h 1476855"/>
                <a:gd name="connsiteX3" fmla="*/ 1876070 w 1911332"/>
                <a:gd name="connsiteY3" fmla="*/ 890929 h 1476855"/>
                <a:gd name="connsiteX4" fmla="*/ 1778416 w 1911332"/>
                <a:gd name="connsiteY4" fmla="*/ 1334812 h 1476855"/>
                <a:gd name="connsiteX5" fmla="*/ 1334533 w 1911332"/>
                <a:gd name="connsiteY5" fmla="*/ 1441344 h 1476855"/>
                <a:gd name="connsiteX6" fmla="*/ 979426 w 1911332"/>
                <a:gd name="connsiteY6" fmla="*/ 1343690 h 1476855"/>
                <a:gd name="connsiteX7" fmla="*/ 535542 w 1911332"/>
                <a:gd name="connsiteY7" fmla="*/ 1476855 h 1476855"/>
                <a:gd name="connsiteX8" fmla="*/ 118292 w 1911332"/>
                <a:gd name="connsiteY8" fmla="*/ 1361445 h 1476855"/>
                <a:gd name="connsiteX9" fmla="*/ 29515 w 1911332"/>
                <a:gd name="connsiteY9" fmla="*/ 961950 h 1476855"/>
                <a:gd name="connsiteX0" fmla="*/ 29515 w 1909635"/>
                <a:gd name="connsiteY0" fmla="*/ 961950 h 1476855"/>
                <a:gd name="connsiteX1" fmla="*/ 562175 w 1909635"/>
                <a:gd name="connsiteY1" fmla="*/ 154082 h 1476855"/>
                <a:gd name="connsiteX2" fmla="*/ 1245756 w 1909635"/>
                <a:gd name="connsiteY2" fmla="*/ 65306 h 1476855"/>
                <a:gd name="connsiteX3" fmla="*/ 1876070 w 1909635"/>
                <a:gd name="connsiteY3" fmla="*/ 890929 h 1476855"/>
                <a:gd name="connsiteX4" fmla="*/ 1778416 w 1909635"/>
                <a:gd name="connsiteY4" fmla="*/ 1334812 h 1476855"/>
                <a:gd name="connsiteX5" fmla="*/ 1396677 w 1909635"/>
                <a:gd name="connsiteY5" fmla="*/ 1405833 h 1476855"/>
                <a:gd name="connsiteX6" fmla="*/ 979426 w 1909635"/>
                <a:gd name="connsiteY6" fmla="*/ 1343690 h 1476855"/>
                <a:gd name="connsiteX7" fmla="*/ 535542 w 1909635"/>
                <a:gd name="connsiteY7" fmla="*/ 1476855 h 1476855"/>
                <a:gd name="connsiteX8" fmla="*/ 118292 w 1909635"/>
                <a:gd name="connsiteY8" fmla="*/ 1361445 h 1476855"/>
                <a:gd name="connsiteX9" fmla="*/ 29515 w 1909635"/>
                <a:gd name="connsiteY9" fmla="*/ 961950 h 1476855"/>
                <a:gd name="connsiteX0" fmla="*/ 29515 w 1909635"/>
                <a:gd name="connsiteY0" fmla="*/ 886614 h 1473844"/>
                <a:gd name="connsiteX1" fmla="*/ 562175 w 1909635"/>
                <a:gd name="connsiteY1" fmla="*/ 151071 h 1473844"/>
                <a:gd name="connsiteX2" fmla="*/ 1245756 w 1909635"/>
                <a:gd name="connsiteY2" fmla="*/ 62295 h 1473844"/>
                <a:gd name="connsiteX3" fmla="*/ 1876070 w 1909635"/>
                <a:gd name="connsiteY3" fmla="*/ 887918 h 1473844"/>
                <a:gd name="connsiteX4" fmla="*/ 1778416 w 1909635"/>
                <a:gd name="connsiteY4" fmla="*/ 1331801 h 1473844"/>
                <a:gd name="connsiteX5" fmla="*/ 1396677 w 1909635"/>
                <a:gd name="connsiteY5" fmla="*/ 1402822 h 1473844"/>
                <a:gd name="connsiteX6" fmla="*/ 979426 w 1909635"/>
                <a:gd name="connsiteY6" fmla="*/ 1340679 h 1473844"/>
                <a:gd name="connsiteX7" fmla="*/ 535542 w 1909635"/>
                <a:gd name="connsiteY7" fmla="*/ 1473844 h 1473844"/>
                <a:gd name="connsiteX8" fmla="*/ 118292 w 1909635"/>
                <a:gd name="connsiteY8" fmla="*/ 1358434 h 1473844"/>
                <a:gd name="connsiteX9" fmla="*/ 29515 w 1909635"/>
                <a:gd name="connsiteY9" fmla="*/ 886614 h 1473844"/>
                <a:gd name="connsiteX0" fmla="*/ 29515 w 1909635"/>
                <a:gd name="connsiteY0" fmla="*/ 889966 h 1477196"/>
                <a:gd name="connsiteX1" fmla="*/ 562175 w 1909635"/>
                <a:gd name="connsiteY1" fmla="*/ 145383 h 1477196"/>
                <a:gd name="connsiteX2" fmla="*/ 1245756 w 1909635"/>
                <a:gd name="connsiteY2" fmla="*/ 65647 h 1477196"/>
                <a:gd name="connsiteX3" fmla="*/ 1876070 w 1909635"/>
                <a:gd name="connsiteY3" fmla="*/ 891270 h 1477196"/>
                <a:gd name="connsiteX4" fmla="*/ 1778416 w 1909635"/>
                <a:gd name="connsiteY4" fmla="*/ 1335153 h 1477196"/>
                <a:gd name="connsiteX5" fmla="*/ 1396677 w 1909635"/>
                <a:gd name="connsiteY5" fmla="*/ 1406174 h 1477196"/>
                <a:gd name="connsiteX6" fmla="*/ 979426 w 1909635"/>
                <a:gd name="connsiteY6" fmla="*/ 1344031 h 1477196"/>
                <a:gd name="connsiteX7" fmla="*/ 535542 w 1909635"/>
                <a:gd name="connsiteY7" fmla="*/ 1477196 h 1477196"/>
                <a:gd name="connsiteX8" fmla="*/ 118292 w 1909635"/>
                <a:gd name="connsiteY8" fmla="*/ 1361786 h 1477196"/>
                <a:gd name="connsiteX9" fmla="*/ 29515 w 1909635"/>
                <a:gd name="connsiteY9" fmla="*/ 889966 h 1477196"/>
                <a:gd name="connsiteX0" fmla="*/ 29515 w 1904445"/>
                <a:gd name="connsiteY0" fmla="*/ 852892 h 1440122"/>
                <a:gd name="connsiteX1" fmla="*/ 562175 w 1904445"/>
                <a:gd name="connsiteY1" fmla="*/ 108309 h 1440122"/>
                <a:gd name="connsiteX2" fmla="*/ 1318285 w 1904445"/>
                <a:gd name="connsiteY2" fmla="*/ 82817 h 1440122"/>
                <a:gd name="connsiteX3" fmla="*/ 1876070 w 1904445"/>
                <a:gd name="connsiteY3" fmla="*/ 854196 h 1440122"/>
                <a:gd name="connsiteX4" fmla="*/ 1778416 w 1904445"/>
                <a:gd name="connsiteY4" fmla="*/ 1298079 h 1440122"/>
                <a:gd name="connsiteX5" fmla="*/ 1396677 w 1904445"/>
                <a:gd name="connsiteY5" fmla="*/ 1369100 h 1440122"/>
                <a:gd name="connsiteX6" fmla="*/ 979426 w 1904445"/>
                <a:gd name="connsiteY6" fmla="*/ 1306957 h 1440122"/>
                <a:gd name="connsiteX7" fmla="*/ 535542 w 1904445"/>
                <a:gd name="connsiteY7" fmla="*/ 1440122 h 1440122"/>
                <a:gd name="connsiteX8" fmla="*/ 118292 w 1904445"/>
                <a:gd name="connsiteY8" fmla="*/ 1324712 h 1440122"/>
                <a:gd name="connsiteX9" fmla="*/ 29515 w 1904445"/>
                <a:gd name="connsiteY9" fmla="*/ 852892 h 1440122"/>
                <a:gd name="connsiteX0" fmla="*/ 29515 w 1904445"/>
                <a:gd name="connsiteY0" fmla="*/ 875442 h 1462672"/>
                <a:gd name="connsiteX1" fmla="*/ 562175 w 1904445"/>
                <a:gd name="connsiteY1" fmla="*/ 130859 h 1462672"/>
                <a:gd name="connsiteX2" fmla="*/ 1318285 w 1904445"/>
                <a:gd name="connsiteY2" fmla="*/ 105367 h 1462672"/>
                <a:gd name="connsiteX3" fmla="*/ 1876070 w 1904445"/>
                <a:gd name="connsiteY3" fmla="*/ 876746 h 1462672"/>
                <a:gd name="connsiteX4" fmla="*/ 1778416 w 1904445"/>
                <a:gd name="connsiteY4" fmla="*/ 1320629 h 1462672"/>
                <a:gd name="connsiteX5" fmla="*/ 1396677 w 1904445"/>
                <a:gd name="connsiteY5" fmla="*/ 1391650 h 1462672"/>
                <a:gd name="connsiteX6" fmla="*/ 979426 w 1904445"/>
                <a:gd name="connsiteY6" fmla="*/ 1329507 h 1462672"/>
                <a:gd name="connsiteX7" fmla="*/ 535542 w 1904445"/>
                <a:gd name="connsiteY7" fmla="*/ 1462672 h 1462672"/>
                <a:gd name="connsiteX8" fmla="*/ 118292 w 1904445"/>
                <a:gd name="connsiteY8" fmla="*/ 1347262 h 1462672"/>
                <a:gd name="connsiteX9" fmla="*/ 29515 w 1904445"/>
                <a:gd name="connsiteY9" fmla="*/ 875442 h 1462672"/>
                <a:gd name="connsiteX0" fmla="*/ 29515 w 1904445"/>
                <a:gd name="connsiteY0" fmla="*/ 875442 h 1462672"/>
                <a:gd name="connsiteX1" fmla="*/ 562175 w 1904445"/>
                <a:gd name="connsiteY1" fmla="*/ 130859 h 1462672"/>
                <a:gd name="connsiteX2" fmla="*/ 1318285 w 1904445"/>
                <a:gd name="connsiteY2" fmla="*/ 105367 h 1462672"/>
                <a:gd name="connsiteX3" fmla="*/ 1876070 w 1904445"/>
                <a:gd name="connsiteY3" fmla="*/ 876746 h 1462672"/>
                <a:gd name="connsiteX4" fmla="*/ 1778416 w 1904445"/>
                <a:gd name="connsiteY4" fmla="*/ 1320629 h 1462672"/>
                <a:gd name="connsiteX5" fmla="*/ 1396677 w 1904445"/>
                <a:gd name="connsiteY5" fmla="*/ 1391650 h 1462672"/>
                <a:gd name="connsiteX6" fmla="*/ 979426 w 1904445"/>
                <a:gd name="connsiteY6" fmla="*/ 1329507 h 1462672"/>
                <a:gd name="connsiteX7" fmla="*/ 535542 w 1904445"/>
                <a:gd name="connsiteY7" fmla="*/ 1462672 h 1462672"/>
                <a:gd name="connsiteX8" fmla="*/ 118292 w 1904445"/>
                <a:gd name="connsiteY8" fmla="*/ 1347262 h 1462672"/>
                <a:gd name="connsiteX9" fmla="*/ 29515 w 1904445"/>
                <a:gd name="connsiteY9" fmla="*/ 875442 h 1462672"/>
                <a:gd name="connsiteX0" fmla="*/ 29515 w 1917785"/>
                <a:gd name="connsiteY0" fmla="*/ 875442 h 1462672"/>
                <a:gd name="connsiteX1" fmla="*/ 562175 w 1917785"/>
                <a:gd name="connsiteY1" fmla="*/ 130859 h 1462672"/>
                <a:gd name="connsiteX2" fmla="*/ 1318285 w 1917785"/>
                <a:gd name="connsiteY2" fmla="*/ 105367 h 1462672"/>
                <a:gd name="connsiteX3" fmla="*/ 1876070 w 1917785"/>
                <a:gd name="connsiteY3" fmla="*/ 876746 h 1462672"/>
                <a:gd name="connsiteX4" fmla="*/ 1823746 w 1917785"/>
                <a:gd name="connsiteY4" fmla="*/ 1302548 h 1462672"/>
                <a:gd name="connsiteX5" fmla="*/ 1396677 w 1917785"/>
                <a:gd name="connsiteY5" fmla="*/ 1391650 h 1462672"/>
                <a:gd name="connsiteX6" fmla="*/ 979426 w 1917785"/>
                <a:gd name="connsiteY6" fmla="*/ 1329507 h 1462672"/>
                <a:gd name="connsiteX7" fmla="*/ 535542 w 1917785"/>
                <a:gd name="connsiteY7" fmla="*/ 1462672 h 1462672"/>
                <a:gd name="connsiteX8" fmla="*/ 118292 w 1917785"/>
                <a:gd name="connsiteY8" fmla="*/ 1347262 h 1462672"/>
                <a:gd name="connsiteX9" fmla="*/ 29515 w 1917785"/>
                <a:gd name="connsiteY9" fmla="*/ 875442 h 1462672"/>
                <a:gd name="connsiteX0" fmla="*/ 29515 w 1922391"/>
                <a:gd name="connsiteY0" fmla="*/ 875442 h 1462672"/>
                <a:gd name="connsiteX1" fmla="*/ 562175 w 1922391"/>
                <a:gd name="connsiteY1" fmla="*/ 130859 h 1462672"/>
                <a:gd name="connsiteX2" fmla="*/ 1318285 w 1922391"/>
                <a:gd name="connsiteY2" fmla="*/ 105367 h 1462672"/>
                <a:gd name="connsiteX3" fmla="*/ 1876070 w 1922391"/>
                <a:gd name="connsiteY3" fmla="*/ 876746 h 1462672"/>
                <a:gd name="connsiteX4" fmla="*/ 1823746 w 1922391"/>
                <a:gd name="connsiteY4" fmla="*/ 1302548 h 1462672"/>
                <a:gd name="connsiteX5" fmla="*/ 1396677 w 1922391"/>
                <a:gd name="connsiteY5" fmla="*/ 1391650 h 1462672"/>
                <a:gd name="connsiteX6" fmla="*/ 979426 w 1922391"/>
                <a:gd name="connsiteY6" fmla="*/ 1329507 h 1462672"/>
                <a:gd name="connsiteX7" fmla="*/ 535542 w 1922391"/>
                <a:gd name="connsiteY7" fmla="*/ 1462672 h 1462672"/>
                <a:gd name="connsiteX8" fmla="*/ 118292 w 1922391"/>
                <a:gd name="connsiteY8" fmla="*/ 1347262 h 1462672"/>
                <a:gd name="connsiteX9" fmla="*/ 29515 w 1922391"/>
                <a:gd name="connsiteY9" fmla="*/ 875442 h 1462672"/>
                <a:gd name="connsiteX0" fmla="*/ 29515 w 1913723"/>
                <a:gd name="connsiteY0" fmla="*/ 875442 h 1462672"/>
                <a:gd name="connsiteX1" fmla="*/ 562175 w 1913723"/>
                <a:gd name="connsiteY1" fmla="*/ 130859 h 1462672"/>
                <a:gd name="connsiteX2" fmla="*/ 1318285 w 1913723"/>
                <a:gd name="connsiteY2" fmla="*/ 105367 h 1462672"/>
                <a:gd name="connsiteX3" fmla="*/ 1876070 w 1913723"/>
                <a:gd name="connsiteY3" fmla="*/ 876746 h 1462672"/>
                <a:gd name="connsiteX4" fmla="*/ 1823746 w 1913723"/>
                <a:gd name="connsiteY4" fmla="*/ 1302548 h 1462672"/>
                <a:gd name="connsiteX5" fmla="*/ 1505470 w 1913723"/>
                <a:gd name="connsiteY5" fmla="*/ 1445894 h 1462672"/>
                <a:gd name="connsiteX6" fmla="*/ 979426 w 1913723"/>
                <a:gd name="connsiteY6" fmla="*/ 1329507 h 1462672"/>
                <a:gd name="connsiteX7" fmla="*/ 535542 w 1913723"/>
                <a:gd name="connsiteY7" fmla="*/ 1462672 h 1462672"/>
                <a:gd name="connsiteX8" fmla="*/ 118292 w 1913723"/>
                <a:gd name="connsiteY8" fmla="*/ 1347262 h 1462672"/>
                <a:gd name="connsiteX9" fmla="*/ 29515 w 1913723"/>
                <a:gd name="connsiteY9" fmla="*/ 875442 h 1462672"/>
                <a:gd name="connsiteX0" fmla="*/ 29515 w 1913723"/>
                <a:gd name="connsiteY0" fmla="*/ 875442 h 1462672"/>
                <a:gd name="connsiteX1" fmla="*/ 562175 w 1913723"/>
                <a:gd name="connsiteY1" fmla="*/ 130859 h 1462672"/>
                <a:gd name="connsiteX2" fmla="*/ 1318285 w 1913723"/>
                <a:gd name="connsiteY2" fmla="*/ 105367 h 1462672"/>
                <a:gd name="connsiteX3" fmla="*/ 1876070 w 1913723"/>
                <a:gd name="connsiteY3" fmla="*/ 876746 h 1462672"/>
                <a:gd name="connsiteX4" fmla="*/ 1823746 w 1913723"/>
                <a:gd name="connsiteY4" fmla="*/ 1302548 h 1462672"/>
                <a:gd name="connsiteX5" fmla="*/ 1505470 w 1913723"/>
                <a:gd name="connsiteY5" fmla="*/ 1445894 h 1462672"/>
                <a:gd name="connsiteX6" fmla="*/ 988491 w 1913723"/>
                <a:gd name="connsiteY6" fmla="*/ 1347589 h 1462672"/>
                <a:gd name="connsiteX7" fmla="*/ 535542 w 1913723"/>
                <a:gd name="connsiteY7" fmla="*/ 1462672 h 1462672"/>
                <a:gd name="connsiteX8" fmla="*/ 118292 w 1913723"/>
                <a:gd name="connsiteY8" fmla="*/ 1347262 h 1462672"/>
                <a:gd name="connsiteX9" fmla="*/ 29515 w 1913723"/>
                <a:gd name="connsiteY9" fmla="*/ 875442 h 1462672"/>
                <a:gd name="connsiteX0" fmla="*/ 29515 w 1913723"/>
                <a:gd name="connsiteY0" fmla="*/ 875442 h 1462672"/>
                <a:gd name="connsiteX1" fmla="*/ 562175 w 1913723"/>
                <a:gd name="connsiteY1" fmla="*/ 130859 h 1462672"/>
                <a:gd name="connsiteX2" fmla="*/ 1318285 w 1913723"/>
                <a:gd name="connsiteY2" fmla="*/ 105367 h 1462672"/>
                <a:gd name="connsiteX3" fmla="*/ 1876070 w 1913723"/>
                <a:gd name="connsiteY3" fmla="*/ 876746 h 1462672"/>
                <a:gd name="connsiteX4" fmla="*/ 1823746 w 1913723"/>
                <a:gd name="connsiteY4" fmla="*/ 1302548 h 1462672"/>
                <a:gd name="connsiteX5" fmla="*/ 1505470 w 1913723"/>
                <a:gd name="connsiteY5" fmla="*/ 1445894 h 1462672"/>
                <a:gd name="connsiteX6" fmla="*/ 988491 w 1913723"/>
                <a:gd name="connsiteY6" fmla="*/ 1347589 h 1462672"/>
                <a:gd name="connsiteX7" fmla="*/ 535542 w 1913723"/>
                <a:gd name="connsiteY7" fmla="*/ 1462672 h 1462672"/>
                <a:gd name="connsiteX8" fmla="*/ 118292 w 1913723"/>
                <a:gd name="connsiteY8" fmla="*/ 1347262 h 1462672"/>
                <a:gd name="connsiteX9" fmla="*/ 29515 w 1913723"/>
                <a:gd name="connsiteY9" fmla="*/ 875442 h 1462672"/>
                <a:gd name="connsiteX0" fmla="*/ 29515 w 1914363"/>
                <a:gd name="connsiteY0" fmla="*/ 875442 h 1473327"/>
                <a:gd name="connsiteX1" fmla="*/ 562175 w 1914363"/>
                <a:gd name="connsiteY1" fmla="*/ 130859 h 1473327"/>
                <a:gd name="connsiteX2" fmla="*/ 1318285 w 1914363"/>
                <a:gd name="connsiteY2" fmla="*/ 105367 h 1473327"/>
                <a:gd name="connsiteX3" fmla="*/ 1876070 w 1914363"/>
                <a:gd name="connsiteY3" fmla="*/ 876746 h 1473327"/>
                <a:gd name="connsiteX4" fmla="*/ 1823746 w 1914363"/>
                <a:gd name="connsiteY4" fmla="*/ 1302548 h 1473327"/>
                <a:gd name="connsiteX5" fmla="*/ 1487338 w 1914363"/>
                <a:gd name="connsiteY5" fmla="*/ 1473017 h 1473327"/>
                <a:gd name="connsiteX6" fmla="*/ 988491 w 1914363"/>
                <a:gd name="connsiteY6" fmla="*/ 1347589 h 1473327"/>
                <a:gd name="connsiteX7" fmla="*/ 535542 w 1914363"/>
                <a:gd name="connsiteY7" fmla="*/ 1462672 h 1473327"/>
                <a:gd name="connsiteX8" fmla="*/ 118292 w 1914363"/>
                <a:gd name="connsiteY8" fmla="*/ 1347262 h 1473327"/>
                <a:gd name="connsiteX9" fmla="*/ 29515 w 1914363"/>
                <a:gd name="connsiteY9" fmla="*/ 875442 h 147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14363" h="1473327">
                  <a:moveTo>
                    <a:pt x="29515" y="875442"/>
                  </a:moveTo>
                  <a:cubicBezTo>
                    <a:pt x="103495" y="672708"/>
                    <a:pt x="347380" y="259205"/>
                    <a:pt x="562175" y="130859"/>
                  </a:cubicBezTo>
                  <a:cubicBezTo>
                    <a:pt x="776970" y="2513"/>
                    <a:pt x="990511" y="-73193"/>
                    <a:pt x="1318285" y="105367"/>
                  </a:cubicBezTo>
                  <a:cubicBezTo>
                    <a:pt x="1646059" y="283927"/>
                    <a:pt x="1791827" y="677216"/>
                    <a:pt x="1876070" y="876746"/>
                  </a:cubicBezTo>
                  <a:cubicBezTo>
                    <a:pt x="1960313" y="1076276"/>
                    <a:pt x="1888535" y="1203170"/>
                    <a:pt x="1823746" y="1302548"/>
                  </a:cubicBezTo>
                  <a:cubicBezTo>
                    <a:pt x="1758957" y="1401927"/>
                    <a:pt x="1626547" y="1465510"/>
                    <a:pt x="1487338" y="1473017"/>
                  </a:cubicBezTo>
                  <a:cubicBezTo>
                    <a:pt x="1348129" y="1480524"/>
                    <a:pt x="1147124" y="1349313"/>
                    <a:pt x="988491" y="1347589"/>
                  </a:cubicBezTo>
                  <a:cubicBezTo>
                    <a:pt x="829858" y="1345865"/>
                    <a:pt x="690901" y="1462672"/>
                    <a:pt x="535542" y="1462672"/>
                  </a:cubicBezTo>
                  <a:cubicBezTo>
                    <a:pt x="380183" y="1462672"/>
                    <a:pt x="202630" y="1445134"/>
                    <a:pt x="118292" y="1347262"/>
                  </a:cubicBezTo>
                  <a:cubicBezTo>
                    <a:pt x="33954" y="1249390"/>
                    <a:pt x="-44465" y="1078176"/>
                    <a:pt x="29515" y="875442"/>
                  </a:cubicBezTo>
                  <a:close/>
                </a:path>
              </a:pathLst>
            </a:custGeom>
            <a:solidFill>
              <a:srgbClr val="5E27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09" name="วงรี 208">
              <a:extLst>
                <a:ext uri="{FF2B5EF4-FFF2-40B4-BE49-F238E27FC236}">
                  <a16:creationId xmlns:a16="http://schemas.microsoft.com/office/drawing/2014/main" id="{AF09E49D-FC02-494D-AA2E-9A3F80DBFF89}"/>
                </a:ext>
              </a:extLst>
            </p:cNvPr>
            <p:cNvSpPr/>
            <p:nvPr/>
          </p:nvSpPr>
          <p:spPr>
            <a:xfrm rot="18050207">
              <a:off x="4165417" y="1622150"/>
              <a:ext cx="101605" cy="132779"/>
            </a:xfrm>
            <a:prstGeom prst="ellipse">
              <a:avLst/>
            </a:prstGeom>
            <a:solidFill>
              <a:srgbClr val="5E27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10" name="วงรี 209">
              <a:extLst>
                <a:ext uri="{FF2B5EF4-FFF2-40B4-BE49-F238E27FC236}">
                  <a16:creationId xmlns:a16="http://schemas.microsoft.com/office/drawing/2014/main" id="{A4B46DBB-B3F8-4FC7-830D-C884318D9F0A}"/>
                </a:ext>
              </a:extLst>
            </p:cNvPr>
            <p:cNvSpPr/>
            <p:nvPr/>
          </p:nvSpPr>
          <p:spPr>
            <a:xfrm rot="18961787">
              <a:off x="4218390" y="1474555"/>
              <a:ext cx="107745" cy="147467"/>
            </a:xfrm>
            <a:prstGeom prst="ellipse">
              <a:avLst/>
            </a:prstGeom>
            <a:solidFill>
              <a:srgbClr val="5E27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11" name="วงรี 210">
              <a:extLst>
                <a:ext uri="{FF2B5EF4-FFF2-40B4-BE49-F238E27FC236}">
                  <a16:creationId xmlns:a16="http://schemas.microsoft.com/office/drawing/2014/main" id="{CA3E3909-86FA-489D-861F-7D416878986C}"/>
                </a:ext>
              </a:extLst>
            </p:cNvPr>
            <p:cNvSpPr/>
            <p:nvPr/>
          </p:nvSpPr>
          <p:spPr>
            <a:xfrm rot="20999948">
              <a:off x="4355159" y="1419706"/>
              <a:ext cx="101605" cy="132779"/>
            </a:xfrm>
            <a:prstGeom prst="ellipse">
              <a:avLst/>
            </a:prstGeom>
            <a:solidFill>
              <a:srgbClr val="5E27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12" name="วงรี 211">
              <a:extLst>
                <a:ext uri="{FF2B5EF4-FFF2-40B4-BE49-F238E27FC236}">
                  <a16:creationId xmlns:a16="http://schemas.microsoft.com/office/drawing/2014/main" id="{0CA0ADA6-BCC9-4472-80EA-3931B5DEAB1D}"/>
                </a:ext>
              </a:extLst>
            </p:cNvPr>
            <p:cNvSpPr/>
            <p:nvPr/>
          </p:nvSpPr>
          <p:spPr>
            <a:xfrm rot="21427761">
              <a:off x="4485387" y="1448554"/>
              <a:ext cx="101605" cy="132779"/>
            </a:xfrm>
            <a:prstGeom prst="ellipse">
              <a:avLst/>
            </a:prstGeom>
            <a:solidFill>
              <a:srgbClr val="5E27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213" name="กลุ่ม 212">
            <a:extLst>
              <a:ext uri="{FF2B5EF4-FFF2-40B4-BE49-F238E27FC236}">
                <a16:creationId xmlns:a16="http://schemas.microsoft.com/office/drawing/2014/main" id="{1F9B5E95-3597-414F-B839-A1ADD9762B7D}"/>
              </a:ext>
            </a:extLst>
          </p:cNvPr>
          <p:cNvGrpSpPr/>
          <p:nvPr/>
        </p:nvGrpSpPr>
        <p:grpSpPr>
          <a:xfrm>
            <a:off x="4768248" y="3988662"/>
            <a:ext cx="2666845" cy="3697103"/>
            <a:chOff x="803735" y="981668"/>
            <a:chExt cx="2480003" cy="3391878"/>
          </a:xfrm>
        </p:grpSpPr>
        <p:grpSp>
          <p:nvGrpSpPr>
            <p:cNvPr id="214" name="กลุ่ม 213">
              <a:extLst>
                <a:ext uri="{FF2B5EF4-FFF2-40B4-BE49-F238E27FC236}">
                  <a16:creationId xmlns:a16="http://schemas.microsoft.com/office/drawing/2014/main" id="{0C5E8E11-087A-433F-AFEF-DDAF7A703BED}"/>
                </a:ext>
              </a:extLst>
            </p:cNvPr>
            <p:cNvGrpSpPr/>
            <p:nvPr/>
          </p:nvGrpSpPr>
          <p:grpSpPr>
            <a:xfrm>
              <a:off x="803735" y="981668"/>
              <a:ext cx="2480003" cy="3391878"/>
              <a:chOff x="2804160" y="2202089"/>
              <a:chExt cx="2237116" cy="2959191"/>
            </a:xfr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225" name="รูปแบบอิสระ: รูปร่าง 224">
                <a:extLst>
                  <a:ext uri="{FF2B5EF4-FFF2-40B4-BE49-F238E27FC236}">
                    <a16:creationId xmlns:a16="http://schemas.microsoft.com/office/drawing/2014/main" id="{7944CA69-6585-4819-AE81-B8D59E6F0ED8}"/>
                  </a:ext>
                </a:extLst>
              </p:cNvPr>
              <p:cNvSpPr/>
              <p:nvPr/>
            </p:nvSpPr>
            <p:spPr>
              <a:xfrm>
                <a:off x="2804160" y="2202089"/>
                <a:ext cx="2237116" cy="2959191"/>
              </a:xfrm>
              <a:custGeom>
                <a:avLst/>
                <a:gdLst>
                  <a:gd name="connsiteX0" fmla="*/ 55229 w 606091"/>
                  <a:gd name="connsiteY0" fmla="*/ 691793 h 823633"/>
                  <a:gd name="connsiteX1" fmla="*/ 111109 w 606091"/>
                  <a:gd name="connsiteY1" fmla="*/ 216813 h 823633"/>
                  <a:gd name="connsiteX2" fmla="*/ 78089 w 606091"/>
                  <a:gd name="connsiteY2" fmla="*/ 23773 h 823633"/>
                  <a:gd name="connsiteX3" fmla="*/ 217789 w 606091"/>
                  <a:gd name="connsiteY3" fmla="*/ 74573 h 823633"/>
                  <a:gd name="connsiteX4" fmla="*/ 255889 w 606091"/>
                  <a:gd name="connsiteY4" fmla="*/ 56793 h 823633"/>
                  <a:gd name="connsiteX5" fmla="*/ 360029 w 606091"/>
                  <a:gd name="connsiteY5" fmla="*/ 49173 h 823633"/>
                  <a:gd name="connsiteX6" fmla="*/ 451469 w 606091"/>
                  <a:gd name="connsiteY6" fmla="*/ 69493 h 823633"/>
                  <a:gd name="connsiteX7" fmla="*/ 563229 w 606091"/>
                  <a:gd name="connsiteY7" fmla="*/ 3453 h 823633"/>
                  <a:gd name="connsiteX8" fmla="*/ 537829 w 606091"/>
                  <a:gd name="connsiteY8" fmla="*/ 193953 h 823633"/>
                  <a:gd name="connsiteX9" fmla="*/ 593709 w 606091"/>
                  <a:gd name="connsiteY9" fmla="*/ 681633 h 823633"/>
                  <a:gd name="connsiteX10" fmla="*/ 588629 w 606091"/>
                  <a:gd name="connsiteY10" fmla="*/ 803553 h 823633"/>
                  <a:gd name="connsiteX11" fmla="*/ 410829 w 606091"/>
                  <a:gd name="connsiteY11" fmla="*/ 821333 h 823633"/>
                  <a:gd name="connsiteX12" fmla="*/ 22209 w 606091"/>
                  <a:gd name="connsiteY12" fmla="*/ 808633 h 823633"/>
                  <a:gd name="connsiteX13" fmla="*/ 55229 w 606091"/>
                  <a:gd name="connsiteY13" fmla="*/ 691793 h 823633"/>
                  <a:gd name="connsiteX0" fmla="*/ 55229 w 606091"/>
                  <a:gd name="connsiteY0" fmla="*/ 691793 h 823633"/>
                  <a:gd name="connsiteX1" fmla="*/ 111109 w 606091"/>
                  <a:gd name="connsiteY1" fmla="*/ 216813 h 823633"/>
                  <a:gd name="connsiteX2" fmla="*/ 78089 w 606091"/>
                  <a:gd name="connsiteY2" fmla="*/ 23773 h 823633"/>
                  <a:gd name="connsiteX3" fmla="*/ 217789 w 606091"/>
                  <a:gd name="connsiteY3" fmla="*/ 74573 h 823633"/>
                  <a:gd name="connsiteX4" fmla="*/ 263509 w 606091"/>
                  <a:gd name="connsiteY4" fmla="*/ 60603 h 823633"/>
                  <a:gd name="connsiteX5" fmla="*/ 360029 w 606091"/>
                  <a:gd name="connsiteY5" fmla="*/ 49173 h 823633"/>
                  <a:gd name="connsiteX6" fmla="*/ 451469 w 606091"/>
                  <a:gd name="connsiteY6" fmla="*/ 69493 h 823633"/>
                  <a:gd name="connsiteX7" fmla="*/ 563229 w 606091"/>
                  <a:gd name="connsiteY7" fmla="*/ 3453 h 823633"/>
                  <a:gd name="connsiteX8" fmla="*/ 537829 w 606091"/>
                  <a:gd name="connsiteY8" fmla="*/ 193953 h 823633"/>
                  <a:gd name="connsiteX9" fmla="*/ 593709 w 606091"/>
                  <a:gd name="connsiteY9" fmla="*/ 681633 h 823633"/>
                  <a:gd name="connsiteX10" fmla="*/ 588629 w 606091"/>
                  <a:gd name="connsiteY10" fmla="*/ 803553 h 823633"/>
                  <a:gd name="connsiteX11" fmla="*/ 410829 w 606091"/>
                  <a:gd name="connsiteY11" fmla="*/ 821333 h 823633"/>
                  <a:gd name="connsiteX12" fmla="*/ 22209 w 606091"/>
                  <a:gd name="connsiteY12" fmla="*/ 808633 h 823633"/>
                  <a:gd name="connsiteX13" fmla="*/ 55229 w 606091"/>
                  <a:gd name="connsiteY13" fmla="*/ 691793 h 823633"/>
                  <a:gd name="connsiteX0" fmla="*/ 19655 w 570517"/>
                  <a:gd name="connsiteY0" fmla="*/ 691793 h 826605"/>
                  <a:gd name="connsiteX1" fmla="*/ 75535 w 570517"/>
                  <a:gd name="connsiteY1" fmla="*/ 216813 h 826605"/>
                  <a:gd name="connsiteX2" fmla="*/ 42515 w 570517"/>
                  <a:gd name="connsiteY2" fmla="*/ 23773 h 826605"/>
                  <a:gd name="connsiteX3" fmla="*/ 182215 w 570517"/>
                  <a:gd name="connsiteY3" fmla="*/ 74573 h 826605"/>
                  <a:gd name="connsiteX4" fmla="*/ 227935 w 570517"/>
                  <a:gd name="connsiteY4" fmla="*/ 60603 h 826605"/>
                  <a:gd name="connsiteX5" fmla="*/ 324455 w 570517"/>
                  <a:gd name="connsiteY5" fmla="*/ 49173 h 826605"/>
                  <a:gd name="connsiteX6" fmla="*/ 415895 w 570517"/>
                  <a:gd name="connsiteY6" fmla="*/ 69493 h 826605"/>
                  <a:gd name="connsiteX7" fmla="*/ 527655 w 570517"/>
                  <a:gd name="connsiteY7" fmla="*/ 3453 h 826605"/>
                  <a:gd name="connsiteX8" fmla="*/ 502255 w 570517"/>
                  <a:gd name="connsiteY8" fmla="*/ 193953 h 826605"/>
                  <a:gd name="connsiteX9" fmla="*/ 558135 w 570517"/>
                  <a:gd name="connsiteY9" fmla="*/ 681633 h 826605"/>
                  <a:gd name="connsiteX10" fmla="*/ 553055 w 570517"/>
                  <a:gd name="connsiteY10" fmla="*/ 803553 h 826605"/>
                  <a:gd name="connsiteX11" fmla="*/ 375255 w 570517"/>
                  <a:gd name="connsiteY11" fmla="*/ 821333 h 826605"/>
                  <a:gd name="connsiteX12" fmla="*/ 32355 w 570517"/>
                  <a:gd name="connsiteY12" fmla="*/ 814348 h 826605"/>
                  <a:gd name="connsiteX13" fmla="*/ 19655 w 570517"/>
                  <a:gd name="connsiteY13" fmla="*/ 691793 h 826605"/>
                  <a:gd name="connsiteX0" fmla="*/ 27872 w 578734"/>
                  <a:gd name="connsiteY0" fmla="*/ 691793 h 821583"/>
                  <a:gd name="connsiteX1" fmla="*/ 83752 w 578734"/>
                  <a:gd name="connsiteY1" fmla="*/ 216813 h 821583"/>
                  <a:gd name="connsiteX2" fmla="*/ 50732 w 578734"/>
                  <a:gd name="connsiteY2" fmla="*/ 23773 h 821583"/>
                  <a:gd name="connsiteX3" fmla="*/ 190432 w 578734"/>
                  <a:gd name="connsiteY3" fmla="*/ 74573 h 821583"/>
                  <a:gd name="connsiteX4" fmla="*/ 236152 w 578734"/>
                  <a:gd name="connsiteY4" fmla="*/ 60603 h 821583"/>
                  <a:gd name="connsiteX5" fmla="*/ 332672 w 578734"/>
                  <a:gd name="connsiteY5" fmla="*/ 49173 h 821583"/>
                  <a:gd name="connsiteX6" fmla="*/ 424112 w 578734"/>
                  <a:gd name="connsiteY6" fmla="*/ 69493 h 821583"/>
                  <a:gd name="connsiteX7" fmla="*/ 535872 w 578734"/>
                  <a:gd name="connsiteY7" fmla="*/ 3453 h 821583"/>
                  <a:gd name="connsiteX8" fmla="*/ 510472 w 578734"/>
                  <a:gd name="connsiteY8" fmla="*/ 193953 h 821583"/>
                  <a:gd name="connsiteX9" fmla="*/ 566352 w 578734"/>
                  <a:gd name="connsiteY9" fmla="*/ 681633 h 821583"/>
                  <a:gd name="connsiteX10" fmla="*/ 561272 w 578734"/>
                  <a:gd name="connsiteY10" fmla="*/ 803553 h 821583"/>
                  <a:gd name="connsiteX11" fmla="*/ 383472 w 578734"/>
                  <a:gd name="connsiteY11" fmla="*/ 821333 h 821583"/>
                  <a:gd name="connsiteX12" fmla="*/ 40572 w 578734"/>
                  <a:gd name="connsiteY12" fmla="*/ 814348 h 821583"/>
                  <a:gd name="connsiteX13" fmla="*/ 27872 w 578734"/>
                  <a:gd name="connsiteY13" fmla="*/ 691793 h 821583"/>
                  <a:gd name="connsiteX0" fmla="*/ 11104 w 579111"/>
                  <a:gd name="connsiteY0" fmla="*/ 701318 h 825770"/>
                  <a:gd name="connsiteX1" fmla="*/ 84129 w 579111"/>
                  <a:gd name="connsiteY1" fmla="*/ 216813 h 825770"/>
                  <a:gd name="connsiteX2" fmla="*/ 51109 w 579111"/>
                  <a:gd name="connsiteY2" fmla="*/ 23773 h 825770"/>
                  <a:gd name="connsiteX3" fmla="*/ 190809 w 579111"/>
                  <a:gd name="connsiteY3" fmla="*/ 74573 h 825770"/>
                  <a:gd name="connsiteX4" fmla="*/ 236529 w 579111"/>
                  <a:gd name="connsiteY4" fmla="*/ 60603 h 825770"/>
                  <a:gd name="connsiteX5" fmla="*/ 333049 w 579111"/>
                  <a:gd name="connsiteY5" fmla="*/ 49173 h 825770"/>
                  <a:gd name="connsiteX6" fmla="*/ 424489 w 579111"/>
                  <a:gd name="connsiteY6" fmla="*/ 69493 h 825770"/>
                  <a:gd name="connsiteX7" fmla="*/ 536249 w 579111"/>
                  <a:gd name="connsiteY7" fmla="*/ 3453 h 825770"/>
                  <a:gd name="connsiteX8" fmla="*/ 510849 w 579111"/>
                  <a:gd name="connsiteY8" fmla="*/ 193953 h 825770"/>
                  <a:gd name="connsiteX9" fmla="*/ 566729 w 579111"/>
                  <a:gd name="connsiteY9" fmla="*/ 681633 h 825770"/>
                  <a:gd name="connsiteX10" fmla="*/ 561649 w 579111"/>
                  <a:gd name="connsiteY10" fmla="*/ 803553 h 825770"/>
                  <a:gd name="connsiteX11" fmla="*/ 383849 w 579111"/>
                  <a:gd name="connsiteY11" fmla="*/ 821333 h 825770"/>
                  <a:gd name="connsiteX12" fmla="*/ 40949 w 579111"/>
                  <a:gd name="connsiteY12" fmla="*/ 814348 h 825770"/>
                  <a:gd name="connsiteX13" fmla="*/ 11104 w 579111"/>
                  <a:gd name="connsiteY13" fmla="*/ 701318 h 825770"/>
                  <a:gd name="connsiteX0" fmla="*/ 12598 w 580605"/>
                  <a:gd name="connsiteY0" fmla="*/ 701318 h 825770"/>
                  <a:gd name="connsiteX1" fmla="*/ 85623 w 580605"/>
                  <a:gd name="connsiteY1" fmla="*/ 216813 h 825770"/>
                  <a:gd name="connsiteX2" fmla="*/ 52603 w 580605"/>
                  <a:gd name="connsiteY2" fmla="*/ 23773 h 825770"/>
                  <a:gd name="connsiteX3" fmla="*/ 192303 w 580605"/>
                  <a:gd name="connsiteY3" fmla="*/ 74573 h 825770"/>
                  <a:gd name="connsiteX4" fmla="*/ 238023 w 580605"/>
                  <a:gd name="connsiteY4" fmla="*/ 60603 h 825770"/>
                  <a:gd name="connsiteX5" fmla="*/ 334543 w 580605"/>
                  <a:gd name="connsiteY5" fmla="*/ 49173 h 825770"/>
                  <a:gd name="connsiteX6" fmla="*/ 425983 w 580605"/>
                  <a:gd name="connsiteY6" fmla="*/ 69493 h 825770"/>
                  <a:gd name="connsiteX7" fmla="*/ 537743 w 580605"/>
                  <a:gd name="connsiteY7" fmla="*/ 3453 h 825770"/>
                  <a:gd name="connsiteX8" fmla="*/ 512343 w 580605"/>
                  <a:gd name="connsiteY8" fmla="*/ 193953 h 825770"/>
                  <a:gd name="connsiteX9" fmla="*/ 568223 w 580605"/>
                  <a:gd name="connsiteY9" fmla="*/ 681633 h 825770"/>
                  <a:gd name="connsiteX10" fmla="*/ 563143 w 580605"/>
                  <a:gd name="connsiteY10" fmla="*/ 803553 h 825770"/>
                  <a:gd name="connsiteX11" fmla="*/ 385343 w 580605"/>
                  <a:gd name="connsiteY11" fmla="*/ 821333 h 825770"/>
                  <a:gd name="connsiteX12" fmla="*/ 42443 w 580605"/>
                  <a:gd name="connsiteY12" fmla="*/ 814348 h 825770"/>
                  <a:gd name="connsiteX13" fmla="*/ 12598 w 580605"/>
                  <a:gd name="connsiteY13" fmla="*/ 701318 h 825770"/>
                  <a:gd name="connsiteX0" fmla="*/ 12598 w 585924"/>
                  <a:gd name="connsiteY0" fmla="*/ 701318 h 825770"/>
                  <a:gd name="connsiteX1" fmla="*/ 85623 w 585924"/>
                  <a:gd name="connsiteY1" fmla="*/ 216813 h 825770"/>
                  <a:gd name="connsiteX2" fmla="*/ 52603 w 585924"/>
                  <a:gd name="connsiteY2" fmla="*/ 23773 h 825770"/>
                  <a:gd name="connsiteX3" fmla="*/ 192303 w 585924"/>
                  <a:gd name="connsiteY3" fmla="*/ 74573 h 825770"/>
                  <a:gd name="connsiteX4" fmla="*/ 238023 w 585924"/>
                  <a:gd name="connsiteY4" fmla="*/ 60603 h 825770"/>
                  <a:gd name="connsiteX5" fmla="*/ 334543 w 585924"/>
                  <a:gd name="connsiteY5" fmla="*/ 49173 h 825770"/>
                  <a:gd name="connsiteX6" fmla="*/ 425983 w 585924"/>
                  <a:gd name="connsiteY6" fmla="*/ 69493 h 825770"/>
                  <a:gd name="connsiteX7" fmla="*/ 537743 w 585924"/>
                  <a:gd name="connsiteY7" fmla="*/ 3453 h 825770"/>
                  <a:gd name="connsiteX8" fmla="*/ 512343 w 585924"/>
                  <a:gd name="connsiteY8" fmla="*/ 193953 h 825770"/>
                  <a:gd name="connsiteX9" fmla="*/ 568223 w 585924"/>
                  <a:gd name="connsiteY9" fmla="*/ 681633 h 825770"/>
                  <a:gd name="connsiteX10" fmla="*/ 570763 w 585924"/>
                  <a:gd name="connsiteY10" fmla="*/ 809268 h 825770"/>
                  <a:gd name="connsiteX11" fmla="*/ 385343 w 585924"/>
                  <a:gd name="connsiteY11" fmla="*/ 821333 h 825770"/>
                  <a:gd name="connsiteX12" fmla="*/ 42443 w 585924"/>
                  <a:gd name="connsiteY12" fmla="*/ 814348 h 825770"/>
                  <a:gd name="connsiteX13" fmla="*/ 12598 w 585924"/>
                  <a:gd name="connsiteY13" fmla="*/ 701318 h 825770"/>
                  <a:gd name="connsiteX0" fmla="*/ 12710 w 585897"/>
                  <a:gd name="connsiteY0" fmla="*/ 701318 h 830313"/>
                  <a:gd name="connsiteX1" fmla="*/ 85735 w 585897"/>
                  <a:gd name="connsiteY1" fmla="*/ 216813 h 830313"/>
                  <a:gd name="connsiteX2" fmla="*/ 52715 w 585897"/>
                  <a:gd name="connsiteY2" fmla="*/ 23773 h 830313"/>
                  <a:gd name="connsiteX3" fmla="*/ 192415 w 585897"/>
                  <a:gd name="connsiteY3" fmla="*/ 74573 h 830313"/>
                  <a:gd name="connsiteX4" fmla="*/ 238135 w 585897"/>
                  <a:gd name="connsiteY4" fmla="*/ 60603 h 830313"/>
                  <a:gd name="connsiteX5" fmla="*/ 334655 w 585897"/>
                  <a:gd name="connsiteY5" fmla="*/ 49173 h 830313"/>
                  <a:gd name="connsiteX6" fmla="*/ 426095 w 585897"/>
                  <a:gd name="connsiteY6" fmla="*/ 69493 h 830313"/>
                  <a:gd name="connsiteX7" fmla="*/ 537855 w 585897"/>
                  <a:gd name="connsiteY7" fmla="*/ 3453 h 830313"/>
                  <a:gd name="connsiteX8" fmla="*/ 512455 w 585897"/>
                  <a:gd name="connsiteY8" fmla="*/ 193953 h 830313"/>
                  <a:gd name="connsiteX9" fmla="*/ 568335 w 585897"/>
                  <a:gd name="connsiteY9" fmla="*/ 681633 h 830313"/>
                  <a:gd name="connsiteX10" fmla="*/ 570875 w 585897"/>
                  <a:gd name="connsiteY10" fmla="*/ 809268 h 830313"/>
                  <a:gd name="connsiteX11" fmla="*/ 387360 w 585897"/>
                  <a:gd name="connsiteY11" fmla="*/ 828953 h 830313"/>
                  <a:gd name="connsiteX12" fmla="*/ 42555 w 585897"/>
                  <a:gd name="connsiteY12" fmla="*/ 814348 h 830313"/>
                  <a:gd name="connsiteX13" fmla="*/ 12710 w 585897"/>
                  <a:gd name="connsiteY13" fmla="*/ 701318 h 830313"/>
                  <a:gd name="connsiteX0" fmla="*/ 12710 w 591041"/>
                  <a:gd name="connsiteY0" fmla="*/ 701318 h 830313"/>
                  <a:gd name="connsiteX1" fmla="*/ 85735 w 591041"/>
                  <a:gd name="connsiteY1" fmla="*/ 216813 h 830313"/>
                  <a:gd name="connsiteX2" fmla="*/ 52715 w 591041"/>
                  <a:gd name="connsiteY2" fmla="*/ 23773 h 830313"/>
                  <a:gd name="connsiteX3" fmla="*/ 192415 w 591041"/>
                  <a:gd name="connsiteY3" fmla="*/ 74573 h 830313"/>
                  <a:gd name="connsiteX4" fmla="*/ 238135 w 591041"/>
                  <a:gd name="connsiteY4" fmla="*/ 60603 h 830313"/>
                  <a:gd name="connsiteX5" fmla="*/ 334655 w 591041"/>
                  <a:gd name="connsiteY5" fmla="*/ 49173 h 830313"/>
                  <a:gd name="connsiteX6" fmla="*/ 426095 w 591041"/>
                  <a:gd name="connsiteY6" fmla="*/ 69493 h 830313"/>
                  <a:gd name="connsiteX7" fmla="*/ 537855 w 591041"/>
                  <a:gd name="connsiteY7" fmla="*/ 3453 h 830313"/>
                  <a:gd name="connsiteX8" fmla="*/ 512455 w 591041"/>
                  <a:gd name="connsiteY8" fmla="*/ 193953 h 830313"/>
                  <a:gd name="connsiteX9" fmla="*/ 579765 w 591041"/>
                  <a:gd name="connsiteY9" fmla="*/ 681633 h 830313"/>
                  <a:gd name="connsiteX10" fmla="*/ 570875 w 591041"/>
                  <a:gd name="connsiteY10" fmla="*/ 809268 h 830313"/>
                  <a:gd name="connsiteX11" fmla="*/ 387360 w 591041"/>
                  <a:gd name="connsiteY11" fmla="*/ 828953 h 830313"/>
                  <a:gd name="connsiteX12" fmla="*/ 42555 w 591041"/>
                  <a:gd name="connsiteY12" fmla="*/ 814348 h 830313"/>
                  <a:gd name="connsiteX13" fmla="*/ 12710 w 591041"/>
                  <a:gd name="connsiteY13" fmla="*/ 701318 h 830313"/>
                  <a:gd name="connsiteX0" fmla="*/ 12710 w 591041"/>
                  <a:gd name="connsiteY0" fmla="*/ 701318 h 830313"/>
                  <a:gd name="connsiteX1" fmla="*/ 85735 w 591041"/>
                  <a:gd name="connsiteY1" fmla="*/ 216813 h 830313"/>
                  <a:gd name="connsiteX2" fmla="*/ 52715 w 591041"/>
                  <a:gd name="connsiteY2" fmla="*/ 23773 h 830313"/>
                  <a:gd name="connsiteX3" fmla="*/ 192415 w 591041"/>
                  <a:gd name="connsiteY3" fmla="*/ 74573 h 830313"/>
                  <a:gd name="connsiteX4" fmla="*/ 192415 w 591041"/>
                  <a:gd name="connsiteY4" fmla="*/ 73938 h 830313"/>
                  <a:gd name="connsiteX5" fmla="*/ 334655 w 591041"/>
                  <a:gd name="connsiteY5" fmla="*/ 49173 h 830313"/>
                  <a:gd name="connsiteX6" fmla="*/ 426095 w 591041"/>
                  <a:gd name="connsiteY6" fmla="*/ 69493 h 830313"/>
                  <a:gd name="connsiteX7" fmla="*/ 537855 w 591041"/>
                  <a:gd name="connsiteY7" fmla="*/ 3453 h 830313"/>
                  <a:gd name="connsiteX8" fmla="*/ 512455 w 591041"/>
                  <a:gd name="connsiteY8" fmla="*/ 193953 h 830313"/>
                  <a:gd name="connsiteX9" fmla="*/ 579765 w 591041"/>
                  <a:gd name="connsiteY9" fmla="*/ 681633 h 830313"/>
                  <a:gd name="connsiteX10" fmla="*/ 570875 w 591041"/>
                  <a:gd name="connsiteY10" fmla="*/ 809268 h 830313"/>
                  <a:gd name="connsiteX11" fmla="*/ 387360 w 591041"/>
                  <a:gd name="connsiteY11" fmla="*/ 828953 h 830313"/>
                  <a:gd name="connsiteX12" fmla="*/ 42555 w 591041"/>
                  <a:gd name="connsiteY12" fmla="*/ 814348 h 830313"/>
                  <a:gd name="connsiteX13" fmla="*/ 12710 w 591041"/>
                  <a:gd name="connsiteY13" fmla="*/ 701318 h 830313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192415 w 591041"/>
                  <a:gd name="connsiteY4" fmla="*/ 73960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34325 w 591041"/>
                  <a:gd name="connsiteY4" fmla="*/ 64435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3700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3700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91041" h="830335">
                    <a:moveTo>
                      <a:pt x="12710" y="701340"/>
                    </a:moveTo>
                    <a:cubicBezTo>
                      <a:pt x="23717" y="597941"/>
                      <a:pt x="79068" y="329759"/>
                      <a:pt x="85735" y="216835"/>
                    </a:cubicBezTo>
                    <a:cubicBezTo>
                      <a:pt x="92402" y="103911"/>
                      <a:pt x="34935" y="47502"/>
                      <a:pt x="52715" y="23795"/>
                    </a:cubicBezTo>
                    <a:cubicBezTo>
                      <a:pt x="70495" y="88"/>
                      <a:pt x="160559" y="67822"/>
                      <a:pt x="192415" y="74595"/>
                    </a:cubicBezTo>
                    <a:cubicBezTo>
                      <a:pt x="224271" y="81368"/>
                      <a:pt x="223636" y="68033"/>
                      <a:pt x="243850" y="64435"/>
                    </a:cubicBezTo>
                    <a:cubicBezTo>
                      <a:pt x="264064" y="60837"/>
                      <a:pt x="260466" y="55968"/>
                      <a:pt x="313700" y="53005"/>
                    </a:cubicBezTo>
                    <a:cubicBezTo>
                      <a:pt x="366934" y="50042"/>
                      <a:pt x="388736" y="77770"/>
                      <a:pt x="426095" y="69515"/>
                    </a:cubicBezTo>
                    <a:cubicBezTo>
                      <a:pt x="463454" y="61260"/>
                      <a:pt x="523462" y="-17268"/>
                      <a:pt x="537855" y="3475"/>
                    </a:cubicBezTo>
                    <a:cubicBezTo>
                      <a:pt x="552248" y="24218"/>
                      <a:pt x="505470" y="80945"/>
                      <a:pt x="512455" y="193975"/>
                    </a:cubicBezTo>
                    <a:cubicBezTo>
                      <a:pt x="519440" y="307005"/>
                      <a:pt x="570028" y="579103"/>
                      <a:pt x="579765" y="681655"/>
                    </a:cubicBezTo>
                    <a:cubicBezTo>
                      <a:pt x="589502" y="784207"/>
                      <a:pt x="602942" y="784737"/>
                      <a:pt x="570875" y="809290"/>
                    </a:cubicBezTo>
                    <a:cubicBezTo>
                      <a:pt x="538808" y="833843"/>
                      <a:pt x="481763" y="828128"/>
                      <a:pt x="387360" y="828975"/>
                    </a:cubicBezTo>
                    <a:cubicBezTo>
                      <a:pt x="292957" y="829822"/>
                      <a:pt x="104997" y="835642"/>
                      <a:pt x="42555" y="814370"/>
                    </a:cubicBezTo>
                    <a:cubicBezTo>
                      <a:pt x="-19887" y="793098"/>
                      <a:pt x="1703" y="804739"/>
                      <a:pt x="12710" y="701340"/>
                    </a:cubicBezTo>
                    <a:close/>
                  </a:path>
                </a:pathLst>
              </a:custGeom>
              <a:solidFill>
                <a:srgbClr val="EFBA46"/>
              </a:solidFill>
              <a:ln w="5715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26" name="กลุ่ม 225">
                <a:extLst>
                  <a:ext uri="{FF2B5EF4-FFF2-40B4-BE49-F238E27FC236}">
                    <a16:creationId xmlns:a16="http://schemas.microsoft.com/office/drawing/2014/main" id="{B71B9CAF-897C-45DA-87BF-33E6101EE2D7}"/>
                  </a:ext>
                </a:extLst>
              </p:cNvPr>
              <p:cNvGrpSpPr/>
              <p:nvPr/>
            </p:nvGrpSpPr>
            <p:grpSpPr>
              <a:xfrm>
                <a:off x="3672603" y="2409900"/>
                <a:ext cx="553180" cy="345773"/>
                <a:chOff x="3672603" y="2409900"/>
                <a:chExt cx="553180" cy="345773"/>
              </a:xfrm>
              <a:solidFill>
                <a:srgbClr val="660066"/>
              </a:solidFill>
            </p:grpSpPr>
            <p:sp>
              <p:nvSpPr>
                <p:cNvPr id="272" name="สามเหลี่ยมหน้าจั่ว 8">
                  <a:extLst>
                    <a:ext uri="{FF2B5EF4-FFF2-40B4-BE49-F238E27FC236}">
                      <a16:creationId xmlns:a16="http://schemas.microsoft.com/office/drawing/2014/main" id="{3B07BD69-C6C4-4796-91D9-9BC550E497FB}"/>
                    </a:ext>
                  </a:extLst>
                </p:cNvPr>
                <p:cNvSpPr/>
                <p:nvPr/>
              </p:nvSpPr>
              <p:spPr>
                <a:xfrm rot="10474012">
                  <a:off x="3848896" y="2409900"/>
                  <a:ext cx="215266" cy="345773"/>
                </a:xfrm>
                <a:custGeom>
                  <a:avLst/>
                  <a:gdLst>
                    <a:gd name="connsiteX0" fmla="*/ 0 w 208280"/>
                    <a:gd name="connsiteY0" fmla="*/ 337820 h 337820"/>
                    <a:gd name="connsiteX1" fmla="*/ 104140 w 208280"/>
                    <a:gd name="connsiteY1" fmla="*/ 0 h 337820"/>
                    <a:gd name="connsiteX2" fmla="*/ 208280 w 208280"/>
                    <a:gd name="connsiteY2" fmla="*/ 337820 h 337820"/>
                    <a:gd name="connsiteX3" fmla="*/ 0 w 208280"/>
                    <a:gd name="connsiteY3" fmla="*/ 337820 h 337820"/>
                    <a:gd name="connsiteX0" fmla="*/ 0 w 207919"/>
                    <a:gd name="connsiteY0" fmla="*/ 334027 h 337820"/>
                    <a:gd name="connsiteX1" fmla="*/ 103779 w 207919"/>
                    <a:gd name="connsiteY1" fmla="*/ 0 h 337820"/>
                    <a:gd name="connsiteX2" fmla="*/ 207919 w 207919"/>
                    <a:gd name="connsiteY2" fmla="*/ 337820 h 337820"/>
                    <a:gd name="connsiteX3" fmla="*/ 0 w 207919"/>
                    <a:gd name="connsiteY3" fmla="*/ 334027 h 337820"/>
                    <a:gd name="connsiteX0" fmla="*/ 0 w 207919"/>
                    <a:gd name="connsiteY0" fmla="*/ 334027 h 343438"/>
                    <a:gd name="connsiteX1" fmla="*/ 103779 w 207919"/>
                    <a:gd name="connsiteY1" fmla="*/ 0 h 343438"/>
                    <a:gd name="connsiteX2" fmla="*/ 207919 w 207919"/>
                    <a:gd name="connsiteY2" fmla="*/ 337820 h 343438"/>
                    <a:gd name="connsiteX3" fmla="*/ 128002 w 207919"/>
                    <a:gd name="connsiteY3" fmla="*/ 343438 h 343438"/>
                    <a:gd name="connsiteX4" fmla="*/ 0 w 207919"/>
                    <a:gd name="connsiteY4" fmla="*/ 334027 h 343438"/>
                    <a:gd name="connsiteX0" fmla="*/ 0 w 207919"/>
                    <a:gd name="connsiteY0" fmla="*/ 334027 h 343438"/>
                    <a:gd name="connsiteX1" fmla="*/ 103779 w 207919"/>
                    <a:gd name="connsiteY1" fmla="*/ 0 h 343438"/>
                    <a:gd name="connsiteX2" fmla="*/ 207919 w 207919"/>
                    <a:gd name="connsiteY2" fmla="*/ 337820 h 343438"/>
                    <a:gd name="connsiteX3" fmla="*/ 128002 w 207919"/>
                    <a:gd name="connsiteY3" fmla="*/ 343438 h 343438"/>
                    <a:gd name="connsiteX4" fmla="*/ 0 w 207919"/>
                    <a:gd name="connsiteY4" fmla="*/ 334027 h 343438"/>
                    <a:gd name="connsiteX0" fmla="*/ 0 w 207919"/>
                    <a:gd name="connsiteY0" fmla="*/ 334027 h 344764"/>
                    <a:gd name="connsiteX1" fmla="*/ 103779 w 207919"/>
                    <a:gd name="connsiteY1" fmla="*/ 0 h 344764"/>
                    <a:gd name="connsiteX2" fmla="*/ 207919 w 207919"/>
                    <a:gd name="connsiteY2" fmla="*/ 337820 h 344764"/>
                    <a:gd name="connsiteX3" fmla="*/ 115118 w 207919"/>
                    <a:gd name="connsiteY3" fmla="*/ 344764 h 344764"/>
                    <a:gd name="connsiteX4" fmla="*/ 0 w 207919"/>
                    <a:gd name="connsiteY4" fmla="*/ 334027 h 344764"/>
                    <a:gd name="connsiteX0" fmla="*/ 0 w 213458"/>
                    <a:gd name="connsiteY0" fmla="*/ 338604 h 344764"/>
                    <a:gd name="connsiteX1" fmla="*/ 109318 w 213458"/>
                    <a:gd name="connsiteY1" fmla="*/ 0 h 344764"/>
                    <a:gd name="connsiteX2" fmla="*/ 213458 w 213458"/>
                    <a:gd name="connsiteY2" fmla="*/ 337820 h 344764"/>
                    <a:gd name="connsiteX3" fmla="*/ 120657 w 213458"/>
                    <a:gd name="connsiteY3" fmla="*/ 344764 h 344764"/>
                    <a:gd name="connsiteX4" fmla="*/ 0 w 213458"/>
                    <a:gd name="connsiteY4" fmla="*/ 338604 h 344764"/>
                    <a:gd name="connsiteX0" fmla="*/ 0 w 215266"/>
                    <a:gd name="connsiteY0" fmla="*/ 338604 h 345773"/>
                    <a:gd name="connsiteX1" fmla="*/ 109318 w 215266"/>
                    <a:gd name="connsiteY1" fmla="*/ 0 h 345773"/>
                    <a:gd name="connsiteX2" fmla="*/ 215266 w 215266"/>
                    <a:gd name="connsiteY2" fmla="*/ 345646 h 345773"/>
                    <a:gd name="connsiteX3" fmla="*/ 120657 w 215266"/>
                    <a:gd name="connsiteY3" fmla="*/ 344764 h 345773"/>
                    <a:gd name="connsiteX4" fmla="*/ 0 w 215266"/>
                    <a:gd name="connsiteY4" fmla="*/ 338604 h 345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5266" h="345773">
                      <a:moveTo>
                        <a:pt x="0" y="338604"/>
                      </a:moveTo>
                      <a:lnTo>
                        <a:pt x="109318" y="0"/>
                      </a:lnTo>
                      <a:lnTo>
                        <a:pt x="215266" y="345646"/>
                      </a:lnTo>
                      <a:cubicBezTo>
                        <a:pt x="175984" y="346316"/>
                        <a:pt x="159939" y="344094"/>
                        <a:pt x="120657" y="344764"/>
                      </a:cubicBezTo>
                      <a:cubicBezTo>
                        <a:pt x="39581" y="343077"/>
                        <a:pt x="42667" y="341741"/>
                        <a:pt x="0" y="338604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3" name="สามเหลี่ยมหน้าจั่ว 9">
                  <a:extLst>
                    <a:ext uri="{FF2B5EF4-FFF2-40B4-BE49-F238E27FC236}">
                      <a16:creationId xmlns:a16="http://schemas.microsoft.com/office/drawing/2014/main" id="{598B15E7-686B-49C8-8D0A-036E9189AE55}"/>
                    </a:ext>
                  </a:extLst>
                </p:cNvPr>
                <p:cNvSpPr/>
                <p:nvPr/>
              </p:nvSpPr>
              <p:spPr>
                <a:xfrm rot="10053214">
                  <a:off x="3672603" y="2445746"/>
                  <a:ext cx="148655" cy="233411"/>
                </a:xfrm>
                <a:custGeom>
                  <a:avLst/>
                  <a:gdLst>
                    <a:gd name="connsiteX0" fmla="*/ 0 w 143300"/>
                    <a:gd name="connsiteY0" fmla="*/ 220938 h 220938"/>
                    <a:gd name="connsiteX1" fmla="*/ 71650 w 143300"/>
                    <a:gd name="connsiteY1" fmla="*/ 0 h 220938"/>
                    <a:gd name="connsiteX2" fmla="*/ 143300 w 143300"/>
                    <a:gd name="connsiteY2" fmla="*/ 220938 h 220938"/>
                    <a:gd name="connsiteX3" fmla="*/ 0 w 143300"/>
                    <a:gd name="connsiteY3" fmla="*/ 220938 h 220938"/>
                    <a:gd name="connsiteX0" fmla="*/ 0 w 147817"/>
                    <a:gd name="connsiteY0" fmla="*/ 241400 h 241400"/>
                    <a:gd name="connsiteX1" fmla="*/ 76167 w 147817"/>
                    <a:gd name="connsiteY1" fmla="*/ 0 h 241400"/>
                    <a:gd name="connsiteX2" fmla="*/ 147817 w 147817"/>
                    <a:gd name="connsiteY2" fmla="*/ 220938 h 241400"/>
                    <a:gd name="connsiteX3" fmla="*/ 0 w 147817"/>
                    <a:gd name="connsiteY3" fmla="*/ 241400 h 241400"/>
                    <a:gd name="connsiteX0" fmla="*/ 0 w 147817"/>
                    <a:gd name="connsiteY0" fmla="*/ 241400 h 241400"/>
                    <a:gd name="connsiteX1" fmla="*/ 76167 w 147817"/>
                    <a:gd name="connsiteY1" fmla="*/ 0 h 241400"/>
                    <a:gd name="connsiteX2" fmla="*/ 147817 w 147817"/>
                    <a:gd name="connsiteY2" fmla="*/ 220938 h 241400"/>
                    <a:gd name="connsiteX3" fmla="*/ 93041 w 147817"/>
                    <a:gd name="connsiteY3" fmla="*/ 237777 h 241400"/>
                    <a:gd name="connsiteX4" fmla="*/ 0 w 147817"/>
                    <a:gd name="connsiteY4" fmla="*/ 241400 h 241400"/>
                    <a:gd name="connsiteX0" fmla="*/ 0 w 157448"/>
                    <a:gd name="connsiteY0" fmla="*/ 249678 h 249678"/>
                    <a:gd name="connsiteX1" fmla="*/ 85798 w 157448"/>
                    <a:gd name="connsiteY1" fmla="*/ 0 h 249678"/>
                    <a:gd name="connsiteX2" fmla="*/ 157448 w 157448"/>
                    <a:gd name="connsiteY2" fmla="*/ 220938 h 249678"/>
                    <a:gd name="connsiteX3" fmla="*/ 102672 w 157448"/>
                    <a:gd name="connsiteY3" fmla="*/ 237777 h 249678"/>
                    <a:gd name="connsiteX4" fmla="*/ 0 w 157448"/>
                    <a:gd name="connsiteY4" fmla="*/ 249678 h 249678"/>
                    <a:gd name="connsiteX0" fmla="*/ 0 w 152521"/>
                    <a:gd name="connsiteY0" fmla="*/ 227356 h 237777"/>
                    <a:gd name="connsiteX1" fmla="*/ 80871 w 152521"/>
                    <a:gd name="connsiteY1" fmla="*/ 0 h 237777"/>
                    <a:gd name="connsiteX2" fmla="*/ 152521 w 152521"/>
                    <a:gd name="connsiteY2" fmla="*/ 220938 h 237777"/>
                    <a:gd name="connsiteX3" fmla="*/ 97745 w 152521"/>
                    <a:gd name="connsiteY3" fmla="*/ 237777 h 237777"/>
                    <a:gd name="connsiteX4" fmla="*/ 0 w 152521"/>
                    <a:gd name="connsiteY4" fmla="*/ 227356 h 237777"/>
                    <a:gd name="connsiteX0" fmla="*/ 0 w 152521"/>
                    <a:gd name="connsiteY0" fmla="*/ 227356 h 230336"/>
                    <a:gd name="connsiteX1" fmla="*/ 80871 w 152521"/>
                    <a:gd name="connsiteY1" fmla="*/ 0 h 230336"/>
                    <a:gd name="connsiteX2" fmla="*/ 152521 w 152521"/>
                    <a:gd name="connsiteY2" fmla="*/ 220938 h 230336"/>
                    <a:gd name="connsiteX3" fmla="*/ 99387 w 152521"/>
                    <a:gd name="connsiteY3" fmla="*/ 230336 h 230336"/>
                    <a:gd name="connsiteX4" fmla="*/ 0 w 152521"/>
                    <a:gd name="connsiteY4" fmla="*/ 227356 h 230336"/>
                    <a:gd name="connsiteX0" fmla="*/ 0 w 148655"/>
                    <a:gd name="connsiteY0" fmla="*/ 233411 h 233411"/>
                    <a:gd name="connsiteX1" fmla="*/ 77005 w 148655"/>
                    <a:gd name="connsiteY1" fmla="*/ 0 h 233411"/>
                    <a:gd name="connsiteX2" fmla="*/ 148655 w 148655"/>
                    <a:gd name="connsiteY2" fmla="*/ 220938 h 233411"/>
                    <a:gd name="connsiteX3" fmla="*/ 95521 w 148655"/>
                    <a:gd name="connsiteY3" fmla="*/ 230336 h 233411"/>
                    <a:gd name="connsiteX4" fmla="*/ 0 w 148655"/>
                    <a:gd name="connsiteY4" fmla="*/ 233411 h 2334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55" h="233411">
                      <a:moveTo>
                        <a:pt x="0" y="233411"/>
                      </a:moveTo>
                      <a:lnTo>
                        <a:pt x="77005" y="0"/>
                      </a:lnTo>
                      <a:lnTo>
                        <a:pt x="148655" y="220938"/>
                      </a:lnTo>
                      <a:cubicBezTo>
                        <a:pt x="124333" y="224562"/>
                        <a:pt x="119843" y="226712"/>
                        <a:pt x="95521" y="230336"/>
                      </a:cubicBezTo>
                      <a:lnTo>
                        <a:pt x="0" y="23341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4" name="สามเหลี่ยมหน้าจั่ว 10">
                  <a:extLst>
                    <a:ext uri="{FF2B5EF4-FFF2-40B4-BE49-F238E27FC236}">
                      <a16:creationId xmlns:a16="http://schemas.microsoft.com/office/drawing/2014/main" id="{A2102F90-7CCD-480E-A8E6-1DC4113646A9}"/>
                    </a:ext>
                  </a:extLst>
                </p:cNvPr>
                <p:cNvSpPr/>
                <p:nvPr/>
              </p:nvSpPr>
              <p:spPr>
                <a:xfrm rot="11585451">
                  <a:off x="4076612" y="2427730"/>
                  <a:ext cx="149171" cy="229902"/>
                </a:xfrm>
                <a:custGeom>
                  <a:avLst/>
                  <a:gdLst>
                    <a:gd name="connsiteX0" fmla="*/ 0 w 140123"/>
                    <a:gd name="connsiteY0" fmla="*/ 235324 h 235324"/>
                    <a:gd name="connsiteX1" fmla="*/ 70062 w 140123"/>
                    <a:gd name="connsiteY1" fmla="*/ 0 h 235324"/>
                    <a:gd name="connsiteX2" fmla="*/ 140123 w 140123"/>
                    <a:gd name="connsiteY2" fmla="*/ 235324 h 235324"/>
                    <a:gd name="connsiteX3" fmla="*/ 0 w 140123"/>
                    <a:gd name="connsiteY3" fmla="*/ 235324 h 235324"/>
                    <a:gd name="connsiteX0" fmla="*/ 0 w 140684"/>
                    <a:gd name="connsiteY0" fmla="*/ 235324 h 235324"/>
                    <a:gd name="connsiteX1" fmla="*/ 70062 w 140684"/>
                    <a:gd name="connsiteY1" fmla="*/ 0 h 235324"/>
                    <a:gd name="connsiteX2" fmla="*/ 140684 w 140684"/>
                    <a:gd name="connsiteY2" fmla="*/ 229327 h 235324"/>
                    <a:gd name="connsiteX3" fmla="*/ 0 w 140684"/>
                    <a:gd name="connsiteY3" fmla="*/ 235324 h 235324"/>
                    <a:gd name="connsiteX0" fmla="*/ 0 w 146121"/>
                    <a:gd name="connsiteY0" fmla="*/ 228765 h 229327"/>
                    <a:gd name="connsiteX1" fmla="*/ 75499 w 146121"/>
                    <a:gd name="connsiteY1" fmla="*/ 0 h 229327"/>
                    <a:gd name="connsiteX2" fmla="*/ 146121 w 146121"/>
                    <a:gd name="connsiteY2" fmla="*/ 229327 h 229327"/>
                    <a:gd name="connsiteX3" fmla="*/ 0 w 146121"/>
                    <a:gd name="connsiteY3" fmla="*/ 228765 h 229327"/>
                    <a:gd name="connsiteX0" fmla="*/ 0 w 144798"/>
                    <a:gd name="connsiteY0" fmla="*/ 228765 h 234850"/>
                    <a:gd name="connsiteX1" fmla="*/ 75499 w 144798"/>
                    <a:gd name="connsiteY1" fmla="*/ 0 h 234850"/>
                    <a:gd name="connsiteX2" fmla="*/ 144798 w 144798"/>
                    <a:gd name="connsiteY2" fmla="*/ 234850 h 234850"/>
                    <a:gd name="connsiteX3" fmla="*/ 0 w 144798"/>
                    <a:gd name="connsiteY3" fmla="*/ 228765 h 234850"/>
                    <a:gd name="connsiteX0" fmla="*/ 0 w 150321"/>
                    <a:gd name="connsiteY0" fmla="*/ 227442 h 234850"/>
                    <a:gd name="connsiteX1" fmla="*/ 81022 w 150321"/>
                    <a:gd name="connsiteY1" fmla="*/ 0 h 234850"/>
                    <a:gd name="connsiteX2" fmla="*/ 150321 w 150321"/>
                    <a:gd name="connsiteY2" fmla="*/ 234850 h 234850"/>
                    <a:gd name="connsiteX3" fmla="*/ 0 w 150321"/>
                    <a:gd name="connsiteY3" fmla="*/ 227442 h 234850"/>
                    <a:gd name="connsiteX0" fmla="*/ 0 w 149171"/>
                    <a:gd name="connsiteY0" fmla="*/ 227442 h 229902"/>
                    <a:gd name="connsiteX1" fmla="*/ 81022 w 149171"/>
                    <a:gd name="connsiteY1" fmla="*/ 0 h 229902"/>
                    <a:gd name="connsiteX2" fmla="*/ 149171 w 149171"/>
                    <a:gd name="connsiteY2" fmla="*/ 229902 h 229902"/>
                    <a:gd name="connsiteX3" fmla="*/ 0 w 149171"/>
                    <a:gd name="connsiteY3" fmla="*/ 227442 h 229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9171" h="229902">
                      <a:moveTo>
                        <a:pt x="0" y="227442"/>
                      </a:moveTo>
                      <a:lnTo>
                        <a:pt x="81022" y="0"/>
                      </a:lnTo>
                      <a:lnTo>
                        <a:pt x="149171" y="229902"/>
                      </a:lnTo>
                      <a:lnTo>
                        <a:pt x="0" y="227442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27" name="กลุ่ม 226">
                <a:extLst>
                  <a:ext uri="{FF2B5EF4-FFF2-40B4-BE49-F238E27FC236}">
                    <a16:creationId xmlns:a16="http://schemas.microsoft.com/office/drawing/2014/main" id="{8105B9C7-F8D5-4BE7-B6EC-FD7D71F92D9A}"/>
                  </a:ext>
                </a:extLst>
              </p:cNvPr>
              <p:cNvGrpSpPr/>
              <p:nvPr/>
            </p:nvGrpSpPr>
            <p:grpSpPr>
              <a:xfrm>
                <a:off x="3673493" y="3224085"/>
                <a:ext cx="490561" cy="297686"/>
                <a:chOff x="3673493" y="3224085"/>
                <a:chExt cx="490561" cy="297686"/>
              </a:xfrm>
            </p:grpSpPr>
            <p:sp>
              <p:nvSpPr>
                <p:cNvPr id="270" name="รูปแบบอิสระ: รูปร่าง 269">
                  <a:extLst>
                    <a:ext uri="{FF2B5EF4-FFF2-40B4-BE49-F238E27FC236}">
                      <a16:creationId xmlns:a16="http://schemas.microsoft.com/office/drawing/2014/main" id="{6AE50FDF-4BED-4C7C-B653-0656ABE47B89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1" name="รูปแบบอิสระ: รูปร่าง 270">
                  <a:extLst>
                    <a:ext uri="{FF2B5EF4-FFF2-40B4-BE49-F238E27FC236}">
                      <a16:creationId xmlns:a16="http://schemas.microsoft.com/office/drawing/2014/main" id="{A5A949A0-C20C-4BBE-9CE3-55710860176F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28" name="กลุ่ม 227">
                <a:extLst>
                  <a:ext uri="{FF2B5EF4-FFF2-40B4-BE49-F238E27FC236}">
                    <a16:creationId xmlns:a16="http://schemas.microsoft.com/office/drawing/2014/main" id="{41B53591-BDAF-49EB-B6FF-FEA54F13A8E8}"/>
                  </a:ext>
                </a:extLst>
              </p:cNvPr>
              <p:cNvGrpSpPr/>
              <p:nvPr/>
            </p:nvGrpSpPr>
            <p:grpSpPr>
              <a:xfrm>
                <a:off x="3390605" y="2906545"/>
                <a:ext cx="1081875" cy="246380"/>
                <a:chOff x="3390605" y="2906545"/>
                <a:chExt cx="1081875" cy="246380"/>
              </a:xfrm>
            </p:grpSpPr>
            <p:sp>
              <p:nvSpPr>
                <p:cNvPr id="264" name="แผนผังลำดับงาน: ตัวเชื่อมต่อ 263">
                  <a:extLst>
                    <a:ext uri="{FF2B5EF4-FFF2-40B4-BE49-F238E27FC236}">
                      <a16:creationId xmlns:a16="http://schemas.microsoft.com/office/drawing/2014/main" id="{B6A6B9B4-4131-444E-A56C-0A8945BB871B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5" name="แผนผังลำดับงาน: ตัวเชื่อมต่อ 264">
                  <a:extLst>
                    <a:ext uri="{FF2B5EF4-FFF2-40B4-BE49-F238E27FC236}">
                      <a16:creationId xmlns:a16="http://schemas.microsoft.com/office/drawing/2014/main" id="{084A9E86-3D49-4D32-8823-669D4B48C102}"/>
                    </a:ext>
                  </a:extLst>
                </p:cNvPr>
                <p:cNvSpPr/>
                <p:nvPr/>
              </p:nvSpPr>
              <p:spPr>
                <a:xfrm>
                  <a:off x="4215940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6" name="แผนผังลำดับงาน: ตัวเชื่อมต่อ 265">
                  <a:extLst>
                    <a:ext uri="{FF2B5EF4-FFF2-40B4-BE49-F238E27FC236}">
                      <a16:creationId xmlns:a16="http://schemas.microsoft.com/office/drawing/2014/main" id="{ABFE09D3-3DB1-43B6-A962-5522272264C3}"/>
                    </a:ext>
                  </a:extLst>
                </p:cNvPr>
                <p:cNvSpPr/>
                <p:nvPr/>
              </p:nvSpPr>
              <p:spPr>
                <a:xfrm>
                  <a:off x="3431245" y="294107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28575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7" name="แผนผังลำดับงาน: ตัวเชื่อมต่อ 266">
                  <a:extLst>
                    <a:ext uri="{FF2B5EF4-FFF2-40B4-BE49-F238E27FC236}">
                      <a16:creationId xmlns:a16="http://schemas.microsoft.com/office/drawing/2014/main" id="{EC803FA1-9526-43D1-9231-BF721538FC34}"/>
                    </a:ext>
                  </a:extLst>
                </p:cNvPr>
                <p:cNvSpPr/>
                <p:nvPr/>
              </p:nvSpPr>
              <p:spPr>
                <a:xfrm>
                  <a:off x="4256580" y="2940571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28575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8" name="แผนผังลำดับงาน: ตัวเชื่อมต่อ 267">
                  <a:extLst>
                    <a:ext uri="{FF2B5EF4-FFF2-40B4-BE49-F238E27FC236}">
                      <a16:creationId xmlns:a16="http://schemas.microsoft.com/office/drawing/2014/main" id="{BB5FDEAC-4A99-4539-A613-E18D3D648CB7}"/>
                    </a:ext>
                  </a:extLst>
                </p:cNvPr>
                <p:cNvSpPr/>
                <p:nvPr/>
              </p:nvSpPr>
              <p:spPr>
                <a:xfrm>
                  <a:off x="3518875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9" name="แผนผังลำดับงาน: ตัวเชื่อมต่อ 268">
                  <a:extLst>
                    <a:ext uri="{FF2B5EF4-FFF2-40B4-BE49-F238E27FC236}">
                      <a16:creationId xmlns:a16="http://schemas.microsoft.com/office/drawing/2014/main" id="{40746AD1-0431-4C48-A459-4F1458AA16EF}"/>
                    </a:ext>
                  </a:extLst>
                </p:cNvPr>
                <p:cNvSpPr/>
                <p:nvPr/>
              </p:nvSpPr>
              <p:spPr>
                <a:xfrm>
                  <a:off x="4344210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229" name="รูปแบบอิสระ: รูปร่าง 228">
                <a:extLst>
                  <a:ext uri="{FF2B5EF4-FFF2-40B4-BE49-F238E27FC236}">
                    <a16:creationId xmlns:a16="http://schemas.microsoft.com/office/drawing/2014/main" id="{8EB1877B-4BE3-4E98-A545-F063DD8F0DA4}"/>
                  </a:ext>
                </a:extLst>
              </p:cNvPr>
              <p:cNvSpPr/>
              <p:nvPr/>
            </p:nvSpPr>
            <p:spPr>
              <a:xfrm>
                <a:off x="2992417" y="2291228"/>
                <a:ext cx="248412" cy="513448"/>
              </a:xfrm>
              <a:custGeom>
                <a:avLst/>
                <a:gdLst>
                  <a:gd name="connsiteX0" fmla="*/ 13019 w 247887"/>
                  <a:gd name="connsiteY0" fmla="*/ 1589 h 506747"/>
                  <a:gd name="connsiteX1" fmla="*/ 178754 w 247887"/>
                  <a:gd name="connsiteY1" fmla="*/ 171134 h 506747"/>
                  <a:gd name="connsiteX2" fmla="*/ 247334 w 247887"/>
                  <a:gd name="connsiteY2" fmla="*/ 430214 h 506747"/>
                  <a:gd name="connsiteX3" fmla="*/ 146369 w 247887"/>
                  <a:gd name="connsiteY3" fmla="*/ 506414 h 506747"/>
                  <a:gd name="connsiteX4" fmla="*/ 119699 w 247887"/>
                  <a:gd name="connsiteY4" fmla="*/ 409259 h 506747"/>
                  <a:gd name="connsiteX5" fmla="*/ 79694 w 247887"/>
                  <a:gd name="connsiteY5" fmla="*/ 264479 h 506747"/>
                  <a:gd name="connsiteX6" fmla="*/ 41594 w 247887"/>
                  <a:gd name="connsiteY6" fmla="*/ 173039 h 506747"/>
                  <a:gd name="connsiteX7" fmla="*/ 14924 w 247887"/>
                  <a:gd name="connsiteY7" fmla="*/ 89219 h 506747"/>
                  <a:gd name="connsiteX8" fmla="*/ 13019 w 247887"/>
                  <a:gd name="connsiteY8" fmla="*/ 1589 h 506747"/>
                  <a:gd name="connsiteX0" fmla="*/ 16160 w 239574"/>
                  <a:gd name="connsiteY0" fmla="*/ 1830 h 499368"/>
                  <a:gd name="connsiteX1" fmla="*/ 170465 w 239574"/>
                  <a:gd name="connsiteY1" fmla="*/ 163755 h 499368"/>
                  <a:gd name="connsiteX2" fmla="*/ 239045 w 239574"/>
                  <a:gd name="connsiteY2" fmla="*/ 422835 h 499368"/>
                  <a:gd name="connsiteX3" fmla="*/ 138080 w 239574"/>
                  <a:gd name="connsiteY3" fmla="*/ 499035 h 499368"/>
                  <a:gd name="connsiteX4" fmla="*/ 111410 w 239574"/>
                  <a:gd name="connsiteY4" fmla="*/ 401880 h 499368"/>
                  <a:gd name="connsiteX5" fmla="*/ 71405 w 239574"/>
                  <a:gd name="connsiteY5" fmla="*/ 257100 h 499368"/>
                  <a:gd name="connsiteX6" fmla="*/ 33305 w 239574"/>
                  <a:gd name="connsiteY6" fmla="*/ 165660 h 499368"/>
                  <a:gd name="connsiteX7" fmla="*/ 6635 w 239574"/>
                  <a:gd name="connsiteY7" fmla="*/ 81840 h 499368"/>
                  <a:gd name="connsiteX8" fmla="*/ 16160 w 239574"/>
                  <a:gd name="connsiteY8" fmla="*/ 1830 h 499368"/>
                  <a:gd name="connsiteX0" fmla="*/ 24936 w 248350"/>
                  <a:gd name="connsiteY0" fmla="*/ 6204 h 503742"/>
                  <a:gd name="connsiteX1" fmla="*/ 179241 w 248350"/>
                  <a:gd name="connsiteY1" fmla="*/ 168129 h 503742"/>
                  <a:gd name="connsiteX2" fmla="*/ 247821 w 248350"/>
                  <a:gd name="connsiteY2" fmla="*/ 427209 h 503742"/>
                  <a:gd name="connsiteX3" fmla="*/ 146856 w 248350"/>
                  <a:gd name="connsiteY3" fmla="*/ 503409 h 503742"/>
                  <a:gd name="connsiteX4" fmla="*/ 120186 w 248350"/>
                  <a:gd name="connsiteY4" fmla="*/ 406254 h 503742"/>
                  <a:gd name="connsiteX5" fmla="*/ 80181 w 248350"/>
                  <a:gd name="connsiteY5" fmla="*/ 261474 h 503742"/>
                  <a:gd name="connsiteX6" fmla="*/ 42081 w 248350"/>
                  <a:gd name="connsiteY6" fmla="*/ 170034 h 503742"/>
                  <a:gd name="connsiteX7" fmla="*/ 15411 w 248350"/>
                  <a:gd name="connsiteY7" fmla="*/ 86214 h 503742"/>
                  <a:gd name="connsiteX8" fmla="*/ 170 w 248350"/>
                  <a:gd name="connsiteY8" fmla="*/ 38588 h 503742"/>
                  <a:gd name="connsiteX9" fmla="*/ 24936 w 248350"/>
                  <a:gd name="connsiteY9" fmla="*/ 6204 h 503742"/>
                  <a:gd name="connsiteX0" fmla="*/ 24936 w 248585"/>
                  <a:gd name="connsiteY0" fmla="*/ 6204 h 509409"/>
                  <a:gd name="connsiteX1" fmla="*/ 179241 w 248585"/>
                  <a:gd name="connsiteY1" fmla="*/ 168129 h 509409"/>
                  <a:gd name="connsiteX2" fmla="*/ 247821 w 248585"/>
                  <a:gd name="connsiteY2" fmla="*/ 427209 h 509409"/>
                  <a:gd name="connsiteX3" fmla="*/ 139236 w 248585"/>
                  <a:gd name="connsiteY3" fmla="*/ 509124 h 509409"/>
                  <a:gd name="connsiteX4" fmla="*/ 120186 w 248585"/>
                  <a:gd name="connsiteY4" fmla="*/ 406254 h 509409"/>
                  <a:gd name="connsiteX5" fmla="*/ 80181 w 248585"/>
                  <a:gd name="connsiteY5" fmla="*/ 261474 h 509409"/>
                  <a:gd name="connsiteX6" fmla="*/ 42081 w 248585"/>
                  <a:gd name="connsiteY6" fmla="*/ 170034 h 509409"/>
                  <a:gd name="connsiteX7" fmla="*/ 15411 w 248585"/>
                  <a:gd name="connsiteY7" fmla="*/ 86214 h 509409"/>
                  <a:gd name="connsiteX8" fmla="*/ 170 w 248585"/>
                  <a:gd name="connsiteY8" fmla="*/ 38588 h 509409"/>
                  <a:gd name="connsiteX9" fmla="*/ 24936 w 248585"/>
                  <a:gd name="connsiteY9" fmla="*/ 6204 h 509409"/>
                  <a:gd name="connsiteX0" fmla="*/ 24936 w 248585"/>
                  <a:gd name="connsiteY0" fmla="*/ 6204 h 513448"/>
                  <a:gd name="connsiteX1" fmla="*/ 179241 w 248585"/>
                  <a:gd name="connsiteY1" fmla="*/ 168129 h 513448"/>
                  <a:gd name="connsiteX2" fmla="*/ 247821 w 248585"/>
                  <a:gd name="connsiteY2" fmla="*/ 427209 h 513448"/>
                  <a:gd name="connsiteX3" fmla="*/ 139236 w 248585"/>
                  <a:gd name="connsiteY3" fmla="*/ 509124 h 513448"/>
                  <a:gd name="connsiteX4" fmla="*/ 131615 w 248585"/>
                  <a:gd name="connsiteY4" fmla="*/ 491978 h 513448"/>
                  <a:gd name="connsiteX5" fmla="*/ 120186 w 248585"/>
                  <a:gd name="connsiteY5" fmla="*/ 406254 h 513448"/>
                  <a:gd name="connsiteX6" fmla="*/ 80181 w 248585"/>
                  <a:gd name="connsiteY6" fmla="*/ 261474 h 513448"/>
                  <a:gd name="connsiteX7" fmla="*/ 42081 w 248585"/>
                  <a:gd name="connsiteY7" fmla="*/ 170034 h 513448"/>
                  <a:gd name="connsiteX8" fmla="*/ 15411 w 248585"/>
                  <a:gd name="connsiteY8" fmla="*/ 86214 h 513448"/>
                  <a:gd name="connsiteX9" fmla="*/ 170 w 248585"/>
                  <a:gd name="connsiteY9" fmla="*/ 38588 h 513448"/>
                  <a:gd name="connsiteX10" fmla="*/ 24936 w 248585"/>
                  <a:gd name="connsiteY10" fmla="*/ 6204 h 513448"/>
                  <a:gd name="connsiteX0" fmla="*/ 24936 w 248244"/>
                  <a:gd name="connsiteY0" fmla="*/ 6204 h 513448"/>
                  <a:gd name="connsiteX1" fmla="*/ 179241 w 248244"/>
                  <a:gd name="connsiteY1" fmla="*/ 168129 h 513448"/>
                  <a:gd name="connsiteX2" fmla="*/ 247821 w 248244"/>
                  <a:gd name="connsiteY2" fmla="*/ 427209 h 513448"/>
                  <a:gd name="connsiteX3" fmla="*/ 150666 w 248244"/>
                  <a:gd name="connsiteY3" fmla="*/ 509124 h 513448"/>
                  <a:gd name="connsiteX4" fmla="*/ 131615 w 248244"/>
                  <a:gd name="connsiteY4" fmla="*/ 491978 h 513448"/>
                  <a:gd name="connsiteX5" fmla="*/ 120186 w 248244"/>
                  <a:gd name="connsiteY5" fmla="*/ 406254 h 513448"/>
                  <a:gd name="connsiteX6" fmla="*/ 80181 w 248244"/>
                  <a:gd name="connsiteY6" fmla="*/ 261474 h 513448"/>
                  <a:gd name="connsiteX7" fmla="*/ 42081 w 248244"/>
                  <a:gd name="connsiteY7" fmla="*/ 170034 h 513448"/>
                  <a:gd name="connsiteX8" fmla="*/ 15411 w 248244"/>
                  <a:gd name="connsiteY8" fmla="*/ 86214 h 513448"/>
                  <a:gd name="connsiteX9" fmla="*/ 170 w 248244"/>
                  <a:gd name="connsiteY9" fmla="*/ 38588 h 513448"/>
                  <a:gd name="connsiteX10" fmla="*/ 24936 w 248244"/>
                  <a:gd name="connsiteY10" fmla="*/ 6204 h 513448"/>
                  <a:gd name="connsiteX0" fmla="*/ 25104 w 248412"/>
                  <a:gd name="connsiteY0" fmla="*/ 6204 h 513448"/>
                  <a:gd name="connsiteX1" fmla="*/ 179409 w 248412"/>
                  <a:gd name="connsiteY1" fmla="*/ 168129 h 513448"/>
                  <a:gd name="connsiteX2" fmla="*/ 247989 w 248412"/>
                  <a:gd name="connsiteY2" fmla="*/ 427209 h 513448"/>
                  <a:gd name="connsiteX3" fmla="*/ 150834 w 248412"/>
                  <a:gd name="connsiteY3" fmla="*/ 509124 h 513448"/>
                  <a:gd name="connsiteX4" fmla="*/ 131783 w 248412"/>
                  <a:gd name="connsiteY4" fmla="*/ 491978 h 513448"/>
                  <a:gd name="connsiteX5" fmla="*/ 120354 w 248412"/>
                  <a:gd name="connsiteY5" fmla="*/ 406254 h 513448"/>
                  <a:gd name="connsiteX6" fmla="*/ 80349 w 248412"/>
                  <a:gd name="connsiteY6" fmla="*/ 261474 h 513448"/>
                  <a:gd name="connsiteX7" fmla="*/ 42249 w 248412"/>
                  <a:gd name="connsiteY7" fmla="*/ 170034 h 513448"/>
                  <a:gd name="connsiteX8" fmla="*/ 9864 w 248412"/>
                  <a:gd name="connsiteY8" fmla="*/ 84309 h 513448"/>
                  <a:gd name="connsiteX9" fmla="*/ 338 w 248412"/>
                  <a:gd name="connsiteY9" fmla="*/ 38588 h 513448"/>
                  <a:gd name="connsiteX10" fmla="*/ 25104 w 248412"/>
                  <a:gd name="connsiteY10" fmla="*/ 6204 h 513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8412" h="513448">
                    <a:moveTo>
                      <a:pt x="25104" y="6204"/>
                    </a:moveTo>
                    <a:cubicBezTo>
                      <a:pt x="54949" y="27794"/>
                      <a:pt x="142262" y="97962"/>
                      <a:pt x="179409" y="168129"/>
                    </a:cubicBezTo>
                    <a:cubicBezTo>
                      <a:pt x="216556" y="238296"/>
                      <a:pt x="252751" y="370377"/>
                      <a:pt x="247989" y="427209"/>
                    </a:cubicBezTo>
                    <a:cubicBezTo>
                      <a:pt x="243227" y="484041"/>
                      <a:pt x="170202" y="498329"/>
                      <a:pt x="150834" y="509124"/>
                    </a:cubicBezTo>
                    <a:cubicBezTo>
                      <a:pt x="131466" y="519919"/>
                      <a:pt x="134958" y="509123"/>
                      <a:pt x="131783" y="491978"/>
                    </a:cubicBezTo>
                    <a:cubicBezTo>
                      <a:pt x="128608" y="474833"/>
                      <a:pt x="128926" y="444671"/>
                      <a:pt x="120354" y="406254"/>
                    </a:cubicBezTo>
                    <a:cubicBezTo>
                      <a:pt x="111782" y="367837"/>
                      <a:pt x="93366" y="300844"/>
                      <a:pt x="80349" y="261474"/>
                    </a:cubicBezTo>
                    <a:cubicBezTo>
                      <a:pt x="67332" y="222104"/>
                      <a:pt x="53044" y="199244"/>
                      <a:pt x="42249" y="170034"/>
                    </a:cubicBezTo>
                    <a:cubicBezTo>
                      <a:pt x="31454" y="140824"/>
                      <a:pt x="16849" y="106217"/>
                      <a:pt x="9864" y="84309"/>
                    </a:cubicBezTo>
                    <a:cubicBezTo>
                      <a:pt x="2879" y="62401"/>
                      <a:pt x="-1249" y="51923"/>
                      <a:pt x="338" y="38588"/>
                    </a:cubicBezTo>
                    <a:cubicBezTo>
                      <a:pt x="1925" y="25253"/>
                      <a:pt x="-4741" y="-15386"/>
                      <a:pt x="25104" y="6204"/>
                    </a:cubicBezTo>
                    <a:close/>
                  </a:path>
                </a:pathLst>
              </a:custGeom>
              <a:solidFill>
                <a:srgbClr val="F37161"/>
              </a:solidFill>
              <a:ln w="19050">
                <a:solidFill>
                  <a:schemeClr val="tx1"/>
                </a:solidFill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0" name="รูปแบบอิสระ: รูปร่าง 229">
                <a:extLst>
                  <a:ext uri="{FF2B5EF4-FFF2-40B4-BE49-F238E27FC236}">
                    <a16:creationId xmlns:a16="http://schemas.microsoft.com/office/drawing/2014/main" id="{A0312114-F301-42B7-A9F8-1791D75A5EFF}"/>
                  </a:ext>
                </a:extLst>
              </p:cNvPr>
              <p:cNvSpPr/>
              <p:nvPr/>
            </p:nvSpPr>
            <p:spPr>
              <a:xfrm rot="21410072" flipH="1">
                <a:off x="4608321" y="2230801"/>
                <a:ext cx="256260" cy="514816"/>
              </a:xfrm>
              <a:custGeom>
                <a:avLst/>
                <a:gdLst>
                  <a:gd name="connsiteX0" fmla="*/ 13019 w 247887"/>
                  <a:gd name="connsiteY0" fmla="*/ 1589 h 506747"/>
                  <a:gd name="connsiteX1" fmla="*/ 178754 w 247887"/>
                  <a:gd name="connsiteY1" fmla="*/ 171134 h 506747"/>
                  <a:gd name="connsiteX2" fmla="*/ 247334 w 247887"/>
                  <a:gd name="connsiteY2" fmla="*/ 430214 h 506747"/>
                  <a:gd name="connsiteX3" fmla="*/ 146369 w 247887"/>
                  <a:gd name="connsiteY3" fmla="*/ 506414 h 506747"/>
                  <a:gd name="connsiteX4" fmla="*/ 119699 w 247887"/>
                  <a:gd name="connsiteY4" fmla="*/ 409259 h 506747"/>
                  <a:gd name="connsiteX5" fmla="*/ 79694 w 247887"/>
                  <a:gd name="connsiteY5" fmla="*/ 264479 h 506747"/>
                  <a:gd name="connsiteX6" fmla="*/ 41594 w 247887"/>
                  <a:gd name="connsiteY6" fmla="*/ 173039 h 506747"/>
                  <a:gd name="connsiteX7" fmla="*/ 14924 w 247887"/>
                  <a:gd name="connsiteY7" fmla="*/ 89219 h 506747"/>
                  <a:gd name="connsiteX8" fmla="*/ 13019 w 247887"/>
                  <a:gd name="connsiteY8" fmla="*/ 1589 h 506747"/>
                  <a:gd name="connsiteX0" fmla="*/ 16160 w 239574"/>
                  <a:gd name="connsiteY0" fmla="*/ 1830 h 499368"/>
                  <a:gd name="connsiteX1" fmla="*/ 170465 w 239574"/>
                  <a:gd name="connsiteY1" fmla="*/ 163755 h 499368"/>
                  <a:gd name="connsiteX2" fmla="*/ 239045 w 239574"/>
                  <a:gd name="connsiteY2" fmla="*/ 422835 h 499368"/>
                  <a:gd name="connsiteX3" fmla="*/ 138080 w 239574"/>
                  <a:gd name="connsiteY3" fmla="*/ 499035 h 499368"/>
                  <a:gd name="connsiteX4" fmla="*/ 111410 w 239574"/>
                  <a:gd name="connsiteY4" fmla="*/ 401880 h 499368"/>
                  <a:gd name="connsiteX5" fmla="*/ 71405 w 239574"/>
                  <a:gd name="connsiteY5" fmla="*/ 257100 h 499368"/>
                  <a:gd name="connsiteX6" fmla="*/ 33305 w 239574"/>
                  <a:gd name="connsiteY6" fmla="*/ 165660 h 499368"/>
                  <a:gd name="connsiteX7" fmla="*/ 6635 w 239574"/>
                  <a:gd name="connsiteY7" fmla="*/ 81840 h 499368"/>
                  <a:gd name="connsiteX8" fmla="*/ 16160 w 239574"/>
                  <a:gd name="connsiteY8" fmla="*/ 1830 h 499368"/>
                  <a:gd name="connsiteX0" fmla="*/ 24936 w 248350"/>
                  <a:gd name="connsiteY0" fmla="*/ 6204 h 503742"/>
                  <a:gd name="connsiteX1" fmla="*/ 179241 w 248350"/>
                  <a:gd name="connsiteY1" fmla="*/ 168129 h 503742"/>
                  <a:gd name="connsiteX2" fmla="*/ 247821 w 248350"/>
                  <a:gd name="connsiteY2" fmla="*/ 427209 h 503742"/>
                  <a:gd name="connsiteX3" fmla="*/ 146856 w 248350"/>
                  <a:gd name="connsiteY3" fmla="*/ 503409 h 503742"/>
                  <a:gd name="connsiteX4" fmla="*/ 120186 w 248350"/>
                  <a:gd name="connsiteY4" fmla="*/ 406254 h 503742"/>
                  <a:gd name="connsiteX5" fmla="*/ 80181 w 248350"/>
                  <a:gd name="connsiteY5" fmla="*/ 261474 h 503742"/>
                  <a:gd name="connsiteX6" fmla="*/ 42081 w 248350"/>
                  <a:gd name="connsiteY6" fmla="*/ 170034 h 503742"/>
                  <a:gd name="connsiteX7" fmla="*/ 15411 w 248350"/>
                  <a:gd name="connsiteY7" fmla="*/ 86214 h 503742"/>
                  <a:gd name="connsiteX8" fmla="*/ 170 w 248350"/>
                  <a:gd name="connsiteY8" fmla="*/ 38588 h 503742"/>
                  <a:gd name="connsiteX9" fmla="*/ 24936 w 248350"/>
                  <a:gd name="connsiteY9" fmla="*/ 6204 h 503742"/>
                  <a:gd name="connsiteX0" fmla="*/ 24936 w 248585"/>
                  <a:gd name="connsiteY0" fmla="*/ 6204 h 509409"/>
                  <a:gd name="connsiteX1" fmla="*/ 179241 w 248585"/>
                  <a:gd name="connsiteY1" fmla="*/ 168129 h 509409"/>
                  <a:gd name="connsiteX2" fmla="*/ 247821 w 248585"/>
                  <a:gd name="connsiteY2" fmla="*/ 427209 h 509409"/>
                  <a:gd name="connsiteX3" fmla="*/ 139236 w 248585"/>
                  <a:gd name="connsiteY3" fmla="*/ 509124 h 509409"/>
                  <a:gd name="connsiteX4" fmla="*/ 120186 w 248585"/>
                  <a:gd name="connsiteY4" fmla="*/ 406254 h 509409"/>
                  <a:gd name="connsiteX5" fmla="*/ 80181 w 248585"/>
                  <a:gd name="connsiteY5" fmla="*/ 261474 h 509409"/>
                  <a:gd name="connsiteX6" fmla="*/ 42081 w 248585"/>
                  <a:gd name="connsiteY6" fmla="*/ 170034 h 509409"/>
                  <a:gd name="connsiteX7" fmla="*/ 15411 w 248585"/>
                  <a:gd name="connsiteY7" fmla="*/ 86214 h 509409"/>
                  <a:gd name="connsiteX8" fmla="*/ 170 w 248585"/>
                  <a:gd name="connsiteY8" fmla="*/ 38588 h 509409"/>
                  <a:gd name="connsiteX9" fmla="*/ 24936 w 248585"/>
                  <a:gd name="connsiteY9" fmla="*/ 6204 h 509409"/>
                  <a:gd name="connsiteX0" fmla="*/ 24936 w 248585"/>
                  <a:gd name="connsiteY0" fmla="*/ 6204 h 513448"/>
                  <a:gd name="connsiteX1" fmla="*/ 179241 w 248585"/>
                  <a:gd name="connsiteY1" fmla="*/ 168129 h 513448"/>
                  <a:gd name="connsiteX2" fmla="*/ 247821 w 248585"/>
                  <a:gd name="connsiteY2" fmla="*/ 427209 h 513448"/>
                  <a:gd name="connsiteX3" fmla="*/ 139236 w 248585"/>
                  <a:gd name="connsiteY3" fmla="*/ 509124 h 513448"/>
                  <a:gd name="connsiteX4" fmla="*/ 131615 w 248585"/>
                  <a:gd name="connsiteY4" fmla="*/ 491978 h 513448"/>
                  <a:gd name="connsiteX5" fmla="*/ 120186 w 248585"/>
                  <a:gd name="connsiteY5" fmla="*/ 406254 h 513448"/>
                  <a:gd name="connsiteX6" fmla="*/ 80181 w 248585"/>
                  <a:gd name="connsiteY6" fmla="*/ 261474 h 513448"/>
                  <a:gd name="connsiteX7" fmla="*/ 42081 w 248585"/>
                  <a:gd name="connsiteY7" fmla="*/ 170034 h 513448"/>
                  <a:gd name="connsiteX8" fmla="*/ 15411 w 248585"/>
                  <a:gd name="connsiteY8" fmla="*/ 86214 h 513448"/>
                  <a:gd name="connsiteX9" fmla="*/ 170 w 248585"/>
                  <a:gd name="connsiteY9" fmla="*/ 38588 h 513448"/>
                  <a:gd name="connsiteX10" fmla="*/ 24936 w 248585"/>
                  <a:gd name="connsiteY10" fmla="*/ 6204 h 513448"/>
                  <a:gd name="connsiteX0" fmla="*/ 24936 w 248244"/>
                  <a:gd name="connsiteY0" fmla="*/ 6204 h 513448"/>
                  <a:gd name="connsiteX1" fmla="*/ 179241 w 248244"/>
                  <a:gd name="connsiteY1" fmla="*/ 168129 h 513448"/>
                  <a:gd name="connsiteX2" fmla="*/ 247821 w 248244"/>
                  <a:gd name="connsiteY2" fmla="*/ 427209 h 513448"/>
                  <a:gd name="connsiteX3" fmla="*/ 150666 w 248244"/>
                  <a:gd name="connsiteY3" fmla="*/ 509124 h 513448"/>
                  <a:gd name="connsiteX4" fmla="*/ 131615 w 248244"/>
                  <a:gd name="connsiteY4" fmla="*/ 491978 h 513448"/>
                  <a:gd name="connsiteX5" fmla="*/ 120186 w 248244"/>
                  <a:gd name="connsiteY5" fmla="*/ 406254 h 513448"/>
                  <a:gd name="connsiteX6" fmla="*/ 80181 w 248244"/>
                  <a:gd name="connsiteY6" fmla="*/ 261474 h 513448"/>
                  <a:gd name="connsiteX7" fmla="*/ 42081 w 248244"/>
                  <a:gd name="connsiteY7" fmla="*/ 170034 h 513448"/>
                  <a:gd name="connsiteX8" fmla="*/ 15411 w 248244"/>
                  <a:gd name="connsiteY8" fmla="*/ 86214 h 513448"/>
                  <a:gd name="connsiteX9" fmla="*/ 170 w 248244"/>
                  <a:gd name="connsiteY9" fmla="*/ 38588 h 513448"/>
                  <a:gd name="connsiteX10" fmla="*/ 24936 w 248244"/>
                  <a:gd name="connsiteY10" fmla="*/ 6204 h 513448"/>
                  <a:gd name="connsiteX0" fmla="*/ 25104 w 248412"/>
                  <a:gd name="connsiteY0" fmla="*/ 6204 h 513448"/>
                  <a:gd name="connsiteX1" fmla="*/ 179409 w 248412"/>
                  <a:gd name="connsiteY1" fmla="*/ 168129 h 513448"/>
                  <a:gd name="connsiteX2" fmla="*/ 247989 w 248412"/>
                  <a:gd name="connsiteY2" fmla="*/ 427209 h 513448"/>
                  <a:gd name="connsiteX3" fmla="*/ 150834 w 248412"/>
                  <a:gd name="connsiteY3" fmla="*/ 509124 h 513448"/>
                  <a:gd name="connsiteX4" fmla="*/ 131783 w 248412"/>
                  <a:gd name="connsiteY4" fmla="*/ 491978 h 513448"/>
                  <a:gd name="connsiteX5" fmla="*/ 120354 w 248412"/>
                  <a:gd name="connsiteY5" fmla="*/ 406254 h 513448"/>
                  <a:gd name="connsiteX6" fmla="*/ 80349 w 248412"/>
                  <a:gd name="connsiteY6" fmla="*/ 261474 h 513448"/>
                  <a:gd name="connsiteX7" fmla="*/ 42249 w 248412"/>
                  <a:gd name="connsiteY7" fmla="*/ 170034 h 513448"/>
                  <a:gd name="connsiteX8" fmla="*/ 9864 w 248412"/>
                  <a:gd name="connsiteY8" fmla="*/ 84309 h 513448"/>
                  <a:gd name="connsiteX9" fmla="*/ 338 w 248412"/>
                  <a:gd name="connsiteY9" fmla="*/ 38588 h 513448"/>
                  <a:gd name="connsiteX10" fmla="*/ 25104 w 248412"/>
                  <a:gd name="connsiteY10" fmla="*/ 6204 h 513448"/>
                  <a:gd name="connsiteX0" fmla="*/ 32952 w 256260"/>
                  <a:gd name="connsiteY0" fmla="*/ 7572 h 514816"/>
                  <a:gd name="connsiteX1" fmla="*/ 187257 w 256260"/>
                  <a:gd name="connsiteY1" fmla="*/ 169497 h 514816"/>
                  <a:gd name="connsiteX2" fmla="*/ 255837 w 256260"/>
                  <a:gd name="connsiteY2" fmla="*/ 428577 h 514816"/>
                  <a:gd name="connsiteX3" fmla="*/ 158682 w 256260"/>
                  <a:gd name="connsiteY3" fmla="*/ 510492 h 514816"/>
                  <a:gd name="connsiteX4" fmla="*/ 139631 w 256260"/>
                  <a:gd name="connsiteY4" fmla="*/ 493346 h 514816"/>
                  <a:gd name="connsiteX5" fmla="*/ 128202 w 256260"/>
                  <a:gd name="connsiteY5" fmla="*/ 407622 h 514816"/>
                  <a:gd name="connsiteX6" fmla="*/ 88197 w 256260"/>
                  <a:gd name="connsiteY6" fmla="*/ 262842 h 514816"/>
                  <a:gd name="connsiteX7" fmla="*/ 50097 w 256260"/>
                  <a:gd name="connsiteY7" fmla="*/ 171402 h 514816"/>
                  <a:gd name="connsiteX8" fmla="*/ 17712 w 256260"/>
                  <a:gd name="connsiteY8" fmla="*/ 85677 h 514816"/>
                  <a:gd name="connsiteX9" fmla="*/ 156 w 256260"/>
                  <a:gd name="connsiteY9" fmla="*/ 32768 h 514816"/>
                  <a:gd name="connsiteX10" fmla="*/ 32952 w 256260"/>
                  <a:gd name="connsiteY10" fmla="*/ 7572 h 514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56260" h="514816">
                    <a:moveTo>
                      <a:pt x="32952" y="7572"/>
                    </a:moveTo>
                    <a:cubicBezTo>
                      <a:pt x="64135" y="30360"/>
                      <a:pt x="150110" y="99330"/>
                      <a:pt x="187257" y="169497"/>
                    </a:cubicBezTo>
                    <a:cubicBezTo>
                      <a:pt x="224404" y="239664"/>
                      <a:pt x="260599" y="371745"/>
                      <a:pt x="255837" y="428577"/>
                    </a:cubicBezTo>
                    <a:cubicBezTo>
                      <a:pt x="251075" y="485409"/>
                      <a:pt x="178050" y="499697"/>
                      <a:pt x="158682" y="510492"/>
                    </a:cubicBezTo>
                    <a:cubicBezTo>
                      <a:pt x="139314" y="521287"/>
                      <a:pt x="142806" y="510491"/>
                      <a:pt x="139631" y="493346"/>
                    </a:cubicBezTo>
                    <a:cubicBezTo>
                      <a:pt x="136456" y="476201"/>
                      <a:pt x="136774" y="446039"/>
                      <a:pt x="128202" y="407622"/>
                    </a:cubicBezTo>
                    <a:cubicBezTo>
                      <a:pt x="119630" y="369205"/>
                      <a:pt x="101214" y="302212"/>
                      <a:pt x="88197" y="262842"/>
                    </a:cubicBezTo>
                    <a:cubicBezTo>
                      <a:pt x="75180" y="223472"/>
                      <a:pt x="60892" y="200612"/>
                      <a:pt x="50097" y="171402"/>
                    </a:cubicBezTo>
                    <a:cubicBezTo>
                      <a:pt x="39302" y="142192"/>
                      <a:pt x="26035" y="108783"/>
                      <a:pt x="17712" y="85677"/>
                    </a:cubicBezTo>
                    <a:cubicBezTo>
                      <a:pt x="9389" y="62571"/>
                      <a:pt x="-1431" y="46103"/>
                      <a:pt x="156" y="32768"/>
                    </a:cubicBezTo>
                    <a:cubicBezTo>
                      <a:pt x="1743" y="19433"/>
                      <a:pt x="1769" y="-15216"/>
                      <a:pt x="32952" y="7572"/>
                    </a:cubicBezTo>
                    <a:close/>
                  </a:path>
                </a:pathLst>
              </a:custGeom>
              <a:solidFill>
                <a:srgbClr val="F37161"/>
              </a:solidFill>
              <a:ln w="19050">
                <a:solidFill>
                  <a:schemeClr val="tx1"/>
                </a:solidFill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31" name="กลุ่ม 230">
                <a:extLst>
                  <a:ext uri="{FF2B5EF4-FFF2-40B4-BE49-F238E27FC236}">
                    <a16:creationId xmlns:a16="http://schemas.microsoft.com/office/drawing/2014/main" id="{8FEA311D-022A-438F-857A-D0CF5DB6E4D2}"/>
                  </a:ext>
                </a:extLst>
              </p:cNvPr>
              <p:cNvGrpSpPr/>
              <p:nvPr/>
            </p:nvGrpSpPr>
            <p:grpSpPr>
              <a:xfrm>
                <a:off x="2931850" y="3678037"/>
                <a:ext cx="459318" cy="768166"/>
                <a:chOff x="2931850" y="3678037"/>
                <a:chExt cx="459318" cy="768166"/>
              </a:xfrm>
              <a:solidFill>
                <a:srgbClr val="660066"/>
              </a:solidFill>
            </p:grpSpPr>
            <p:sp>
              <p:nvSpPr>
                <p:cNvPr id="261" name="สามเหลี่ยมหน้าจั่ว 27">
                  <a:extLst>
                    <a:ext uri="{FF2B5EF4-FFF2-40B4-BE49-F238E27FC236}">
                      <a16:creationId xmlns:a16="http://schemas.microsoft.com/office/drawing/2014/main" id="{4B71F2D8-68B5-4008-B490-56AF4BF31149}"/>
                    </a:ext>
                  </a:extLst>
                </p:cNvPr>
                <p:cNvSpPr/>
                <p:nvPr/>
              </p:nvSpPr>
              <p:spPr>
                <a:xfrm rot="5943786">
                  <a:off x="3077858" y="3623442"/>
                  <a:ext cx="258716" cy="367905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9012"/>
                    <a:gd name="connsiteY0" fmla="*/ 356918 h 360680"/>
                    <a:gd name="connsiteX1" fmla="*/ 124806 w 249012"/>
                    <a:gd name="connsiteY1" fmla="*/ 0 h 360680"/>
                    <a:gd name="connsiteX2" fmla="*/ 249012 w 249012"/>
                    <a:gd name="connsiteY2" fmla="*/ 360680 h 360680"/>
                    <a:gd name="connsiteX3" fmla="*/ 0 w 249012"/>
                    <a:gd name="connsiteY3" fmla="*/ 356918 h 360680"/>
                    <a:gd name="connsiteX0" fmla="*/ 0 w 252092"/>
                    <a:gd name="connsiteY0" fmla="*/ 356918 h 367905"/>
                    <a:gd name="connsiteX1" fmla="*/ 124806 w 252092"/>
                    <a:gd name="connsiteY1" fmla="*/ 0 h 367905"/>
                    <a:gd name="connsiteX2" fmla="*/ 252092 w 252092"/>
                    <a:gd name="connsiteY2" fmla="*/ 367905 h 367905"/>
                    <a:gd name="connsiteX3" fmla="*/ 0 w 252092"/>
                    <a:gd name="connsiteY3" fmla="*/ 356918 h 367905"/>
                    <a:gd name="connsiteX0" fmla="*/ 0 w 258716"/>
                    <a:gd name="connsiteY0" fmla="*/ 363762 h 367905"/>
                    <a:gd name="connsiteX1" fmla="*/ 131430 w 258716"/>
                    <a:gd name="connsiteY1" fmla="*/ 0 h 367905"/>
                    <a:gd name="connsiteX2" fmla="*/ 258716 w 258716"/>
                    <a:gd name="connsiteY2" fmla="*/ 367905 h 367905"/>
                    <a:gd name="connsiteX3" fmla="*/ 0 w 258716"/>
                    <a:gd name="connsiteY3" fmla="*/ 363762 h 367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16" h="367905">
                      <a:moveTo>
                        <a:pt x="0" y="363762"/>
                      </a:moveTo>
                      <a:lnTo>
                        <a:pt x="131430" y="0"/>
                      </a:lnTo>
                      <a:lnTo>
                        <a:pt x="258716" y="367905"/>
                      </a:lnTo>
                      <a:lnTo>
                        <a:pt x="0" y="363762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2" name="สามเหลี่ยมหน้าจั่ว 28">
                  <a:extLst>
                    <a:ext uri="{FF2B5EF4-FFF2-40B4-BE49-F238E27FC236}">
                      <a16:creationId xmlns:a16="http://schemas.microsoft.com/office/drawing/2014/main" id="{E302E732-2A6A-4A08-92E5-C7CBBFA61218}"/>
                    </a:ext>
                  </a:extLst>
                </p:cNvPr>
                <p:cNvSpPr/>
                <p:nvPr/>
              </p:nvSpPr>
              <p:spPr>
                <a:xfrm rot="5943786">
                  <a:off x="3038170" y="3875499"/>
                  <a:ext cx="252648" cy="375202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5169"/>
                    <a:gd name="connsiteY0" fmla="*/ 360680 h 376630"/>
                    <a:gd name="connsiteX1" fmla="*/ 124206 w 245169"/>
                    <a:gd name="connsiteY1" fmla="*/ 0 h 376630"/>
                    <a:gd name="connsiteX2" fmla="*/ 245169 w 245169"/>
                    <a:gd name="connsiteY2" fmla="*/ 376630 h 376630"/>
                    <a:gd name="connsiteX3" fmla="*/ 0 w 245169"/>
                    <a:gd name="connsiteY3" fmla="*/ 360680 h 376630"/>
                    <a:gd name="connsiteX0" fmla="*/ 0 w 244269"/>
                    <a:gd name="connsiteY0" fmla="*/ 360680 h 370986"/>
                    <a:gd name="connsiteX1" fmla="*/ 124206 w 244269"/>
                    <a:gd name="connsiteY1" fmla="*/ 0 h 370986"/>
                    <a:gd name="connsiteX2" fmla="*/ 244269 w 244269"/>
                    <a:gd name="connsiteY2" fmla="*/ 370986 h 370986"/>
                    <a:gd name="connsiteX3" fmla="*/ 0 w 244269"/>
                    <a:gd name="connsiteY3" fmla="*/ 360680 h 370986"/>
                    <a:gd name="connsiteX0" fmla="*/ 0 w 246831"/>
                    <a:gd name="connsiteY0" fmla="*/ 368803 h 370986"/>
                    <a:gd name="connsiteX1" fmla="*/ 126768 w 246831"/>
                    <a:gd name="connsiteY1" fmla="*/ 0 h 370986"/>
                    <a:gd name="connsiteX2" fmla="*/ 246831 w 246831"/>
                    <a:gd name="connsiteY2" fmla="*/ 370986 h 370986"/>
                    <a:gd name="connsiteX3" fmla="*/ 0 w 246831"/>
                    <a:gd name="connsiteY3" fmla="*/ 368803 h 370986"/>
                    <a:gd name="connsiteX0" fmla="*/ 0 w 252648"/>
                    <a:gd name="connsiteY0" fmla="*/ 368803 h 375202"/>
                    <a:gd name="connsiteX1" fmla="*/ 126768 w 252648"/>
                    <a:gd name="connsiteY1" fmla="*/ 0 h 375202"/>
                    <a:gd name="connsiteX2" fmla="*/ 252648 w 252648"/>
                    <a:gd name="connsiteY2" fmla="*/ 375202 h 375202"/>
                    <a:gd name="connsiteX3" fmla="*/ 0 w 252648"/>
                    <a:gd name="connsiteY3" fmla="*/ 368803 h 375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48" h="375202">
                      <a:moveTo>
                        <a:pt x="0" y="368803"/>
                      </a:moveTo>
                      <a:lnTo>
                        <a:pt x="126768" y="0"/>
                      </a:lnTo>
                      <a:lnTo>
                        <a:pt x="252648" y="375202"/>
                      </a:lnTo>
                      <a:lnTo>
                        <a:pt x="0" y="368803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3" name="สามเหลี่ยมหน้าจั่ว 29">
                  <a:extLst>
                    <a:ext uri="{FF2B5EF4-FFF2-40B4-BE49-F238E27FC236}">
                      <a16:creationId xmlns:a16="http://schemas.microsoft.com/office/drawing/2014/main" id="{EDC15033-9394-4E2A-91F7-E136A289FF15}"/>
                    </a:ext>
                  </a:extLst>
                </p:cNvPr>
                <p:cNvSpPr/>
                <p:nvPr/>
              </p:nvSpPr>
              <p:spPr>
                <a:xfrm rot="5943786">
                  <a:off x="2981440" y="4134132"/>
                  <a:ext cx="262481" cy="361661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56537"/>
                    <a:gd name="connsiteY0" fmla="*/ 358118 h 360680"/>
                    <a:gd name="connsiteX1" fmla="*/ 132331 w 256537"/>
                    <a:gd name="connsiteY1" fmla="*/ 0 h 360680"/>
                    <a:gd name="connsiteX2" fmla="*/ 256537 w 256537"/>
                    <a:gd name="connsiteY2" fmla="*/ 360680 h 360680"/>
                    <a:gd name="connsiteX3" fmla="*/ 0 w 256537"/>
                    <a:gd name="connsiteY3" fmla="*/ 358118 h 360680"/>
                    <a:gd name="connsiteX0" fmla="*/ 0 w 262481"/>
                    <a:gd name="connsiteY0" fmla="*/ 358118 h 361661"/>
                    <a:gd name="connsiteX1" fmla="*/ 132331 w 262481"/>
                    <a:gd name="connsiteY1" fmla="*/ 0 h 361661"/>
                    <a:gd name="connsiteX2" fmla="*/ 262481 w 262481"/>
                    <a:gd name="connsiteY2" fmla="*/ 361661 h 361661"/>
                    <a:gd name="connsiteX3" fmla="*/ 0 w 262481"/>
                    <a:gd name="connsiteY3" fmla="*/ 358118 h 3616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2481" h="361661">
                      <a:moveTo>
                        <a:pt x="0" y="358118"/>
                      </a:moveTo>
                      <a:lnTo>
                        <a:pt x="132331" y="0"/>
                      </a:lnTo>
                      <a:lnTo>
                        <a:pt x="262481" y="361661"/>
                      </a:lnTo>
                      <a:lnTo>
                        <a:pt x="0" y="358118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32" name="กลุ่ม 231">
                <a:extLst>
                  <a:ext uri="{FF2B5EF4-FFF2-40B4-BE49-F238E27FC236}">
                    <a16:creationId xmlns:a16="http://schemas.microsoft.com/office/drawing/2014/main" id="{6D4C100E-9882-4C51-82DE-382C8ED173F3}"/>
                  </a:ext>
                </a:extLst>
              </p:cNvPr>
              <p:cNvGrpSpPr/>
              <p:nvPr/>
            </p:nvGrpSpPr>
            <p:grpSpPr>
              <a:xfrm flipH="1">
                <a:off x="4476372" y="3652104"/>
                <a:ext cx="454873" cy="753714"/>
                <a:chOff x="2932786" y="3679467"/>
                <a:chExt cx="454873" cy="753714"/>
              </a:xfrm>
              <a:solidFill>
                <a:srgbClr val="660066"/>
              </a:solidFill>
            </p:grpSpPr>
            <p:sp>
              <p:nvSpPr>
                <p:cNvPr id="258" name="สามเหลี่ยมหน้าจั่ว 27">
                  <a:extLst>
                    <a:ext uri="{FF2B5EF4-FFF2-40B4-BE49-F238E27FC236}">
                      <a16:creationId xmlns:a16="http://schemas.microsoft.com/office/drawing/2014/main" id="{8ED8AC45-9E11-4722-AE20-605CC7189A4C}"/>
                    </a:ext>
                  </a:extLst>
                </p:cNvPr>
                <p:cNvSpPr/>
                <p:nvPr/>
              </p:nvSpPr>
              <p:spPr>
                <a:xfrm rot="6008731">
                  <a:off x="3074113" y="3623112"/>
                  <a:ext cx="257191" cy="369901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9012"/>
                    <a:gd name="connsiteY0" fmla="*/ 356918 h 360680"/>
                    <a:gd name="connsiteX1" fmla="*/ 124806 w 249012"/>
                    <a:gd name="connsiteY1" fmla="*/ 0 h 360680"/>
                    <a:gd name="connsiteX2" fmla="*/ 249012 w 249012"/>
                    <a:gd name="connsiteY2" fmla="*/ 360680 h 360680"/>
                    <a:gd name="connsiteX3" fmla="*/ 0 w 249012"/>
                    <a:gd name="connsiteY3" fmla="*/ 356918 h 360680"/>
                    <a:gd name="connsiteX0" fmla="*/ 0 w 252092"/>
                    <a:gd name="connsiteY0" fmla="*/ 356918 h 367905"/>
                    <a:gd name="connsiteX1" fmla="*/ 124806 w 252092"/>
                    <a:gd name="connsiteY1" fmla="*/ 0 h 367905"/>
                    <a:gd name="connsiteX2" fmla="*/ 252092 w 252092"/>
                    <a:gd name="connsiteY2" fmla="*/ 367905 h 367905"/>
                    <a:gd name="connsiteX3" fmla="*/ 0 w 252092"/>
                    <a:gd name="connsiteY3" fmla="*/ 356918 h 367905"/>
                    <a:gd name="connsiteX0" fmla="*/ 0 w 258716"/>
                    <a:gd name="connsiteY0" fmla="*/ 363762 h 367905"/>
                    <a:gd name="connsiteX1" fmla="*/ 131430 w 258716"/>
                    <a:gd name="connsiteY1" fmla="*/ 0 h 367905"/>
                    <a:gd name="connsiteX2" fmla="*/ 258716 w 258716"/>
                    <a:gd name="connsiteY2" fmla="*/ 367905 h 367905"/>
                    <a:gd name="connsiteX3" fmla="*/ 0 w 258716"/>
                    <a:gd name="connsiteY3" fmla="*/ 363762 h 367905"/>
                    <a:gd name="connsiteX0" fmla="*/ 0 w 258797"/>
                    <a:gd name="connsiteY0" fmla="*/ 375349 h 375349"/>
                    <a:gd name="connsiteX1" fmla="*/ 131511 w 258797"/>
                    <a:gd name="connsiteY1" fmla="*/ 0 h 375349"/>
                    <a:gd name="connsiteX2" fmla="*/ 258797 w 258797"/>
                    <a:gd name="connsiteY2" fmla="*/ 367905 h 375349"/>
                    <a:gd name="connsiteX3" fmla="*/ 0 w 258797"/>
                    <a:gd name="connsiteY3" fmla="*/ 375349 h 375349"/>
                    <a:gd name="connsiteX0" fmla="*/ 0 w 257191"/>
                    <a:gd name="connsiteY0" fmla="*/ 369901 h 369901"/>
                    <a:gd name="connsiteX1" fmla="*/ 129905 w 257191"/>
                    <a:gd name="connsiteY1" fmla="*/ 0 h 369901"/>
                    <a:gd name="connsiteX2" fmla="*/ 257191 w 257191"/>
                    <a:gd name="connsiteY2" fmla="*/ 367905 h 369901"/>
                    <a:gd name="connsiteX3" fmla="*/ 0 w 257191"/>
                    <a:gd name="connsiteY3" fmla="*/ 369901 h 369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91" h="369901">
                      <a:moveTo>
                        <a:pt x="0" y="369901"/>
                      </a:moveTo>
                      <a:lnTo>
                        <a:pt x="129905" y="0"/>
                      </a:lnTo>
                      <a:lnTo>
                        <a:pt x="257191" y="367905"/>
                      </a:lnTo>
                      <a:lnTo>
                        <a:pt x="0" y="36990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9" name="สามเหลี่ยมหน้าจั่ว 28">
                  <a:extLst>
                    <a:ext uri="{FF2B5EF4-FFF2-40B4-BE49-F238E27FC236}">
                      <a16:creationId xmlns:a16="http://schemas.microsoft.com/office/drawing/2014/main" id="{EAC9DE6B-4B17-4E22-84C7-096B9C392D50}"/>
                    </a:ext>
                  </a:extLst>
                </p:cNvPr>
                <p:cNvSpPr/>
                <p:nvPr/>
              </p:nvSpPr>
              <p:spPr>
                <a:xfrm rot="5943786">
                  <a:off x="3037426" y="3868071"/>
                  <a:ext cx="246831" cy="370986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5169"/>
                    <a:gd name="connsiteY0" fmla="*/ 360680 h 376630"/>
                    <a:gd name="connsiteX1" fmla="*/ 124206 w 245169"/>
                    <a:gd name="connsiteY1" fmla="*/ 0 h 376630"/>
                    <a:gd name="connsiteX2" fmla="*/ 245169 w 245169"/>
                    <a:gd name="connsiteY2" fmla="*/ 376630 h 376630"/>
                    <a:gd name="connsiteX3" fmla="*/ 0 w 245169"/>
                    <a:gd name="connsiteY3" fmla="*/ 360680 h 376630"/>
                    <a:gd name="connsiteX0" fmla="*/ 0 w 244269"/>
                    <a:gd name="connsiteY0" fmla="*/ 360680 h 370986"/>
                    <a:gd name="connsiteX1" fmla="*/ 124206 w 244269"/>
                    <a:gd name="connsiteY1" fmla="*/ 0 h 370986"/>
                    <a:gd name="connsiteX2" fmla="*/ 244269 w 244269"/>
                    <a:gd name="connsiteY2" fmla="*/ 370986 h 370986"/>
                    <a:gd name="connsiteX3" fmla="*/ 0 w 244269"/>
                    <a:gd name="connsiteY3" fmla="*/ 360680 h 370986"/>
                    <a:gd name="connsiteX0" fmla="*/ 0 w 246831"/>
                    <a:gd name="connsiteY0" fmla="*/ 368803 h 370986"/>
                    <a:gd name="connsiteX1" fmla="*/ 126768 w 246831"/>
                    <a:gd name="connsiteY1" fmla="*/ 0 h 370986"/>
                    <a:gd name="connsiteX2" fmla="*/ 246831 w 246831"/>
                    <a:gd name="connsiteY2" fmla="*/ 370986 h 370986"/>
                    <a:gd name="connsiteX3" fmla="*/ 0 w 246831"/>
                    <a:gd name="connsiteY3" fmla="*/ 368803 h 370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6831" h="370986">
                      <a:moveTo>
                        <a:pt x="0" y="368803"/>
                      </a:moveTo>
                      <a:lnTo>
                        <a:pt x="126768" y="0"/>
                      </a:lnTo>
                      <a:lnTo>
                        <a:pt x="246831" y="370986"/>
                      </a:lnTo>
                      <a:lnTo>
                        <a:pt x="0" y="368803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0" name="สามเหลี่ยมหน้าจั่ว 29">
                  <a:extLst>
                    <a:ext uri="{FF2B5EF4-FFF2-40B4-BE49-F238E27FC236}">
                      <a16:creationId xmlns:a16="http://schemas.microsoft.com/office/drawing/2014/main" id="{4E45237C-5BEC-467E-BC62-A5B18708576E}"/>
                    </a:ext>
                  </a:extLst>
                </p:cNvPr>
                <p:cNvSpPr/>
                <p:nvPr/>
              </p:nvSpPr>
              <p:spPr>
                <a:xfrm rot="5943786">
                  <a:off x="2982497" y="4120989"/>
                  <a:ext cx="262481" cy="361904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56537"/>
                    <a:gd name="connsiteY0" fmla="*/ 358118 h 360680"/>
                    <a:gd name="connsiteX1" fmla="*/ 132331 w 256537"/>
                    <a:gd name="connsiteY1" fmla="*/ 0 h 360680"/>
                    <a:gd name="connsiteX2" fmla="*/ 256537 w 256537"/>
                    <a:gd name="connsiteY2" fmla="*/ 360680 h 360680"/>
                    <a:gd name="connsiteX3" fmla="*/ 0 w 256537"/>
                    <a:gd name="connsiteY3" fmla="*/ 358118 h 360680"/>
                    <a:gd name="connsiteX0" fmla="*/ 0 w 262481"/>
                    <a:gd name="connsiteY0" fmla="*/ 358118 h 361661"/>
                    <a:gd name="connsiteX1" fmla="*/ 132331 w 262481"/>
                    <a:gd name="connsiteY1" fmla="*/ 0 h 361661"/>
                    <a:gd name="connsiteX2" fmla="*/ 262481 w 262481"/>
                    <a:gd name="connsiteY2" fmla="*/ 361661 h 361661"/>
                    <a:gd name="connsiteX3" fmla="*/ 0 w 262481"/>
                    <a:gd name="connsiteY3" fmla="*/ 358118 h 361661"/>
                    <a:gd name="connsiteX0" fmla="*/ 0 w 266697"/>
                    <a:gd name="connsiteY0" fmla="*/ 358118 h 358118"/>
                    <a:gd name="connsiteX1" fmla="*/ 132331 w 266697"/>
                    <a:gd name="connsiteY1" fmla="*/ 0 h 358118"/>
                    <a:gd name="connsiteX2" fmla="*/ 266697 w 266697"/>
                    <a:gd name="connsiteY2" fmla="*/ 355845 h 358118"/>
                    <a:gd name="connsiteX3" fmla="*/ 0 w 266697"/>
                    <a:gd name="connsiteY3" fmla="*/ 358118 h 358118"/>
                    <a:gd name="connsiteX0" fmla="*/ 0 w 266697"/>
                    <a:gd name="connsiteY0" fmla="*/ 358118 h 361904"/>
                    <a:gd name="connsiteX1" fmla="*/ 132331 w 266697"/>
                    <a:gd name="connsiteY1" fmla="*/ 0 h 361904"/>
                    <a:gd name="connsiteX2" fmla="*/ 266697 w 266697"/>
                    <a:gd name="connsiteY2" fmla="*/ 355845 h 361904"/>
                    <a:gd name="connsiteX3" fmla="*/ 10630 w 266697"/>
                    <a:gd name="connsiteY3" fmla="*/ 361904 h 361904"/>
                    <a:gd name="connsiteX4" fmla="*/ 0 w 266697"/>
                    <a:gd name="connsiteY4" fmla="*/ 358118 h 361904"/>
                    <a:gd name="connsiteX0" fmla="*/ 0 w 262481"/>
                    <a:gd name="connsiteY0" fmla="*/ 358118 h 361904"/>
                    <a:gd name="connsiteX1" fmla="*/ 132331 w 262481"/>
                    <a:gd name="connsiteY1" fmla="*/ 0 h 361904"/>
                    <a:gd name="connsiteX2" fmla="*/ 262481 w 262481"/>
                    <a:gd name="connsiteY2" fmla="*/ 361661 h 361904"/>
                    <a:gd name="connsiteX3" fmla="*/ 10630 w 262481"/>
                    <a:gd name="connsiteY3" fmla="*/ 361904 h 361904"/>
                    <a:gd name="connsiteX4" fmla="*/ 0 w 262481"/>
                    <a:gd name="connsiteY4" fmla="*/ 358118 h 361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62481" h="361904">
                      <a:moveTo>
                        <a:pt x="0" y="358118"/>
                      </a:moveTo>
                      <a:lnTo>
                        <a:pt x="132331" y="0"/>
                      </a:lnTo>
                      <a:lnTo>
                        <a:pt x="262481" y="361661"/>
                      </a:lnTo>
                      <a:lnTo>
                        <a:pt x="10630" y="361904"/>
                      </a:lnTo>
                      <a:lnTo>
                        <a:pt x="0" y="358118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33" name="กลุ่ม 232">
                <a:extLst>
                  <a:ext uri="{FF2B5EF4-FFF2-40B4-BE49-F238E27FC236}">
                    <a16:creationId xmlns:a16="http://schemas.microsoft.com/office/drawing/2014/main" id="{4490A94B-C431-43C5-8DF7-3400CBE057DB}"/>
                  </a:ext>
                </a:extLst>
              </p:cNvPr>
              <p:cNvGrpSpPr/>
              <p:nvPr/>
            </p:nvGrpSpPr>
            <p:grpSpPr>
              <a:xfrm>
                <a:off x="3240829" y="3260980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238" name="ตัวเชื่อมต่อตรง 237">
                  <a:extLst>
                    <a:ext uri="{FF2B5EF4-FFF2-40B4-BE49-F238E27FC236}">
                      <a16:creationId xmlns:a16="http://schemas.microsoft.com/office/drawing/2014/main" id="{0EBFD898-2D41-4668-A64F-AACABAAB12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ตัวเชื่อมต่อตรง 252">
                  <a:extLst>
                    <a:ext uri="{FF2B5EF4-FFF2-40B4-BE49-F238E27FC236}">
                      <a16:creationId xmlns:a16="http://schemas.microsoft.com/office/drawing/2014/main" id="{34BEDDD5-EA75-4E55-8544-4DC9484489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ตัวเชื่อมต่อตรง 253">
                  <a:extLst>
                    <a:ext uri="{FF2B5EF4-FFF2-40B4-BE49-F238E27FC236}">
                      <a16:creationId xmlns:a16="http://schemas.microsoft.com/office/drawing/2014/main" id="{A47206D7-0790-43F3-A791-DA2BB4280B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4" name="กลุ่ม 233">
                <a:extLst>
                  <a:ext uri="{FF2B5EF4-FFF2-40B4-BE49-F238E27FC236}">
                    <a16:creationId xmlns:a16="http://schemas.microsoft.com/office/drawing/2014/main" id="{A6AADE5C-7270-4CC5-BB0E-FF778268A9F1}"/>
                  </a:ext>
                </a:extLst>
              </p:cNvPr>
              <p:cNvGrpSpPr/>
              <p:nvPr/>
            </p:nvGrpSpPr>
            <p:grpSpPr>
              <a:xfrm flipH="1">
                <a:off x="4385231" y="3262043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235" name="ตัวเชื่อมต่อตรง 234">
                  <a:extLst>
                    <a:ext uri="{FF2B5EF4-FFF2-40B4-BE49-F238E27FC236}">
                      <a16:creationId xmlns:a16="http://schemas.microsoft.com/office/drawing/2014/main" id="{082D345E-9C73-4617-B107-7E448213E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ตัวเชื่อมต่อตรง 235">
                  <a:extLst>
                    <a:ext uri="{FF2B5EF4-FFF2-40B4-BE49-F238E27FC236}">
                      <a16:creationId xmlns:a16="http://schemas.microsoft.com/office/drawing/2014/main" id="{72E389EE-B5D9-4969-90F3-AAD47EDEC7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ตัวเชื่อมต่อตรง 236">
                  <a:extLst>
                    <a:ext uri="{FF2B5EF4-FFF2-40B4-BE49-F238E27FC236}">
                      <a16:creationId xmlns:a16="http://schemas.microsoft.com/office/drawing/2014/main" id="{58D4506F-074E-41F3-892C-0A00F2A2EB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5" name="กลุ่ม 214">
              <a:extLst>
                <a:ext uri="{FF2B5EF4-FFF2-40B4-BE49-F238E27FC236}">
                  <a16:creationId xmlns:a16="http://schemas.microsoft.com/office/drawing/2014/main" id="{5DCA9C08-D260-4265-9B89-B8985233D2DC}"/>
                </a:ext>
              </a:extLst>
            </p:cNvPr>
            <p:cNvGrpSpPr/>
            <p:nvPr/>
          </p:nvGrpSpPr>
          <p:grpSpPr>
            <a:xfrm>
              <a:off x="1584062" y="3843842"/>
              <a:ext cx="939364" cy="524415"/>
              <a:chOff x="1584062" y="3843842"/>
              <a:chExt cx="939364" cy="524415"/>
            </a:xfrm>
          </p:grpSpPr>
          <p:sp>
            <p:nvSpPr>
              <p:cNvPr id="216" name="รูปแบบอิสระ: รูปร่าง 215">
                <a:extLst>
                  <a:ext uri="{FF2B5EF4-FFF2-40B4-BE49-F238E27FC236}">
                    <a16:creationId xmlns:a16="http://schemas.microsoft.com/office/drawing/2014/main" id="{EAD4979E-3D27-4B79-A9D9-6BEBCA07EE4F}"/>
                  </a:ext>
                </a:extLst>
              </p:cNvPr>
              <p:cNvSpPr/>
              <p:nvPr/>
            </p:nvSpPr>
            <p:spPr>
              <a:xfrm rot="455843" flipH="1">
                <a:off x="2170838" y="3843842"/>
                <a:ext cx="352588" cy="523212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rgbClr val="FDC64E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17" name="กลุ่ม 216">
                <a:extLst>
                  <a:ext uri="{FF2B5EF4-FFF2-40B4-BE49-F238E27FC236}">
                    <a16:creationId xmlns:a16="http://schemas.microsoft.com/office/drawing/2014/main" id="{FC6DF260-FC33-4A97-B834-9675DD512B53}"/>
                  </a:ext>
                </a:extLst>
              </p:cNvPr>
              <p:cNvGrpSpPr/>
              <p:nvPr/>
            </p:nvGrpSpPr>
            <p:grpSpPr>
              <a:xfrm>
                <a:off x="1584062" y="3845045"/>
                <a:ext cx="352588" cy="523212"/>
                <a:chOff x="1584062" y="3845045"/>
                <a:chExt cx="352588" cy="523212"/>
              </a:xfrm>
            </p:grpSpPr>
            <p:sp>
              <p:nvSpPr>
                <p:cNvPr id="221" name="รูปแบบอิสระ: รูปร่าง 220">
                  <a:extLst>
                    <a:ext uri="{FF2B5EF4-FFF2-40B4-BE49-F238E27FC236}">
                      <a16:creationId xmlns:a16="http://schemas.microsoft.com/office/drawing/2014/main" id="{88270053-EC9F-41BE-89FB-EEB099B7A16E}"/>
                    </a:ext>
                  </a:extLst>
                </p:cNvPr>
                <p:cNvSpPr/>
                <p:nvPr/>
              </p:nvSpPr>
              <p:spPr>
                <a:xfrm rot="21144157">
                  <a:off x="1584062" y="3845045"/>
                  <a:ext cx="352588" cy="523212"/>
                </a:xfrm>
                <a:custGeom>
                  <a:avLst/>
                  <a:gdLst>
                    <a:gd name="connsiteX0" fmla="*/ 42210 w 347010"/>
                    <a:gd name="connsiteY0" fmla="*/ 0 h 546827"/>
                    <a:gd name="connsiteX1" fmla="*/ 11730 w 347010"/>
                    <a:gd name="connsiteY1" fmla="*/ 447040 h 546827"/>
                    <a:gd name="connsiteX2" fmla="*/ 214930 w 347010"/>
                    <a:gd name="connsiteY2" fmla="*/ 518160 h 546827"/>
                    <a:gd name="connsiteX3" fmla="*/ 347010 w 347010"/>
                    <a:gd name="connsiteY3" fmla="*/ 71120 h 546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47010" h="546827">
                      <a:moveTo>
                        <a:pt x="42210" y="0"/>
                      </a:moveTo>
                      <a:cubicBezTo>
                        <a:pt x="12576" y="180340"/>
                        <a:pt x="-17057" y="360680"/>
                        <a:pt x="11730" y="447040"/>
                      </a:cubicBezTo>
                      <a:cubicBezTo>
                        <a:pt x="40517" y="533400"/>
                        <a:pt x="159050" y="580813"/>
                        <a:pt x="214930" y="518160"/>
                      </a:cubicBezTo>
                      <a:cubicBezTo>
                        <a:pt x="270810" y="455507"/>
                        <a:pt x="308910" y="263313"/>
                        <a:pt x="347010" y="71120"/>
                      </a:cubicBezTo>
                    </a:path>
                  </a:pathLst>
                </a:custGeom>
                <a:solidFill>
                  <a:srgbClr val="FDC64E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2" name="สามเหลี่ยมหน้าจั่ว 47">
                  <a:extLst>
                    <a:ext uri="{FF2B5EF4-FFF2-40B4-BE49-F238E27FC236}">
                      <a16:creationId xmlns:a16="http://schemas.microsoft.com/office/drawing/2014/main" id="{24CB0755-8AAC-4CCF-817B-47CFC85E6588}"/>
                    </a:ext>
                  </a:extLst>
                </p:cNvPr>
                <p:cNvSpPr/>
                <p:nvPr/>
              </p:nvSpPr>
              <p:spPr>
                <a:xfrm rot="5579581">
                  <a:off x="1614757" y="3869005"/>
                  <a:ext cx="141899" cy="142867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1899" h="142867">
                      <a:moveTo>
                        <a:pt x="0" y="142867"/>
                      </a:moveTo>
                      <a:lnTo>
                        <a:pt x="70801" y="0"/>
                      </a:lnTo>
                      <a:lnTo>
                        <a:pt x="141899" y="137160"/>
                      </a:lnTo>
                      <a:lnTo>
                        <a:pt x="0" y="14286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3" name="สามเหลี่ยมหน้าจั่ว 47">
                  <a:extLst>
                    <a:ext uri="{FF2B5EF4-FFF2-40B4-BE49-F238E27FC236}">
                      <a16:creationId xmlns:a16="http://schemas.microsoft.com/office/drawing/2014/main" id="{5172D1C2-1B58-490C-AF44-774CC105DBEF}"/>
                    </a:ext>
                  </a:extLst>
                </p:cNvPr>
                <p:cNvSpPr/>
                <p:nvPr/>
              </p:nvSpPr>
              <p:spPr>
                <a:xfrm rot="16539676" flipH="1">
                  <a:off x="1726018" y="4006445"/>
                  <a:ext cx="137732" cy="142867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  <a:gd name="connsiteX0" fmla="*/ 0 w 137732"/>
                    <a:gd name="connsiteY0" fmla="*/ 142867 h 142867"/>
                    <a:gd name="connsiteX1" fmla="*/ 70801 w 137732"/>
                    <a:gd name="connsiteY1" fmla="*/ 0 h 142867"/>
                    <a:gd name="connsiteX2" fmla="*/ 137732 w 137732"/>
                    <a:gd name="connsiteY2" fmla="*/ 140576 h 142867"/>
                    <a:gd name="connsiteX3" fmla="*/ 0 w 137732"/>
                    <a:gd name="connsiteY3" fmla="*/ 142867 h 142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7732" h="142867">
                      <a:moveTo>
                        <a:pt x="0" y="142867"/>
                      </a:moveTo>
                      <a:lnTo>
                        <a:pt x="70801" y="0"/>
                      </a:lnTo>
                      <a:lnTo>
                        <a:pt x="137732" y="140576"/>
                      </a:lnTo>
                      <a:lnTo>
                        <a:pt x="0" y="14286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4" name="สามเหลี่ยมหน้าจั่ว 47">
                  <a:extLst>
                    <a:ext uri="{FF2B5EF4-FFF2-40B4-BE49-F238E27FC236}">
                      <a16:creationId xmlns:a16="http://schemas.microsoft.com/office/drawing/2014/main" id="{5129C99E-3BDC-4815-98E3-FC246EECE502}"/>
                    </a:ext>
                  </a:extLst>
                </p:cNvPr>
                <p:cNvSpPr/>
                <p:nvPr/>
              </p:nvSpPr>
              <p:spPr>
                <a:xfrm rot="4448411">
                  <a:off x="1630466" y="4151652"/>
                  <a:ext cx="136151" cy="147228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  <a:gd name="connsiteX0" fmla="*/ 0 w 141899"/>
                    <a:gd name="connsiteY0" fmla="*/ 142867 h 147228"/>
                    <a:gd name="connsiteX1" fmla="*/ 70801 w 141899"/>
                    <a:gd name="connsiteY1" fmla="*/ 0 h 147228"/>
                    <a:gd name="connsiteX2" fmla="*/ 141899 w 141899"/>
                    <a:gd name="connsiteY2" fmla="*/ 137160 h 147228"/>
                    <a:gd name="connsiteX3" fmla="*/ 80956 w 141899"/>
                    <a:gd name="connsiteY3" fmla="*/ 147228 h 147228"/>
                    <a:gd name="connsiteX4" fmla="*/ 0 w 141899"/>
                    <a:gd name="connsiteY4" fmla="*/ 142867 h 147228"/>
                    <a:gd name="connsiteX0" fmla="*/ 0 w 137963"/>
                    <a:gd name="connsiteY0" fmla="*/ 142867 h 147228"/>
                    <a:gd name="connsiteX1" fmla="*/ 70801 w 137963"/>
                    <a:gd name="connsiteY1" fmla="*/ 0 h 147228"/>
                    <a:gd name="connsiteX2" fmla="*/ 137963 w 137963"/>
                    <a:gd name="connsiteY2" fmla="*/ 130099 h 147228"/>
                    <a:gd name="connsiteX3" fmla="*/ 80956 w 137963"/>
                    <a:gd name="connsiteY3" fmla="*/ 147228 h 147228"/>
                    <a:gd name="connsiteX4" fmla="*/ 0 w 137963"/>
                    <a:gd name="connsiteY4" fmla="*/ 142867 h 147228"/>
                    <a:gd name="connsiteX0" fmla="*/ 0 w 135880"/>
                    <a:gd name="connsiteY0" fmla="*/ 135537 h 147228"/>
                    <a:gd name="connsiteX1" fmla="*/ 68718 w 135880"/>
                    <a:gd name="connsiteY1" fmla="*/ 0 h 147228"/>
                    <a:gd name="connsiteX2" fmla="*/ 135880 w 135880"/>
                    <a:gd name="connsiteY2" fmla="*/ 130099 h 147228"/>
                    <a:gd name="connsiteX3" fmla="*/ 78873 w 135880"/>
                    <a:gd name="connsiteY3" fmla="*/ 147228 h 147228"/>
                    <a:gd name="connsiteX4" fmla="*/ 0 w 135880"/>
                    <a:gd name="connsiteY4" fmla="*/ 135537 h 147228"/>
                    <a:gd name="connsiteX0" fmla="*/ 0 w 136151"/>
                    <a:gd name="connsiteY0" fmla="*/ 135537 h 147228"/>
                    <a:gd name="connsiteX1" fmla="*/ 68718 w 136151"/>
                    <a:gd name="connsiteY1" fmla="*/ 0 h 147228"/>
                    <a:gd name="connsiteX2" fmla="*/ 136151 w 136151"/>
                    <a:gd name="connsiteY2" fmla="*/ 136117 h 147228"/>
                    <a:gd name="connsiteX3" fmla="*/ 78873 w 136151"/>
                    <a:gd name="connsiteY3" fmla="*/ 147228 h 147228"/>
                    <a:gd name="connsiteX4" fmla="*/ 0 w 136151"/>
                    <a:gd name="connsiteY4" fmla="*/ 135537 h 1472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151" h="147228">
                      <a:moveTo>
                        <a:pt x="0" y="135537"/>
                      </a:moveTo>
                      <a:lnTo>
                        <a:pt x="68718" y="0"/>
                      </a:lnTo>
                      <a:lnTo>
                        <a:pt x="136151" y="136117"/>
                      </a:lnTo>
                      <a:cubicBezTo>
                        <a:pt x="115920" y="136856"/>
                        <a:pt x="99104" y="146489"/>
                        <a:pt x="78873" y="147228"/>
                      </a:cubicBezTo>
                      <a:lnTo>
                        <a:pt x="0" y="13553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218" name="สามเหลี่ยมหน้าจั่ว 47">
                <a:extLst>
                  <a:ext uri="{FF2B5EF4-FFF2-40B4-BE49-F238E27FC236}">
                    <a16:creationId xmlns:a16="http://schemas.microsoft.com/office/drawing/2014/main" id="{7910D7C4-40E6-4837-BCF2-DBAC1BCE7100}"/>
                  </a:ext>
                </a:extLst>
              </p:cNvPr>
              <p:cNvSpPr/>
              <p:nvPr/>
            </p:nvSpPr>
            <p:spPr>
              <a:xfrm rot="5211867">
                <a:off x="2223927" y="3883485"/>
                <a:ext cx="141899" cy="14286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899" h="142867">
                    <a:moveTo>
                      <a:pt x="0" y="142867"/>
                    </a:moveTo>
                    <a:lnTo>
                      <a:pt x="70801" y="0"/>
                    </a:lnTo>
                    <a:lnTo>
                      <a:pt x="141899" y="137160"/>
                    </a:lnTo>
                    <a:lnTo>
                      <a:pt x="0" y="142867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19" name="สามเหลี่ยมหน้าจั่ว 47">
                <a:extLst>
                  <a:ext uri="{FF2B5EF4-FFF2-40B4-BE49-F238E27FC236}">
                    <a16:creationId xmlns:a16="http://schemas.microsoft.com/office/drawing/2014/main" id="{3409B9A9-1C8F-41AA-BE8A-78DE7190BB10}"/>
                  </a:ext>
                </a:extLst>
              </p:cNvPr>
              <p:cNvSpPr/>
              <p:nvPr/>
            </p:nvSpPr>
            <p:spPr>
              <a:xfrm rot="16200000" flipH="1">
                <a:off x="2354333" y="4009427"/>
                <a:ext cx="137732" cy="14286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  <a:gd name="connsiteX0" fmla="*/ 0 w 137732"/>
                  <a:gd name="connsiteY0" fmla="*/ 142867 h 142867"/>
                  <a:gd name="connsiteX1" fmla="*/ 70801 w 137732"/>
                  <a:gd name="connsiteY1" fmla="*/ 0 h 142867"/>
                  <a:gd name="connsiteX2" fmla="*/ 137732 w 137732"/>
                  <a:gd name="connsiteY2" fmla="*/ 140576 h 142867"/>
                  <a:gd name="connsiteX3" fmla="*/ 0 w 137732"/>
                  <a:gd name="connsiteY3" fmla="*/ 142867 h 142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7732" h="142867">
                    <a:moveTo>
                      <a:pt x="0" y="142867"/>
                    </a:moveTo>
                    <a:lnTo>
                      <a:pt x="70801" y="0"/>
                    </a:lnTo>
                    <a:lnTo>
                      <a:pt x="137732" y="140576"/>
                    </a:lnTo>
                    <a:lnTo>
                      <a:pt x="0" y="142867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0" name="สามเหลี่ยมหน้าจั่ว 47">
                <a:extLst>
                  <a:ext uri="{FF2B5EF4-FFF2-40B4-BE49-F238E27FC236}">
                    <a16:creationId xmlns:a16="http://schemas.microsoft.com/office/drawing/2014/main" id="{AA698795-F2DE-440B-90C9-3511FBD60E4F}"/>
                  </a:ext>
                </a:extLst>
              </p:cNvPr>
              <p:cNvSpPr/>
              <p:nvPr/>
            </p:nvSpPr>
            <p:spPr>
              <a:xfrm rot="4448411">
                <a:off x="2274361" y="4164374"/>
                <a:ext cx="137712" cy="15403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  <a:gd name="connsiteX0" fmla="*/ 0 w 141899"/>
                  <a:gd name="connsiteY0" fmla="*/ 142867 h 147228"/>
                  <a:gd name="connsiteX1" fmla="*/ 70801 w 141899"/>
                  <a:gd name="connsiteY1" fmla="*/ 0 h 147228"/>
                  <a:gd name="connsiteX2" fmla="*/ 141899 w 141899"/>
                  <a:gd name="connsiteY2" fmla="*/ 137160 h 147228"/>
                  <a:gd name="connsiteX3" fmla="*/ 80956 w 141899"/>
                  <a:gd name="connsiteY3" fmla="*/ 147228 h 147228"/>
                  <a:gd name="connsiteX4" fmla="*/ 0 w 141899"/>
                  <a:gd name="connsiteY4" fmla="*/ 142867 h 147228"/>
                  <a:gd name="connsiteX0" fmla="*/ 0 w 137963"/>
                  <a:gd name="connsiteY0" fmla="*/ 142867 h 147228"/>
                  <a:gd name="connsiteX1" fmla="*/ 70801 w 137963"/>
                  <a:gd name="connsiteY1" fmla="*/ 0 h 147228"/>
                  <a:gd name="connsiteX2" fmla="*/ 137963 w 137963"/>
                  <a:gd name="connsiteY2" fmla="*/ 130099 h 147228"/>
                  <a:gd name="connsiteX3" fmla="*/ 80956 w 137963"/>
                  <a:gd name="connsiteY3" fmla="*/ 147228 h 147228"/>
                  <a:gd name="connsiteX4" fmla="*/ 0 w 137963"/>
                  <a:gd name="connsiteY4" fmla="*/ 142867 h 147228"/>
                  <a:gd name="connsiteX0" fmla="*/ 0 w 135880"/>
                  <a:gd name="connsiteY0" fmla="*/ 135537 h 147228"/>
                  <a:gd name="connsiteX1" fmla="*/ 68718 w 135880"/>
                  <a:gd name="connsiteY1" fmla="*/ 0 h 147228"/>
                  <a:gd name="connsiteX2" fmla="*/ 135880 w 135880"/>
                  <a:gd name="connsiteY2" fmla="*/ 130099 h 147228"/>
                  <a:gd name="connsiteX3" fmla="*/ 78873 w 135880"/>
                  <a:gd name="connsiteY3" fmla="*/ 147228 h 147228"/>
                  <a:gd name="connsiteX4" fmla="*/ 0 w 135880"/>
                  <a:gd name="connsiteY4" fmla="*/ 135537 h 147228"/>
                  <a:gd name="connsiteX0" fmla="*/ 0 w 136151"/>
                  <a:gd name="connsiteY0" fmla="*/ 135537 h 147228"/>
                  <a:gd name="connsiteX1" fmla="*/ 68718 w 136151"/>
                  <a:gd name="connsiteY1" fmla="*/ 0 h 147228"/>
                  <a:gd name="connsiteX2" fmla="*/ 136151 w 136151"/>
                  <a:gd name="connsiteY2" fmla="*/ 136117 h 147228"/>
                  <a:gd name="connsiteX3" fmla="*/ 78873 w 136151"/>
                  <a:gd name="connsiteY3" fmla="*/ 147228 h 147228"/>
                  <a:gd name="connsiteX4" fmla="*/ 0 w 136151"/>
                  <a:gd name="connsiteY4" fmla="*/ 135537 h 147228"/>
                  <a:gd name="connsiteX0" fmla="*/ 0 w 139274"/>
                  <a:gd name="connsiteY0" fmla="*/ 146532 h 147228"/>
                  <a:gd name="connsiteX1" fmla="*/ 71841 w 139274"/>
                  <a:gd name="connsiteY1" fmla="*/ 0 h 147228"/>
                  <a:gd name="connsiteX2" fmla="*/ 139274 w 139274"/>
                  <a:gd name="connsiteY2" fmla="*/ 136117 h 147228"/>
                  <a:gd name="connsiteX3" fmla="*/ 81996 w 139274"/>
                  <a:gd name="connsiteY3" fmla="*/ 147228 h 147228"/>
                  <a:gd name="connsiteX4" fmla="*/ 0 w 139274"/>
                  <a:gd name="connsiteY4" fmla="*/ 146532 h 147228"/>
                  <a:gd name="connsiteX0" fmla="*/ 0 w 137712"/>
                  <a:gd name="connsiteY0" fmla="*/ 146532 h 147228"/>
                  <a:gd name="connsiteX1" fmla="*/ 71841 w 137712"/>
                  <a:gd name="connsiteY1" fmla="*/ 0 h 147228"/>
                  <a:gd name="connsiteX2" fmla="*/ 137712 w 137712"/>
                  <a:gd name="connsiteY2" fmla="*/ 141615 h 147228"/>
                  <a:gd name="connsiteX3" fmla="*/ 81996 w 137712"/>
                  <a:gd name="connsiteY3" fmla="*/ 147228 h 147228"/>
                  <a:gd name="connsiteX4" fmla="*/ 0 w 137712"/>
                  <a:gd name="connsiteY4" fmla="*/ 146532 h 147228"/>
                  <a:gd name="connsiteX0" fmla="*/ 0 w 137712"/>
                  <a:gd name="connsiteY0" fmla="*/ 146532 h 154037"/>
                  <a:gd name="connsiteX1" fmla="*/ 71841 w 137712"/>
                  <a:gd name="connsiteY1" fmla="*/ 0 h 154037"/>
                  <a:gd name="connsiteX2" fmla="*/ 137712 w 137712"/>
                  <a:gd name="connsiteY2" fmla="*/ 141615 h 154037"/>
                  <a:gd name="connsiteX3" fmla="*/ 78081 w 137712"/>
                  <a:gd name="connsiteY3" fmla="*/ 154037 h 154037"/>
                  <a:gd name="connsiteX4" fmla="*/ 0 w 137712"/>
                  <a:gd name="connsiteY4" fmla="*/ 146532 h 154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712" h="154037">
                    <a:moveTo>
                      <a:pt x="0" y="146532"/>
                    </a:moveTo>
                    <a:lnTo>
                      <a:pt x="71841" y="0"/>
                    </a:lnTo>
                    <a:lnTo>
                      <a:pt x="137712" y="141615"/>
                    </a:lnTo>
                    <a:cubicBezTo>
                      <a:pt x="117481" y="142354"/>
                      <a:pt x="98312" y="153298"/>
                      <a:pt x="78081" y="154037"/>
                    </a:cubicBezTo>
                    <a:lnTo>
                      <a:pt x="0" y="146532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275" name="กลุ่ม 274">
            <a:extLst>
              <a:ext uri="{FF2B5EF4-FFF2-40B4-BE49-F238E27FC236}">
                <a16:creationId xmlns:a16="http://schemas.microsoft.com/office/drawing/2014/main" id="{447DF428-3E36-4C2D-BC86-B63A8E8451C3}"/>
              </a:ext>
            </a:extLst>
          </p:cNvPr>
          <p:cNvGrpSpPr/>
          <p:nvPr/>
        </p:nvGrpSpPr>
        <p:grpSpPr>
          <a:xfrm>
            <a:off x="7336708" y="4015223"/>
            <a:ext cx="2687739" cy="3687960"/>
            <a:chOff x="3843071" y="2015305"/>
            <a:chExt cx="2407177" cy="3214427"/>
          </a:xfrm>
        </p:grpSpPr>
        <p:grpSp>
          <p:nvGrpSpPr>
            <p:cNvPr id="276" name="กลุ่ม 275">
              <a:extLst>
                <a:ext uri="{FF2B5EF4-FFF2-40B4-BE49-F238E27FC236}">
                  <a16:creationId xmlns:a16="http://schemas.microsoft.com/office/drawing/2014/main" id="{34F8ABB1-2845-49EB-B288-57B0A6DED46D}"/>
                </a:ext>
              </a:extLst>
            </p:cNvPr>
            <p:cNvGrpSpPr/>
            <p:nvPr/>
          </p:nvGrpSpPr>
          <p:grpSpPr>
            <a:xfrm>
              <a:off x="3843071" y="2015305"/>
              <a:ext cx="2407177" cy="3214427"/>
              <a:chOff x="3843071" y="2015305"/>
              <a:chExt cx="2407177" cy="3214427"/>
            </a:xfrm>
          </p:grpSpPr>
          <p:grpSp>
            <p:nvGrpSpPr>
              <p:cNvPr id="279" name="กลุ่ม 278">
                <a:extLst>
                  <a:ext uri="{FF2B5EF4-FFF2-40B4-BE49-F238E27FC236}">
                    <a16:creationId xmlns:a16="http://schemas.microsoft.com/office/drawing/2014/main" id="{AB9CF82F-6294-40AA-9EC7-B9FE4919A265}"/>
                  </a:ext>
                </a:extLst>
              </p:cNvPr>
              <p:cNvGrpSpPr/>
              <p:nvPr/>
            </p:nvGrpSpPr>
            <p:grpSpPr>
              <a:xfrm>
                <a:off x="3843071" y="2015305"/>
                <a:ext cx="2407177" cy="3214427"/>
                <a:chOff x="6997471" y="2147161"/>
                <a:chExt cx="2663841" cy="3692953"/>
              </a:xfrm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82" name="รูปแบบอิสระ: รูปร่าง 281">
                  <a:extLst>
                    <a:ext uri="{FF2B5EF4-FFF2-40B4-BE49-F238E27FC236}">
                      <a16:creationId xmlns:a16="http://schemas.microsoft.com/office/drawing/2014/main" id="{C4317B87-0502-46B0-AD63-54F519836072}"/>
                    </a:ext>
                  </a:extLst>
                </p:cNvPr>
                <p:cNvSpPr/>
                <p:nvPr/>
              </p:nvSpPr>
              <p:spPr>
                <a:xfrm>
                  <a:off x="6997471" y="2147161"/>
                  <a:ext cx="2663841" cy="3692953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E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83" name="กลุ่ม 282">
                  <a:extLst>
                    <a:ext uri="{FF2B5EF4-FFF2-40B4-BE49-F238E27FC236}">
                      <a16:creationId xmlns:a16="http://schemas.microsoft.com/office/drawing/2014/main" id="{C9411B92-7DD2-4FED-9E6B-924A91E3988B}"/>
                    </a:ext>
                  </a:extLst>
                </p:cNvPr>
                <p:cNvGrpSpPr/>
                <p:nvPr/>
              </p:nvGrpSpPr>
              <p:grpSpPr>
                <a:xfrm>
                  <a:off x="7236306" y="2206483"/>
                  <a:ext cx="2223242" cy="1029858"/>
                  <a:chOff x="7228461" y="2215721"/>
                  <a:chExt cx="2223242" cy="1029858"/>
                </a:xfrm>
                <a:solidFill>
                  <a:srgbClr val="A064BC"/>
                </a:solidFill>
              </p:grpSpPr>
              <p:sp>
                <p:nvSpPr>
                  <p:cNvPr id="306" name="รูปแบบอิสระ: รูปร่าง 305">
                    <a:extLst>
                      <a:ext uri="{FF2B5EF4-FFF2-40B4-BE49-F238E27FC236}">
                        <a16:creationId xmlns:a16="http://schemas.microsoft.com/office/drawing/2014/main" id="{DF5E8017-6113-4133-946E-BEAA8FD75FA4}"/>
                      </a:ext>
                    </a:extLst>
                  </p:cNvPr>
                  <p:cNvSpPr/>
                  <p:nvPr/>
                </p:nvSpPr>
                <p:spPr>
                  <a:xfrm>
                    <a:off x="7228461" y="2248287"/>
                    <a:ext cx="1117285" cy="997292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5588 w 1105817"/>
                      <a:gd name="connsiteY6" fmla="*/ 25284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133"/>
                      <a:gd name="connsiteY0" fmla="*/ 970651 h 986901"/>
                      <a:gd name="connsiteX1" fmla="*/ 798115 w 1105133"/>
                      <a:gd name="connsiteY1" fmla="*/ 874131 h 986901"/>
                      <a:gd name="connsiteX2" fmla="*/ 1100375 w 1105133"/>
                      <a:gd name="connsiteY2" fmla="*/ 262499 h 986901"/>
                      <a:gd name="connsiteX3" fmla="*/ 976421 w 1105133"/>
                      <a:gd name="connsiteY3" fmla="*/ 179188 h 986901"/>
                      <a:gd name="connsiteX4" fmla="*/ 852596 w 1105133"/>
                      <a:gd name="connsiteY4" fmla="*/ 207764 h 986901"/>
                      <a:gd name="connsiteX5" fmla="*/ 775763 w 1105133"/>
                      <a:gd name="connsiteY5" fmla="*/ 236083 h 986901"/>
                      <a:gd name="connsiteX6" fmla="*/ 641141 w 1105133"/>
                      <a:gd name="connsiteY6" fmla="*/ 260469 h 986901"/>
                      <a:gd name="connsiteX7" fmla="*/ 645588 w 1105133"/>
                      <a:gd name="connsiteY7" fmla="*/ 252847 h 986901"/>
                      <a:gd name="connsiteX8" fmla="*/ 375459 w 1105133"/>
                      <a:gd name="connsiteY8" fmla="*/ 135499 h 986901"/>
                      <a:gd name="connsiteX9" fmla="*/ 244901 w 1105133"/>
                      <a:gd name="connsiteY9" fmla="*/ 64889 h 986901"/>
                      <a:gd name="connsiteX10" fmla="*/ 145841 w 1105133"/>
                      <a:gd name="connsiteY10" fmla="*/ 26789 h 986901"/>
                      <a:gd name="connsiteX11" fmla="*/ 85391 w 1105133"/>
                      <a:gd name="connsiteY11" fmla="*/ 9515 h 986901"/>
                      <a:gd name="connsiteX12" fmla="*/ 46781 w 1105133"/>
                      <a:gd name="connsiteY12" fmla="*/ 3929 h 986901"/>
                      <a:gd name="connsiteX13" fmla="*/ 47 w 1105133"/>
                      <a:gd name="connsiteY13" fmla="*/ 69459 h 986901"/>
                      <a:gd name="connsiteX14" fmla="*/ 39162 w 1105133"/>
                      <a:gd name="connsiteY14" fmla="*/ 219828 h 986901"/>
                      <a:gd name="connsiteX15" fmla="*/ 110791 w 1105133"/>
                      <a:gd name="connsiteY15" fmla="*/ 401691 h 986901"/>
                      <a:gd name="connsiteX16" fmla="*/ 158035 w 1105133"/>
                      <a:gd name="connsiteY16" fmla="*/ 672963 h 986901"/>
                      <a:gd name="connsiteX17" fmla="*/ 241347 w 1105133"/>
                      <a:gd name="connsiteY17" fmla="*/ 970651 h 986901"/>
                      <a:gd name="connsiteX0" fmla="*/ 241347 w 1115427"/>
                      <a:gd name="connsiteY0" fmla="*/ 970651 h 986901"/>
                      <a:gd name="connsiteX1" fmla="*/ 798115 w 1115427"/>
                      <a:gd name="connsiteY1" fmla="*/ 874131 h 986901"/>
                      <a:gd name="connsiteX2" fmla="*/ 1100375 w 1115427"/>
                      <a:gd name="connsiteY2" fmla="*/ 262499 h 986901"/>
                      <a:gd name="connsiteX3" fmla="*/ 1050716 w 1115427"/>
                      <a:gd name="connsiteY3" fmla="*/ 162043 h 986901"/>
                      <a:gd name="connsiteX4" fmla="*/ 852596 w 1115427"/>
                      <a:gd name="connsiteY4" fmla="*/ 207764 h 986901"/>
                      <a:gd name="connsiteX5" fmla="*/ 775763 w 1115427"/>
                      <a:gd name="connsiteY5" fmla="*/ 236083 h 986901"/>
                      <a:gd name="connsiteX6" fmla="*/ 641141 w 1115427"/>
                      <a:gd name="connsiteY6" fmla="*/ 260469 h 986901"/>
                      <a:gd name="connsiteX7" fmla="*/ 645588 w 1115427"/>
                      <a:gd name="connsiteY7" fmla="*/ 252847 h 986901"/>
                      <a:gd name="connsiteX8" fmla="*/ 375459 w 1115427"/>
                      <a:gd name="connsiteY8" fmla="*/ 135499 h 986901"/>
                      <a:gd name="connsiteX9" fmla="*/ 244901 w 1115427"/>
                      <a:gd name="connsiteY9" fmla="*/ 64889 h 986901"/>
                      <a:gd name="connsiteX10" fmla="*/ 145841 w 1115427"/>
                      <a:gd name="connsiteY10" fmla="*/ 26789 h 986901"/>
                      <a:gd name="connsiteX11" fmla="*/ 85391 w 1115427"/>
                      <a:gd name="connsiteY11" fmla="*/ 9515 h 986901"/>
                      <a:gd name="connsiteX12" fmla="*/ 46781 w 1115427"/>
                      <a:gd name="connsiteY12" fmla="*/ 3929 h 986901"/>
                      <a:gd name="connsiteX13" fmla="*/ 47 w 1115427"/>
                      <a:gd name="connsiteY13" fmla="*/ 69459 h 986901"/>
                      <a:gd name="connsiteX14" fmla="*/ 39162 w 1115427"/>
                      <a:gd name="connsiteY14" fmla="*/ 219828 h 986901"/>
                      <a:gd name="connsiteX15" fmla="*/ 110791 w 1115427"/>
                      <a:gd name="connsiteY15" fmla="*/ 401691 h 986901"/>
                      <a:gd name="connsiteX16" fmla="*/ 158035 w 1115427"/>
                      <a:gd name="connsiteY16" fmla="*/ 672963 h 986901"/>
                      <a:gd name="connsiteX17" fmla="*/ 241347 w 1115427"/>
                      <a:gd name="connsiteY17" fmla="*/ 970651 h 986901"/>
                      <a:gd name="connsiteX0" fmla="*/ 241347 w 1115427"/>
                      <a:gd name="connsiteY0" fmla="*/ 970490 h 986740"/>
                      <a:gd name="connsiteX1" fmla="*/ 798115 w 1115427"/>
                      <a:gd name="connsiteY1" fmla="*/ 873970 h 986740"/>
                      <a:gd name="connsiteX2" fmla="*/ 1100375 w 1115427"/>
                      <a:gd name="connsiteY2" fmla="*/ 262338 h 986740"/>
                      <a:gd name="connsiteX3" fmla="*/ 1050716 w 1115427"/>
                      <a:gd name="connsiteY3" fmla="*/ 161882 h 986740"/>
                      <a:gd name="connsiteX4" fmla="*/ 852596 w 1115427"/>
                      <a:gd name="connsiteY4" fmla="*/ 207603 h 986740"/>
                      <a:gd name="connsiteX5" fmla="*/ 775763 w 1115427"/>
                      <a:gd name="connsiteY5" fmla="*/ 235922 h 986740"/>
                      <a:gd name="connsiteX6" fmla="*/ 641141 w 1115427"/>
                      <a:gd name="connsiteY6" fmla="*/ 260308 h 986740"/>
                      <a:gd name="connsiteX7" fmla="*/ 645588 w 1115427"/>
                      <a:gd name="connsiteY7" fmla="*/ 252686 h 986740"/>
                      <a:gd name="connsiteX8" fmla="*/ 375459 w 1115427"/>
                      <a:gd name="connsiteY8" fmla="*/ 135338 h 986740"/>
                      <a:gd name="connsiteX9" fmla="*/ 244901 w 1115427"/>
                      <a:gd name="connsiteY9" fmla="*/ 64728 h 986740"/>
                      <a:gd name="connsiteX10" fmla="*/ 145841 w 1115427"/>
                      <a:gd name="connsiteY10" fmla="*/ 20913 h 986740"/>
                      <a:gd name="connsiteX11" fmla="*/ 85391 w 1115427"/>
                      <a:gd name="connsiteY11" fmla="*/ 9354 h 986740"/>
                      <a:gd name="connsiteX12" fmla="*/ 46781 w 1115427"/>
                      <a:gd name="connsiteY12" fmla="*/ 3768 h 986740"/>
                      <a:gd name="connsiteX13" fmla="*/ 47 w 1115427"/>
                      <a:gd name="connsiteY13" fmla="*/ 69298 h 986740"/>
                      <a:gd name="connsiteX14" fmla="*/ 39162 w 1115427"/>
                      <a:gd name="connsiteY14" fmla="*/ 219667 h 986740"/>
                      <a:gd name="connsiteX15" fmla="*/ 110791 w 1115427"/>
                      <a:gd name="connsiteY15" fmla="*/ 401530 h 986740"/>
                      <a:gd name="connsiteX16" fmla="*/ 158035 w 1115427"/>
                      <a:gd name="connsiteY16" fmla="*/ 672802 h 986740"/>
                      <a:gd name="connsiteX17" fmla="*/ 241347 w 1115427"/>
                      <a:gd name="connsiteY17" fmla="*/ 970490 h 986740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75459 w 1115427"/>
                      <a:gd name="connsiteY8" fmla="*/ 137470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86889 w 1115427"/>
                      <a:gd name="connsiteY8" fmla="*/ 135565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14 w 1115394"/>
                      <a:gd name="connsiteY0" fmla="*/ 976778 h 993028"/>
                      <a:gd name="connsiteX1" fmla="*/ 798082 w 1115394"/>
                      <a:gd name="connsiteY1" fmla="*/ 880258 h 993028"/>
                      <a:gd name="connsiteX2" fmla="*/ 1100342 w 1115394"/>
                      <a:gd name="connsiteY2" fmla="*/ 268626 h 993028"/>
                      <a:gd name="connsiteX3" fmla="*/ 1050683 w 1115394"/>
                      <a:gd name="connsiteY3" fmla="*/ 168170 h 993028"/>
                      <a:gd name="connsiteX4" fmla="*/ 852563 w 1115394"/>
                      <a:gd name="connsiteY4" fmla="*/ 213891 h 993028"/>
                      <a:gd name="connsiteX5" fmla="*/ 775730 w 1115394"/>
                      <a:gd name="connsiteY5" fmla="*/ 242210 h 993028"/>
                      <a:gd name="connsiteX6" fmla="*/ 641108 w 1115394"/>
                      <a:gd name="connsiteY6" fmla="*/ 266596 h 993028"/>
                      <a:gd name="connsiteX7" fmla="*/ 645555 w 1115394"/>
                      <a:gd name="connsiteY7" fmla="*/ 258974 h 993028"/>
                      <a:gd name="connsiteX8" fmla="*/ 386856 w 1115394"/>
                      <a:gd name="connsiteY8" fmla="*/ 139721 h 993028"/>
                      <a:gd name="connsiteX9" fmla="*/ 244868 w 1115394"/>
                      <a:gd name="connsiteY9" fmla="*/ 71016 h 993028"/>
                      <a:gd name="connsiteX10" fmla="*/ 145808 w 1115394"/>
                      <a:gd name="connsiteY10" fmla="*/ 27201 h 993028"/>
                      <a:gd name="connsiteX11" fmla="*/ 85358 w 1115394"/>
                      <a:gd name="connsiteY11" fmla="*/ 8022 h 993028"/>
                      <a:gd name="connsiteX12" fmla="*/ 35318 w 1115394"/>
                      <a:gd name="connsiteY12" fmla="*/ 4341 h 993028"/>
                      <a:gd name="connsiteX13" fmla="*/ 14 w 1115394"/>
                      <a:gd name="connsiteY13" fmla="*/ 75586 h 993028"/>
                      <a:gd name="connsiteX14" fmla="*/ 39129 w 1115394"/>
                      <a:gd name="connsiteY14" fmla="*/ 225955 h 993028"/>
                      <a:gd name="connsiteX15" fmla="*/ 110758 w 1115394"/>
                      <a:gd name="connsiteY15" fmla="*/ 407818 h 993028"/>
                      <a:gd name="connsiteX16" fmla="*/ 158002 w 1115394"/>
                      <a:gd name="connsiteY16" fmla="*/ 679090 h 993028"/>
                      <a:gd name="connsiteX17" fmla="*/ 241314 w 1115394"/>
                      <a:gd name="connsiteY17" fmla="*/ 976778 h 993028"/>
                      <a:gd name="connsiteX0" fmla="*/ 241314 w 1115394"/>
                      <a:gd name="connsiteY0" fmla="*/ 976778 h 992046"/>
                      <a:gd name="connsiteX1" fmla="*/ 798082 w 1115394"/>
                      <a:gd name="connsiteY1" fmla="*/ 880258 h 992046"/>
                      <a:gd name="connsiteX2" fmla="*/ 1100342 w 1115394"/>
                      <a:gd name="connsiteY2" fmla="*/ 268626 h 992046"/>
                      <a:gd name="connsiteX3" fmla="*/ 1050683 w 1115394"/>
                      <a:gd name="connsiteY3" fmla="*/ 168170 h 992046"/>
                      <a:gd name="connsiteX4" fmla="*/ 852563 w 1115394"/>
                      <a:gd name="connsiteY4" fmla="*/ 213891 h 992046"/>
                      <a:gd name="connsiteX5" fmla="*/ 775730 w 1115394"/>
                      <a:gd name="connsiteY5" fmla="*/ 242210 h 992046"/>
                      <a:gd name="connsiteX6" fmla="*/ 641108 w 1115394"/>
                      <a:gd name="connsiteY6" fmla="*/ 266596 h 992046"/>
                      <a:gd name="connsiteX7" fmla="*/ 645555 w 1115394"/>
                      <a:gd name="connsiteY7" fmla="*/ 258974 h 992046"/>
                      <a:gd name="connsiteX8" fmla="*/ 386856 w 1115394"/>
                      <a:gd name="connsiteY8" fmla="*/ 139721 h 992046"/>
                      <a:gd name="connsiteX9" fmla="*/ 244868 w 1115394"/>
                      <a:gd name="connsiteY9" fmla="*/ 71016 h 992046"/>
                      <a:gd name="connsiteX10" fmla="*/ 145808 w 1115394"/>
                      <a:gd name="connsiteY10" fmla="*/ 27201 h 992046"/>
                      <a:gd name="connsiteX11" fmla="*/ 85358 w 1115394"/>
                      <a:gd name="connsiteY11" fmla="*/ 8022 h 992046"/>
                      <a:gd name="connsiteX12" fmla="*/ 35318 w 1115394"/>
                      <a:gd name="connsiteY12" fmla="*/ 4341 h 992046"/>
                      <a:gd name="connsiteX13" fmla="*/ 14 w 1115394"/>
                      <a:gd name="connsiteY13" fmla="*/ 75586 h 992046"/>
                      <a:gd name="connsiteX14" fmla="*/ 39129 w 1115394"/>
                      <a:gd name="connsiteY14" fmla="*/ 225955 h 992046"/>
                      <a:gd name="connsiteX15" fmla="*/ 110758 w 1115394"/>
                      <a:gd name="connsiteY15" fmla="*/ 407818 h 992046"/>
                      <a:gd name="connsiteX16" fmla="*/ 182767 w 1115394"/>
                      <a:gd name="connsiteY16" fmla="*/ 692425 h 992046"/>
                      <a:gd name="connsiteX17" fmla="*/ 241314 w 1115394"/>
                      <a:gd name="connsiteY17" fmla="*/ 976778 h 992046"/>
                      <a:gd name="connsiteX0" fmla="*/ 241314 w 1115394"/>
                      <a:gd name="connsiteY0" fmla="*/ 976778 h 991906"/>
                      <a:gd name="connsiteX1" fmla="*/ 798082 w 1115394"/>
                      <a:gd name="connsiteY1" fmla="*/ 880258 h 991906"/>
                      <a:gd name="connsiteX2" fmla="*/ 1100342 w 1115394"/>
                      <a:gd name="connsiteY2" fmla="*/ 268626 h 991906"/>
                      <a:gd name="connsiteX3" fmla="*/ 1050683 w 1115394"/>
                      <a:gd name="connsiteY3" fmla="*/ 168170 h 991906"/>
                      <a:gd name="connsiteX4" fmla="*/ 852563 w 1115394"/>
                      <a:gd name="connsiteY4" fmla="*/ 213891 h 991906"/>
                      <a:gd name="connsiteX5" fmla="*/ 775730 w 1115394"/>
                      <a:gd name="connsiteY5" fmla="*/ 242210 h 991906"/>
                      <a:gd name="connsiteX6" fmla="*/ 641108 w 1115394"/>
                      <a:gd name="connsiteY6" fmla="*/ 266596 h 991906"/>
                      <a:gd name="connsiteX7" fmla="*/ 645555 w 1115394"/>
                      <a:gd name="connsiteY7" fmla="*/ 258974 h 991906"/>
                      <a:gd name="connsiteX8" fmla="*/ 386856 w 1115394"/>
                      <a:gd name="connsiteY8" fmla="*/ 139721 h 991906"/>
                      <a:gd name="connsiteX9" fmla="*/ 244868 w 1115394"/>
                      <a:gd name="connsiteY9" fmla="*/ 71016 h 991906"/>
                      <a:gd name="connsiteX10" fmla="*/ 145808 w 1115394"/>
                      <a:gd name="connsiteY10" fmla="*/ 27201 h 991906"/>
                      <a:gd name="connsiteX11" fmla="*/ 85358 w 1115394"/>
                      <a:gd name="connsiteY11" fmla="*/ 8022 h 991906"/>
                      <a:gd name="connsiteX12" fmla="*/ 35318 w 1115394"/>
                      <a:gd name="connsiteY12" fmla="*/ 4341 h 991906"/>
                      <a:gd name="connsiteX13" fmla="*/ 14 w 1115394"/>
                      <a:gd name="connsiteY13" fmla="*/ 75586 h 991906"/>
                      <a:gd name="connsiteX14" fmla="*/ 39129 w 1115394"/>
                      <a:gd name="connsiteY14" fmla="*/ 225955 h 991906"/>
                      <a:gd name="connsiteX15" fmla="*/ 110758 w 1115394"/>
                      <a:gd name="connsiteY15" fmla="*/ 407818 h 991906"/>
                      <a:gd name="connsiteX16" fmla="*/ 173242 w 1115394"/>
                      <a:gd name="connsiteY16" fmla="*/ 694330 h 991906"/>
                      <a:gd name="connsiteX17" fmla="*/ 241314 w 111539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10748 w 1115384"/>
                      <a:gd name="connsiteY15" fmla="*/ 40781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62942 w 1115384"/>
                      <a:gd name="connsiteY16" fmla="*/ 693950 h 991906"/>
                      <a:gd name="connsiteX17" fmla="*/ 173232 w 1115384"/>
                      <a:gd name="connsiteY17" fmla="*/ 694330 h 991906"/>
                      <a:gd name="connsiteX18" fmla="*/ 241304 w 1115384"/>
                      <a:gd name="connsiteY18" fmla="*/ 976778 h 991906"/>
                      <a:gd name="connsiteX0" fmla="*/ 241351 w 1115431"/>
                      <a:gd name="connsiteY0" fmla="*/ 976778 h 991906"/>
                      <a:gd name="connsiteX1" fmla="*/ 798119 w 1115431"/>
                      <a:gd name="connsiteY1" fmla="*/ 880258 h 991906"/>
                      <a:gd name="connsiteX2" fmla="*/ 1100379 w 1115431"/>
                      <a:gd name="connsiteY2" fmla="*/ 268626 h 991906"/>
                      <a:gd name="connsiteX3" fmla="*/ 1050720 w 1115431"/>
                      <a:gd name="connsiteY3" fmla="*/ 168170 h 991906"/>
                      <a:gd name="connsiteX4" fmla="*/ 852600 w 1115431"/>
                      <a:gd name="connsiteY4" fmla="*/ 213891 h 991906"/>
                      <a:gd name="connsiteX5" fmla="*/ 775767 w 1115431"/>
                      <a:gd name="connsiteY5" fmla="*/ 242210 h 991906"/>
                      <a:gd name="connsiteX6" fmla="*/ 641145 w 1115431"/>
                      <a:gd name="connsiteY6" fmla="*/ 266596 h 991906"/>
                      <a:gd name="connsiteX7" fmla="*/ 645592 w 1115431"/>
                      <a:gd name="connsiteY7" fmla="*/ 258974 h 991906"/>
                      <a:gd name="connsiteX8" fmla="*/ 386893 w 1115431"/>
                      <a:gd name="connsiteY8" fmla="*/ 139721 h 991906"/>
                      <a:gd name="connsiteX9" fmla="*/ 244905 w 1115431"/>
                      <a:gd name="connsiteY9" fmla="*/ 71016 h 991906"/>
                      <a:gd name="connsiteX10" fmla="*/ 145845 w 1115431"/>
                      <a:gd name="connsiteY10" fmla="*/ 27201 h 991906"/>
                      <a:gd name="connsiteX11" fmla="*/ 85395 w 1115431"/>
                      <a:gd name="connsiteY11" fmla="*/ 8022 h 991906"/>
                      <a:gd name="connsiteX12" fmla="*/ 35355 w 1115431"/>
                      <a:gd name="connsiteY12" fmla="*/ 4341 h 991906"/>
                      <a:gd name="connsiteX13" fmla="*/ 51 w 1115431"/>
                      <a:gd name="connsiteY13" fmla="*/ 75586 h 991906"/>
                      <a:gd name="connsiteX14" fmla="*/ 42976 w 1115431"/>
                      <a:gd name="connsiteY14" fmla="*/ 235480 h 991906"/>
                      <a:gd name="connsiteX15" fmla="*/ 108890 w 1115431"/>
                      <a:gd name="connsiteY15" fmla="*/ 426868 h 991906"/>
                      <a:gd name="connsiteX16" fmla="*/ 162989 w 1115431"/>
                      <a:gd name="connsiteY16" fmla="*/ 693950 h 991906"/>
                      <a:gd name="connsiteX17" fmla="*/ 173279 w 1115431"/>
                      <a:gd name="connsiteY17" fmla="*/ 694330 h 991906"/>
                      <a:gd name="connsiteX18" fmla="*/ 241351 w 1115431"/>
                      <a:gd name="connsiteY18" fmla="*/ 976778 h 991906"/>
                      <a:gd name="connsiteX0" fmla="*/ 243252 w 1117332"/>
                      <a:gd name="connsiteY0" fmla="*/ 976778 h 991906"/>
                      <a:gd name="connsiteX1" fmla="*/ 800020 w 1117332"/>
                      <a:gd name="connsiteY1" fmla="*/ 880258 h 991906"/>
                      <a:gd name="connsiteX2" fmla="*/ 1102280 w 1117332"/>
                      <a:gd name="connsiteY2" fmla="*/ 268626 h 991906"/>
                      <a:gd name="connsiteX3" fmla="*/ 1052621 w 1117332"/>
                      <a:gd name="connsiteY3" fmla="*/ 168170 h 991906"/>
                      <a:gd name="connsiteX4" fmla="*/ 854501 w 1117332"/>
                      <a:gd name="connsiteY4" fmla="*/ 213891 h 991906"/>
                      <a:gd name="connsiteX5" fmla="*/ 777668 w 1117332"/>
                      <a:gd name="connsiteY5" fmla="*/ 242210 h 991906"/>
                      <a:gd name="connsiteX6" fmla="*/ 643046 w 1117332"/>
                      <a:gd name="connsiteY6" fmla="*/ 266596 h 991906"/>
                      <a:gd name="connsiteX7" fmla="*/ 647493 w 1117332"/>
                      <a:gd name="connsiteY7" fmla="*/ 258974 h 991906"/>
                      <a:gd name="connsiteX8" fmla="*/ 388794 w 1117332"/>
                      <a:gd name="connsiteY8" fmla="*/ 139721 h 991906"/>
                      <a:gd name="connsiteX9" fmla="*/ 246806 w 1117332"/>
                      <a:gd name="connsiteY9" fmla="*/ 71016 h 991906"/>
                      <a:gd name="connsiteX10" fmla="*/ 147746 w 1117332"/>
                      <a:gd name="connsiteY10" fmla="*/ 27201 h 991906"/>
                      <a:gd name="connsiteX11" fmla="*/ 87296 w 1117332"/>
                      <a:gd name="connsiteY11" fmla="*/ 8022 h 991906"/>
                      <a:gd name="connsiteX12" fmla="*/ 37256 w 1117332"/>
                      <a:gd name="connsiteY12" fmla="*/ 4341 h 991906"/>
                      <a:gd name="connsiteX13" fmla="*/ 47 w 1117332"/>
                      <a:gd name="connsiteY13" fmla="*/ 106066 h 991906"/>
                      <a:gd name="connsiteX14" fmla="*/ 44877 w 1117332"/>
                      <a:gd name="connsiteY14" fmla="*/ 235480 h 991906"/>
                      <a:gd name="connsiteX15" fmla="*/ 110791 w 1117332"/>
                      <a:gd name="connsiteY15" fmla="*/ 426868 h 991906"/>
                      <a:gd name="connsiteX16" fmla="*/ 164890 w 1117332"/>
                      <a:gd name="connsiteY16" fmla="*/ 693950 h 991906"/>
                      <a:gd name="connsiteX17" fmla="*/ 175180 w 1117332"/>
                      <a:gd name="connsiteY17" fmla="*/ 694330 h 991906"/>
                      <a:gd name="connsiteX18" fmla="*/ 243252 w 1117332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46759 w 1117285"/>
                      <a:gd name="connsiteY9" fmla="*/ 71016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52474 w 1117285"/>
                      <a:gd name="connsiteY9" fmla="*/ 76731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42999 w 1117285"/>
                      <a:gd name="connsiteY6" fmla="*/ 267747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705864 w 1117285"/>
                      <a:gd name="connsiteY6" fmla="*/ 26203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35157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81575 h 996703"/>
                      <a:gd name="connsiteX1" fmla="*/ 799973 w 1117285"/>
                      <a:gd name="connsiteY1" fmla="*/ 885055 h 996703"/>
                      <a:gd name="connsiteX2" fmla="*/ 1102233 w 1117285"/>
                      <a:gd name="connsiteY2" fmla="*/ 273423 h 996703"/>
                      <a:gd name="connsiteX3" fmla="*/ 1052574 w 1117285"/>
                      <a:gd name="connsiteY3" fmla="*/ 172967 h 996703"/>
                      <a:gd name="connsiteX4" fmla="*/ 854454 w 1117285"/>
                      <a:gd name="connsiteY4" fmla="*/ 218688 h 996703"/>
                      <a:gd name="connsiteX5" fmla="*/ 777621 w 1117285"/>
                      <a:gd name="connsiteY5" fmla="*/ 247007 h 996703"/>
                      <a:gd name="connsiteX6" fmla="*/ 696339 w 1117285"/>
                      <a:gd name="connsiteY6" fmla="*/ 254248 h 996703"/>
                      <a:gd name="connsiteX7" fmla="*/ 569341 w 1117285"/>
                      <a:gd name="connsiteY7" fmla="*/ 227576 h 996703"/>
                      <a:gd name="connsiteX8" fmla="*/ 388747 w 1117285"/>
                      <a:gd name="connsiteY8" fmla="*/ 138803 h 996703"/>
                      <a:gd name="connsiteX9" fmla="*/ 267714 w 1117285"/>
                      <a:gd name="connsiteY9" fmla="*/ 81528 h 996703"/>
                      <a:gd name="connsiteX10" fmla="*/ 225804 w 1117285"/>
                      <a:gd name="connsiteY10" fmla="*/ 60573 h 996703"/>
                      <a:gd name="connsiteX11" fmla="*/ 85344 w 1117285"/>
                      <a:gd name="connsiteY11" fmla="*/ 5199 h 996703"/>
                      <a:gd name="connsiteX12" fmla="*/ 37209 w 1117285"/>
                      <a:gd name="connsiteY12" fmla="*/ 9138 h 996703"/>
                      <a:gd name="connsiteX13" fmla="*/ 0 w 1117285"/>
                      <a:gd name="connsiteY13" fmla="*/ 110863 h 996703"/>
                      <a:gd name="connsiteX14" fmla="*/ 37210 w 1117285"/>
                      <a:gd name="connsiteY14" fmla="*/ 240277 h 996703"/>
                      <a:gd name="connsiteX15" fmla="*/ 110744 w 1117285"/>
                      <a:gd name="connsiteY15" fmla="*/ 431665 h 996703"/>
                      <a:gd name="connsiteX16" fmla="*/ 164843 w 1117285"/>
                      <a:gd name="connsiteY16" fmla="*/ 698747 h 996703"/>
                      <a:gd name="connsiteX17" fmla="*/ 175133 w 1117285"/>
                      <a:gd name="connsiteY17" fmla="*/ 699127 h 996703"/>
                      <a:gd name="connsiteX18" fmla="*/ 243205 w 1117285"/>
                      <a:gd name="connsiteY18" fmla="*/ 981575 h 996703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698747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1033 w 1117285"/>
                      <a:gd name="connsiteY16" fmla="*/ 77304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64843 w 1117285"/>
                      <a:gd name="connsiteY16" fmla="*/ 74256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78178 w 1117285"/>
                      <a:gd name="connsiteY16" fmla="*/ 55587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78178 w 1117285"/>
                      <a:gd name="connsiteY16" fmla="*/ 555872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61033 w 1117285"/>
                      <a:gd name="connsiteY16" fmla="*/ 691127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97292"/>
                      <a:gd name="connsiteX1" fmla="*/ 799973 w 1117285"/>
                      <a:gd name="connsiteY1" fmla="*/ 885055 h 997292"/>
                      <a:gd name="connsiteX2" fmla="*/ 1102233 w 1117285"/>
                      <a:gd name="connsiteY2" fmla="*/ 273423 h 997292"/>
                      <a:gd name="connsiteX3" fmla="*/ 1052574 w 1117285"/>
                      <a:gd name="connsiteY3" fmla="*/ 172967 h 997292"/>
                      <a:gd name="connsiteX4" fmla="*/ 854454 w 1117285"/>
                      <a:gd name="connsiteY4" fmla="*/ 218688 h 997292"/>
                      <a:gd name="connsiteX5" fmla="*/ 777621 w 1117285"/>
                      <a:gd name="connsiteY5" fmla="*/ 247007 h 997292"/>
                      <a:gd name="connsiteX6" fmla="*/ 696339 w 1117285"/>
                      <a:gd name="connsiteY6" fmla="*/ 254248 h 997292"/>
                      <a:gd name="connsiteX7" fmla="*/ 569341 w 1117285"/>
                      <a:gd name="connsiteY7" fmla="*/ 227576 h 997292"/>
                      <a:gd name="connsiteX8" fmla="*/ 388747 w 1117285"/>
                      <a:gd name="connsiteY8" fmla="*/ 138803 h 997292"/>
                      <a:gd name="connsiteX9" fmla="*/ 267714 w 1117285"/>
                      <a:gd name="connsiteY9" fmla="*/ 81528 h 997292"/>
                      <a:gd name="connsiteX10" fmla="*/ 225804 w 1117285"/>
                      <a:gd name="connsiteY10" fmla="*/ 60573 h 997292"/>
                      <a:gd name="connsiteX11" fmla="*/ 85344 w 1117285"/>
                      <a:gd name="connsiteY11" fmla="*/ 5199 h 997292"/>
                      <a:gd name="connsiteX12" fmla="*/ 37209 w 1117285"/>
                      <a:gd name="connsiteY12" fmla="*/ 9138 h 997292"/>
                      <a:gd name="connsiteX13" fmla="*/ 0 w 1117285"/>
                      <a:gd name="connsiteY13" fmla="*/ 110863 h 997292"/>
                      <a:gd name="connsiteX14" fmla="*/ 37210 w 1117285"/>
                      <a:gd name="connsiteY14" fmla="*/ 240277 h 997292"/>
                      <a:gd name="connsiteX15" fmla="*/ 110744 w 1117285"/>
                      <a:gd name="connsiteY15" fmla="*/ 431665 h 997292"/>
                      <a:gd name="connsiteX16" fmla="*/ 161033 w 1117285"/>
                      <a:gd name="connsiteY16" fmla="*/ 691127 h 997292"/>
                      <a:gd name="connsiteX17" fmla="*/ 243205 w 1117285"/>
                      <a:gd name="connsiteY17" fmla="*/ 981575 h 9972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17285" h="997292">
                        <a:moveTo>
                          <a:pt x="243205" y="981575"/>
                        </a:moveTo>
                        <a:cubicBezTo>
                          <a:pt x="349695" y="1013896"/>
                          <a:pt x="656802" y="1003080"/>
                          <a:pt x="799973" y="885055"/>
                        </a:cubicBezTo>
                        <a:cubicBezTo>
                          <a:pt x="943144" y="767030"/>
                          <a:pt x="1060133" y="392104"/>
                          <a:pt x="1102233" y="273423"/>
                        </a:cubicBezTo>
                        <a:cubicBezTo>
                          <a:pt x="1144333" y="154742"/>
                          <a:pt x="1088473" y="182089"/>
                          <a:pt x="1052574" y="172967"/>
                        </a:cubicBezTo>
                        <a:cubicBezTo>
                          <a:pt x="1016675" y="163845"/>
                          <a:pt x="887897" y="209205"/>
                          <a:pt x="854454" y="218688"/>
                        </a:cubicBezTo>
                        <a:cubicBezTo>
                          <a:pt x="821011" y="228171"/>
                          <a:pt x="803974" y="241080"/>
                          <a:pt x="777621" y="247007"/>
                        </a:cubicBezTo>
                        <a:cubicBezTo>
                          <a:pt x="751269" y="252934"/>
                          <a:pt x="718352" y="250184"/>
                          <a:pt x="696339" y="254248"/>
                        </a:cubicBezTo>
                        <a:cubicBezTo>
                          <a:pt x="674326" y="258312"/>
                          <a:pt x="620606" y="246817"/>
                          <a:pt x="569341" y="227576"/>
                        </a:cubicBezTo>
                        <a:cubicBezTo>
                          <a:pt x="518076" y="208335"/>
                          <a:pt x="439018" y="163144"/>
                          <a:pt x="388747" y="138803"/>
                        </a:cubicBezTo>
                        <a:cubicBezTo>
                          <a:pt x="338476" y="114462"/>
                          <a:pt x="312672" y="101255"/>
                          <a:pt x="267714" y="81528"/>
                        </a:cubicBezTo>
                        <a:cubicBezTo>
                          <a:pt x="227751" y="63410"/>
                          <a:pt x="252389" y="69802"/>
                          <a:pt x="225804" y="60573"/>
                        </a:cubicBezTo>
                        <a:cubicBezTo>
                          <a:pt x="199219" y="51344"/>
                          <a:pt x="116776" y="13771"/>
                          <a:pt x="85344" y="5199"/>
                        </a:cubicBezTo>
                        <a:cubicBezTo>
                          <a:pt x="53912" y="-3373"/>
                          <a:pt x="51433" y="-853"/>
                          <a:pt x="37209" y="9138"/>
                        </a:cubicBezTo>
                        <a:cubicBezTo>
                          <a:pt x="22985" y="19129"/>
                          <a:pt x="0" y="72340"/>
                          <a:pt x="0" y="110863"/>
                        </a:cubicBezTo>
                        <a:cubicBezTo>
                          <a:pt x="0" y="149386"/>
                          <a:pt x="21716" y="183212"/>
                          <a:pt x="37210" y="240277"/>
                        </a:cubicBezTo>
                        <a:cubicBezTo>
                          <a:pt x="52704" y="297342"/>
                          <a:pt x="88837" y="355571"/>
                          <a:pt x="110744" y="431665"/>
                        </a:cubicBezTo>
                        <a:cubicBezTo>
                          <a:pt x="132651" y="507759"/>
                          <a:pt x="150302" y="646550"/>
                          <a:pt x="161033" y="691127"/>
                        </a:cubicBezTo>
                        <a:cubicBezTo>
                          <a:pt x="183110" y="782779"/>
                          <a:pt x="136715" y="949254"/>
                          <a:pt x="243205" y="981575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7" name="รูปแบบอิสระ: รูปร่าง 306">
                    <a:extLst>
                      <a:ext uri="{FF2B5EF4-FFF2-40B4-BE49-F238E27FC236}">
                        <a16:creationId xmlns:a16="http://schemas.microsoft.com/office/drawing/2014/main" id="{D03CB5CF-C100-4D63-B6BD-4E71DF76FF38}"/>
                      </a:ext>
                    </a:extLst>
                  </p:cNvPr>
                  <p:cNvSpPr/>
                  <p:nvPr/>
                </p:nvSpPr>
                <p:spPr>
                  <a:xfrm rot="21328954" flipH="1">
                    <a:off x="8267268" y="2215721"/>
                    <a:ext cx="1184435" cy="964223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775763 w 1108377"/>
                      <a:gd name="connsiteY5" fmla="*/ 236083 h 986901"/>
                      <a:gd name="connsiteX6" fmla="*/ 641141 w 1108377"/>
                      <a:gd name="connsiteY6" fmla="*/ 260469 h 986901"/>
                      <a:gd name="connsiteX7" fmla="*/ 643683 w 1108377"/>
                      <a:gd name="connsiteY7" fmla="*/ 260467 h 986901"/>
                      <a:gd name="connsiteX8" fmla="*/ 375459 w 1108377"/>
                      <a:gd name="connsiteY8" fmla="*/ 135499 h 986901"/>
                      <a:gd name="connsiteX9" fmla="*/ 244901 w 1108377"/>
                      <a:gd name="connsiteY9" fmla="*/ 64889 h 986901"/>
                      <a:gd name="connsiteX10" fmla="*/ 145841 w 1108377"/>
                      <a:gd name="connsiteY10" fmla="*/ 26789 h 986901"/>
                      <a:gd name="connsiteX11" fmla="*/ 85391 w 1108377"/>
                      <a:gd name="connsiteY11" fmla="*/ 9515 h 986901"/>
                      <a:gd name="connsiteX12" fmla="*/ 46781 w 1108377"/>
                      <a:gd name="connsiteY12" fmla="*/ 3929 h 986901"/>
                      <a:gd name="connsiteX13" fmla="*/ 47 w 1108377"/>
                      <a:gd name="connsiteY13" fmla="*/ 69459 h 986901"/>
                      <a:gd name="connsiteX14" fmla="*/ 39162 w 1108377"/>
                      <a:gd name="connsiteY14" fmla="*/ 219828 h 986901"/>
                      <a:gd name="connsiteX15" fmla="*/ 110791 w 1108377"/>
                      <a:gd name="connsiteY15" fmla="*/ 401691 h 986901"/>
                      <a:gd name="connsiteX16" fmla="*/ 158035 w 1108377"/>
                      <a:gd name="connsiteY16" fmla="*/ 672963 h 986901"/>
                      <a:gd name="connsiteX17" fmla="*/ 241347 w 1108377"/>
                      <a:gd name="connsiteY17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75763 w 1108377"/>
                      <a:gd name="connsiteY6" fmla="*/ 236083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42907 w 1108377"/>
                      <a:gd name="connsiteY4" fmla="*/ 171509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17962"/>
                      <a:gd name="connsiteY0" fmla="*/ 970651 h 986901"/>
                      <a:gd name="connsiteX1" fmla="*/ 798115 w 1117962"/>
                      <a:gd name="connsiteY1" fmla="*/ 874131 h 986901"/>
                      <a:gd name="connsiteX2" fmla="*/ 1100375 w 1117962"/>
                      <a:gd name="connsiteY2" fmla="*/ 262499 h 986901"/>
                      <a:gd name="connsiteX3" fmla="*/ 1074983 w 1117962"/>
                      <a:gd name="connsiteY3" fmla="*/ 191251 h 986901"/>
                      <a:gd name="connsiteX4" fmla="*/ 1017159 w 1117962"/>
                      <a:gd name="connsiteY4" fmla="*/ 166087 h 986901"/>
                      <a:gd name="connsiteX5" fmla="*/ 942907 w 1117962"/>
                      <a:gd name="connsiteY5" fmla="*/ 171509 h 986901"/>
                      <a:gd name="connsiteX6" fmla="*/ 836616 w 1117962"/>
                      <a:gd name="connsiteY6" fmla="*/ 187187 h 986901"/>
                      <a:gd name="connsiteX7" fmla="*/ 751720 w 1117962"/>
                      <a:gd name="connsiteY7" fmla="*/ 219840 h 986901"/>
                      <a:gd name="connsiteX8" fmla="*/ 641141 w 1117962"/>
                      <a:gd name="connsiteY8" fmla="*/ 260469 h 986901"/>
                      <a:gd name="connsiteX9" fmla="*/ 643683 w 1117962"/>
                      <a:gd name="connsiteY9" fmla="*/ 260467 h 986901"/>
                      <a:gd name="connsiteX10" fmla="*/ 375459 w 1117962"/>
                      <a:gd name="connsiteY10" fmla="*/ 135499 h 986901"/>
                      <a:gd name="connsiteX11" fmla="*/ 244901 w 1117962"/>
                      <a:gd name="connsiteY11" fmla="*/ 64889 h 986901"/>
                      <a:gd name="connsiteX12" fmla="*/ 145841 w 1117962"/>
                      <a:gd name="connsiteY12" fmla="*/ 26789 h 986901"/>
                      <a:gd name="connsiteX13" fmla="*/ 85391 w 1117962"/>
                      <a:gd name="connsiteY13" fmla="*/ 9515 h 986901"/>
                      <a:gd name="connsiteX14" fmla="*/ 46781 w 1117962"/>
                      <a:gd name="connsiteY14" fmla="*/ 3929 h 986901"/>
                      <a:gd name="connsiteX15" fmla="*/ 47 w 1117962"/>
                      <a:gd name="connsiteY15" fmla="*/ 69459 h 986901"/>
                      <a:gd name="connsiteX16" fmla="*/ 39162 w 1117962"/>
                      <a:gd name="connsiteY16" fmla="*/ 219828 h 986901"/>
                      <a:gd name="connsiteX17" fmla="*/ 110791 w 1117962"/>
                      <a:gd name="connsiteY17" fmla="*/ 401691 h 986901"/>
                      <a:gd name="connsiteX18" fmla="*/ 158035 w 1117962"/>
                      <a:gd name="connsiteY18" fmla="*/ 672963 h 986901"/>
                      <a:gd name="connsiteX19" fmla="*/ 241347 w 1117962"/>
                      <a:gd name="connsiteY19" fmla="*/ 970651 h 986901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75459 w 1084716"/>
                      <a:gd name="connsiteY10" fmla="*/ 13549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28575 w 1084716"/>
                      <a:gd name="connsiteY10" fmla="*/ 217267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8838 w 1084716"/>
                      <a:gd name="connsiteY10" fmla="*/ 224065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34629 w 1084716"/>
                      <a:gd name="connsiteY11" fmla="*/ 112814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40787 w 1084716"/>
                      <a:gd name="connsiteY11" fmla="*/ 94123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2360 w 1085729"/>
                      <a:gd name="connsiteY0" fmla="*/ 972352 h 986380"/>
                      <a:gd name="connsiteX1" fmla="*/ 799128 w 1085729"/>
                      <a:gd name="connsiteY1" fmla="*/ 875832 h 986380"/>
                      <a:gd name="connsiteX2" fmla="*/ 1048871 w 1085729"/>
                      <a:gd name="connsiteY2" fmla="*/ 338628 h 986380"/>
                      <a:gd name="connsiteX3" fmla="*/ 1075996 w 1085729"/>
                      <a:gd name="connsiteY3" fmla="*/ 192952 h 986380"/>
                      <a:gd name="connsiteX4" fmla="*/ 1018172 w 1085729"/>
                      <a:gd name="connsiteY4" fmla="*/ 167788 h 986380"/>
                      <a:gd name="connsiteX5" fmla="*/ 943920 w 1085729"/>
                      <a:gd name="connsiteY5" fmla="*/ 173210 h 986380"/>
                      <a:gd name="connsiteX6" fmla="*/ 837629 w 1085729"/>
                      <a:gd name="connsiteY6" fmla="*/ 188888 h 986380"/>
                      <a:gd name="connsiteX7" fmla="*/ 752733 w 1085729"/>
                      <a:gd name="connsiteY7" fmla="*/ 221541 h 986380"/>
                      <a:gd name="connsiteX8" fmla="*/ 642154 w 1085729"/>
                      <a:gd name="connsiteY8" fmla="*/ 262170 h 986380"/>
                      <a:gd name="connsiteX9" fmla="*/ 543099 w 1085729"/>
                      <a:gd name="connsiteY9" fmla="*/ 291196 h 986380"/>
                      <a:gd name="connsiteX10" fmla="*/ 308857 w 1085729"/>
                      <a:gd name="connsiteY10" fmla="*/ 212851 h 986380"/>
                      <a:gd name="connsiteX11" fmla="*/ 141800 w 1085729"/>
                      <a:gd name="connsiteY11" fmla="*/ 95824 h 986380"/>
                      <a:gd name="connsiteX12" fmla="*/ 146854 w 1085729"/>
                      <a:gd name="connsiteY12" fmla="*/ 28490 h 986380"/>
                      <a:gd name="connsiteX13" fmla="*/ 2355 w 1085729"/>
                      <a:gd name="connsiteY13" fmla="*/ 5036 h 986380"/>
                      <a:gd name="connsiteX14" fmla="*/ 47794 w 1085729"/>
                      <a:gd name="connsiteY14" fmla="*/ 5630 h 986380"/>
                      <a:gd name="connsiteX15" fmla="*/ 1060 w 1085729"/>
                      <a:gd name="connsiteY15" fmla="*/ 71160 h 986380"/>
                      <a:gd name="connsiteX16" fmla="*/ 40175 w 1085729"/>
                      <a:gd name="connsiteY16" fmla="*/ 221529 h 986380"/>
                      <a:gd name="connsiteX17" fmla="*/ 111804 w 1085729"/>
                      <a:gd name="connsiteY17" fmla="*/ 403392 h 986380"/>
                      <a:gd name="connsiteX18" fmla="*/ 159048 w 1085729"/>
                      <a:gd name="connsiteY18" fmla="*/ 674664 h 986380"/>
                      <a:gd name="connsiteX19" fmla="*/ 242360 w 1085729"/>
                      <a:gd name="connsiteY19" fmla="*/ 972352 h 986380"/>
                      <a:gd name="connsiteX0" fmla="*/ 241347 w 1084716"/>
                      <a:gd name="connsiteY0" fmla="*/ 972607 h 986635"/>
                      <a:gd name="connsiteX1" fmla="*/ 798115 w 1084716"/>
                      <a:gd name="connsiteY1" fmla="*/ 876087 h 986635"/>
                      <a:gd name="connsiteX2" fmla="*/ 1047858 w 1084716"/>
                      <a:gd name="connsiteY2" fmla="*/ 338883 h 986635"/>
                      <a:gd name="connsiteX3" fmla="*/ 1074983 w 1084716"/>
                      <a:gd name="connsiteY3" fmla="*/ 193207 h 986635"/>
                      <a:gd name="connsiteX4" fmla="*/ 1017159 w 1084716"/>
                      <a:gd name="connsiteY4" fmla="*/ 168043 h 986635"/>
                      <a:gd name="connsiteX5" fmla="*/ 942907 w 1084716"/>
                      <a:gd name="connsiteY5" fmla="*/ 173465 h 986635"/>
                      <a:gd name="connsiteX6" fmla="*/ 836616 w 1084716"/>
                      <a:gd name="connsiteY6" fmla="*/ 189143 h 986635"/>
                      <a:gd name="connsiteX7" fmla="*/ 751720 w 1084716"/>
                      <a:gd name="connsiteY7" fmla="*/ 221796 h 986635"/>
                      <a:gd name="connsiteX8" fmla="*/ 641141 w 1084716"/>
                      <a:gd name="connsiteY8" fmla="*/ 262425 h 986635"/>
                      <a:gd name="connsiteX9" fmla="*/ 542086 w 1084716"/>
                      <a:gd name="connsiteY9" fmla="*/ 291451 h 986635"/>
                      <a:gd name="connsiteX10" fmla="*/ 307844 w 1084716"/>
                      <a:gd name="connsiteY10" fmla="*/ 213106 h 986635"/>
                      <a:gd name="connsiteX11" fmla="*/ 140787 w 1084716"/>
                      <a:gd name="connsiteY11" fmla="*/ 96079 h 986635"/>
                      <a:gd name="connsiteX12" fmla="*/ 85437 w 1084716"/>
                      <a:gd name="connsiteY12" fmla="*/ 33642 h 986635"/>
                      <a:gd name="connsiteX13" fmla="*/ 1342 w 1084716"/>
                      <a:gd name="connsiteY13" fmla="*/ 5291 h 986635"/>
                      <a:gd name="connsiteX14" fmla="*/ 46781 w 1084716"/>
                      <a:gd name="connsiteY14" fmla="*/ 5885 h 986635"/>
                      <a:gd name="connsiteX15" fmla="*/ 47 w 1084716"/>
                      <a:gd name="connsiteY15" fmla="*/ 71415 h 986635"/>
                      <a:gd name="connsiteX16" fmla="*/ 39162 w 1084716"/>
                      <a:gd name="connsiteY16" fmla="*/ 221784 h 986635"/>
                      <a:gd name="connsiteX17" fmla="*/ 110791 w 1084716"/>
                      <a:gd name="connsiteY17" fmla="*/ 403647 h 986635"/>
                      <a:gd name="connsiteX18" fmla="*/ 158035 w 1084716"/>
                      <a:gd name="connsiteY18" fmla="*/ 674919 h 986635"/>
                      <a:gd name="connsiteX19" fmla="*/ 241347 w 1084716"/>
                      <a:gd name="connsiteY19" fmla="*/ 972607 h 986635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10034 w 1086906"/>
                      <a:gd name="connsiteY10" fmla="*/ 211400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6156 w 1086906"/>
                      <a:gd name="connsiteY11" fmla="*/ 86319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432 h 984460"/>
                      <a:gd name="connsiteX1" fmla="*/ 800305 w 1086906"/>
                      <a:gd name="connsiteY1" fmla="*/ 873912 h 984460"/>
                      <a:gd name="connsiteX2" fmla="*/ 1050048 w 1086906"/>
                      <a:gd name="connsiteY2" fmla="*/ 336708 h 984460"/>
                      <a:gd name="connsiteX3" fmla="*/ 1077173 w 1086906"/>
                      <a:gd name="connsiteY3" fmla="*/ 191032 h 984460"/>
                      <a:gd name="connsiteX4" fmla="*/ 1019349 w 1086906"/>
                      <a:gd name="connsiteY4" fmla="*/ 165868 h 984460"/>
                      <a:gd name="connsiteX5" fmla="*/ 945097 w 1086906"/>
                      <a:gd name="connsiteY5" fmla="*/ 171290 h 984460"/>
                      <a:gd name="connsiteX6" fmla="*/ 838806 w 1086906"/>
                      <a:gd name="connsiteY6" fmla="*/ 186968 h 984460"/>
                      <a:gd name="connsiteX7" fmla="*/ 753910 w 1086906"/>
                      <a:gd name="connsiteY7" fmla="*/ 219621 h 984460"/>
                      <a:gd name="connsiteX8" fmla="*/ 643331 w 1086906"/>
                      <a:gd name="connsiteY8" fmla="*/ 260250 h 984460"/>
                      <a:gd name="connsiteX9" fmla="*/ 544276 w 1086906"/>
                      <a:gd name="connsiteY9" fmla="*/ 289276 h 984460"/>
                      <a:gd name="connsiteX10" fmla="*/ 309138 w 1086906"/>
                      <a:gd name="connsiteY10" fmla="*/ 199308 h 984460"/>
                      <a:gd name="connsiteX11" fmla="*/ 146156 w 1086906"/>
                      <a:gd name="connsiteY11" fmla="*/ 85850 h 984460"/>
                      <a:gd name="connsiteX12" fmla="*/ 58568 w 1086906"/>
                      <a:gd name="connsiteY12" fmla="*/ 24077 h 984460"/>
                      <a:gd name="connsiteX13" fmla="*/ 3532 w 1086906"/>
                      <a:gd name="connsiteY13" fmla="*/ 3116 h 984460"/>
                      <a:gd name="connsiteX14" fmla="*/ 13735 w 1086906"/>
                      <a:gd name="connsiteY14" fmla="*/ 6567 h 984460"/>
                      <a:gd name="connsiteX15" fmla="*/ 2237 w 1086906"/>
                      <a:gd name="connsiteY15" fmla="*/ 69240 h 984460"/>
                      <a:gd name="connsiteX16" fmla="*/ 41352 w 1086906"/>
                      <a:gd name="connsiteY16" fmla="*/ 219609 h 984460"/>
                      <a:gd name="connsiteX17" fmla="*/ 112981 w 1086906"/>
                      <a:gd name="connsiteY17" fmla="*/ 401472 h 984460"/>
                      <a:gd name="connsiteX18" fmla="*/ 160225 w 1086906"/>
                      <a:gd name="connsiteY18" fmla="*/ 672744 h 984460"/>
                      <a:gd name="connsiteX19" fmla="*/ 243537 w 1086906"/>
                      <a:gd name="connsiteY19" fmla="*/ 970432 h 984460"/>
                      <a:gd name="connsiteX0" fmla="*/ 248176 w 1091545"/>
                      <a:gd name="connsiteY0" fmla="*/ 972400 h 986428"/>
                      <a:gd name="connsiteX1" fmla="*/ 804944 w 1091545"/>
                      <a:gd name="connsiteY1" fmla="*/ 875880 h 986428"/>
                      <a:gd name="connsiteX2" fmla="*/ 1054687 w 1091545"/>
                      <a:gd name="connsiteY2" fmla="*/ 338676 h 986428"/>
                      <a:gd name="connsiteX3" fmla="*/ 1081812 w 1091545"/>
                      <a:gd name="connsiteY3" fmla="*/ 193000 h 986428"/>
                      <a:gd name="connsiteX4" fmla="*/ 1023988 w 1091545"/>
                      <a:gd name="connsiteY4" fmla="*/ 167836 h 986428"/>
                      <a:gd name="connsiteX5" fmla="*/ 949736 w 1091545"/>
                      <a:gd name="connsiteY5" fmla="*/ 173258 h 986428"/>
                      <a:gd name="connsiteX6" fmla="*/ 843445 w 1091545"/>
                      <a:gd name="connsiteY6" fmla="*/ 188936 h 986428"/>
                      <a:gd name="connsiteX7" fmla="*/ 758549 w 1091545"/>
                      <a:gd name="connsiteY7" fmla="*/ 221589 h 986428"/>
                      <a:gd name="connsiteX8" fmla="*/ 647970 w 1091545"/>
                      <a:gd name="connsiteY8" fmla="*/ 262218 h 986428"/>
                      <a:gd name="connsiteX9" fmla="*/ 548915 w 1091545"/>
                      <a:gd name="connsiteY9" fmla="*/ 291244 h 986428"/>
                      <a:gd name="connsiteX10" fmla="*/ 313777 w 1091545"/>
                      <a:gd name="connsiteY10" fmla="*/ 201276 h 986428"/>
                      <a:gd name="connsiteX11" fmla="*/ 150795 w 1091545"/>
                      <a:gd name="connsiteY11" fmla="*/ 87818 h 986428"/>
                      <a:gd name="connsiteX12" fmla="*/ 63207 w 1091545"/>
                      <a:gd name="connsiteY12" fmla="*/ 26045 h 986428"/>
                      <a:gd name="connsiteX13" fmla="*/ 8171 w 1091545"/>
                      <a:gd name="connsiteY13" fmla="*/ 5084 h 986428"/>
                      <a:gd name="connsiteX14" fmla="*/ 8638 w 1091545"/>
                      <a:gd name="connsiteY14" fmla="*/ 5426 h 986428"/>
                      <a:gd name="connsiteX15" fmla="*/ 6876 w 1091545"/>
                      <a:gd name="connsiteY15" fmla="*/ 71208 h 986428"/>
                      <a:gd name="connsiteX16" fmla="*/ 45991 w 1091545"/>
                      <a:gd name="connsiteY16" fmla="*/ 221577 h 986428"/>
                      <a:gd name="connsiteX17" fmla="*/ 117620 w 1091545"/>
                      <a:gd name="connsiteY17" fmla="*/ 403440 h 986428"/>
                      <a:gd name="connsiteX18" fmla="*/ 164864 w 1091545"/>
                      <a:gd name="connsiteY18" fmla="*/ 674712 h 986428"/>
                      <a:gd name="connsiteX19" fmla="*/ 248176 w 1091545"/>
                      <a:gd name="connsiteY19" fmla="*/ 972400 h 986428"/>
                      <a:gd name="connsiteX0" fmla="*/ 262166 w 1105535"/>
                      <a:gd name="connsiteY0" fmla="*/ 972400 h 986428"/>
                      <a:gd name="connsiteX1" fmla="*/ 818934 w 1105535"/>
                      <a:gd name="connsiteY1" fmla="*/ 875880 h 986428"/>
                      <a:gd name="connsiteX2" fmla="*/ 1068677 w 1105535"/>
                      <a:gd name="connsiteY2" fmla="*/ 338676 h 986428"/>
                      <a:gd name="connsiteX3" fmla="*/ 1095802 w 1105535"/>
                      <a:gd name="connsiteY3" fmla="*/ 193000 h 986428"/>
                      <a:gd name="connsiteX4" fmla="*/ 1037978 w 1105535"/>
                      <a:gd name="connsiteY4" fmla="*/ 167836 h 986428"/>
                      <a:gd name="connsiteX5" fmla="*/ 963726 w 1105535"/>
                      <a:gd name="connsiteY5" fmla="*/ 173258 h 986428"/>
                      <a:gd name="connsiteX6" fmla="*/ 857435 w 1105535"/>
                      <a:gd name="connsiteY6" fmla="*/ 188936 h 986428"/>
                      <a:gd name="connsiteX7" fmla="*/ 772539 w 1105535"/>
                      <a:gd name="connsiteY7" fmla="*/ 221589 h 986428"/>
                      <a:gd name="connsiteX8" fmla="*/ 661960 w 1105535"/>
                      <a:gd name="connsiteY8" fmla="*/ 262218 h 986428"/>
                      <a:gd name="connsiteX9" fmla="*/ 562905 w 1105535"/>
                      <a:gd name="connsiteY9" fmla="*/ 291244 h 986428"/>
                      <a:gd name="connsiteX10" fmla="*/ 327767 w 1105535"/>
                      <a:gd name="connsiteY10" fmla="*/ 201276 h 986428"/>
                      <a:gd name="connsiteX11" fmla="*/ 164785 w 1105535"/>
                      <a:gd name="connsiteY11" fmla="*/ 87818 h 986428"/>
                      <a:gd name="connsiteX12" fmla="*/ 77197 w 1105535"/>
                      <a:gd name="connsiteY12" fmla="*/ 26045 h 986428"/>
                      <a:gd name="connsiteX13" fmla="*/ 22161 w 1105535"/>
                      <a:gd name="connsiteY13" fmla="*/ 5084 h 986428"/>
                      <a:gd name="connsiteX14" fmla="*/ 22628 w 1105535"/>
                      <a:gd name="connsiteY14" fmla="*/ 5426 h 986428"/>
                      <a:gd name="connsiteX15" fmla="*/ 1595 w 1105535"/>
                      <a:gd name="connsiteY15" fmla="*/ 92263 h 986428"/>
                      <a:gd name="connsiteX16" fmla="*/ 59981 w 1105535"/>
                      <a:gd name="connsiteY16" fmla="*/ 221577 h 986428"/>
                      <a:gd name="connsiteX17" fmla="*/ 131610 w 1105535"/>
                      <a:gd name="connsiteY17" fmla="*/ 403440 h 986428"/>
                      <a:gd name="connsiteX18" fmla="*/ 178854 w 1105535"/>
                      <a:gd name="connsiteY18" fmla="*/ 674712 h 986428"/>
                      <a:gd name="connsiteX19" fmla="*/ 262166 w 1105535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2032 w 1105957"/>
                      <a:gd name="connsiteY17" fmla="*/ 403440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0792 w 1105957"/>
                      <a:gd name="connsiteY17" fmla="*/ 436677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3767"/>
                      <a:gd name="connsiteX1" fmla="*/ 819356 w 1105957"/>
                      <a:gd name="connsiteY1" fmla="*/ 875880 h 983767"/>
                      <a:gd name="connsiteX2" fmla="*/ 1069099 w 1105957"/>
                      <a:gd name="connsiteY2" fmla="*/ 338676 h 983767"/>
                      <a:gd name="connsiteX3" fmla="*/ 1096224 w 1105957"/>
                      <a:gd name="connsiteY3" fmla="*/ 193000 h 983767"/>
                      <a:gd name="connsiteX4" fmla="*/ 1038400 w 1105957"/>
                      <a:gd name="connsiteY4" fmla="*/ 167836 h 983767"/>
                      <a:gd name="connsiteX5" fmla="*/ 964148 w 1105957"/>
                      <a:gd name="connsiteY5" fmla="*/ 173258 h 983767"/>
                      <a:gd name="connsiteX6" fmla="*/ 857857 w 1105957"/>
                      <a:gd name="connsiteY6" fmla="*/ 188936 h 983767"/>
                      <a:gd name="connsiteX7" fmla="*/ 772961 w 1105957"/>
                      <a:gd name="connsiteY7" fmla="*/ 221589 h 983767"/>
                      <a:gd name="connsiteX8" fmla="*/ 662382 w 1105957"/>
                      <a:gd name="connsiteY8" fmla="*/ 262218 h 983767"/>
                      <a:gd name="connsiteX9" fmla="*/ 563327 w 1105957"/>
                      <a:gd name="connsiteY9" fmla="*/ 291244 h 983767"/>
                      <a:gd name="connsiteX10" fmla="*/ 328189 w 1105957"/>
                      <a:gd name="connsiteY10" fmla="*/ 201276 h 983767"/>
                      <a:gd name="connsiteX11" fmla="*/ 165207 w 1105957"/>
                      <a:gd name="connsiteY11" fmla="*/ 87818 h 983767"/>
                      <a:gd name="connsiteX12" fmla="*/ 77619 w 1105957"/>
                      <a:gd name="connsiteY12" fmla="*/ 26045 h 983767"/>
                      <a:gd name="connsiteX13" fmla="*/ 22583 w 1105957"/>
                      <a:gd name="connsiteY13" fmla="*/ 5084 h 983767"/>
                      <a:gd name="connsiteX14" fmla="*/ 23050 w 1105957"/>
                      <a:gd name="connsiteY14" fmla="*/ 5426 h 983767"/>
                      <a:gd name="connsiteX15" fmla="*/ 2017 w 1105957"/>
                      <a:gd name="connsiteY15" fmla="*/ 92263 h 983767"/>
                      <a:gd name="connsiteX16" fmla="*/ 67309 w 1105957"/>
                      <a:gd name="connsiteY16" fmla="*/ 261949 h 983767"/>
                      <a:gd name="connsiteX17" fmla="*/ 130792 w 1105957"/>
                      <a:gd name="connsiteY17" fmla="*/ 436677 h 983767"/>
                      <a:gd name="connsiteX18" fmla="*/ 180223 w 1105957"/>
                      <a:gd name="connsiteY18" fmla="*/ 711670 h 983767"/>
                      <a:gd name="connsiteX19" fmla="*/ 262588 w 1105957"/>
                      <a:gd name="connsiteY19" fmla="*/ 972400 h 983767"/>
                      <a:gd name="connsiteX0" fmla="*/ 249374 w 1105957"/>
                      <a:gd name="connsiteY0" fmla="*/ 973471 h 984679"/>
                      <a:gd name="connsiteX1" fmla="*/ 819356 w 1105957"/>
                      <a:gd name="connsiteY1" fmla="*/ 875880 h 984679"/>
                      <a:gd name="connsiteX2" fmla="*/ 1069099 w 1105957"/>
                      <a:gd name="connsiteY2" fmla="*/ 338676 h 984679"/>
                      <a:gd name="connsiteX3" fmla="*/ 1096224 w 1105957"/>
                      <a:gd name="connsiteY3" fmla="*/ 193000 h 984679"/>
                      <a:gd name="connsiteX4" fmla="*/ 1038400 w 1105957"/>
                      <a:gd name="connsiteY4" fmla="*/ 167836 h 984679"/>
                      <a:gd name="connsiteX5" fmla="*/ 964148 w 1105957"/>
                      <a:gd name="connsiteY5" fmla="*/ 173258 h 984679"/>
                      <a:gd name="connsiteX6" fmla="*/ 857857 w 1105957"/>
                      <a:gd name="connsiteY6" fmla="*/ 188936 h 984679"/>
                      <a:gd name="connsiteX7" fmla="*/ 772961 w 1105957"/>
                      <a:gd name="connsiteY7" fmla="*/ 221589 h 984679"/>
                      <a:gd name="connsiteX8" fmla="*/ 662382 w 1105957"/>
                      <a:gd name="connsiteY8" fmla="*/ 262218 h 984679"/>
                      <a:gd name="connsiteX9" fmla="*/ 563327 w 1105957"/>
                      <a:gd name="connsiteY9" fmla="*/ 291244 h 984679"/>
                      <a:gd name="connsiteX10" fmla="*/ 328189 w 1105957"/>
                      <a:gd name="connsiteY10" fmla="*/ 201276 h 984679"/>
                      <a:gd name="connsiteX11" fmla="*/ 165207 w 1105957"/>
                      <a:gd name="connsiteY11" fmla="*/ 87818 h 984679"/>
                      <a:gd name="connsiteX12" fmla="*/ 77619 w 1105957"/>
                      <a:gd name="connsiteY12" fmla="*/ 26045 h 984679"/>
                      <a:gd name="connsiteX13" fmla="*/ 22583 w 1105957"/>
                      <a:gd name="connsiteY13" fmla="*/ 5084 h 984679"/>
                      <a:gd name="connsiteX14" fmla="*/ 23050 w 1105957"/>
                      <a:gd name="connsiteY14" fmla="*/ 5426 h 984679"/>
                      <a:gd name="connsiteX15" fmla="*/ 2017 w 1105957"/>
                      <a:gd name="connsiteY15" fmla="*/ 92263 h 984679"/>
                      <a:gd name="connsiteX16" fmla="*/ 67309 w 1105957"/>
                      <a:gd name="connsiteY16" fmla="*/ 261949 h 984679"/>
                      <a:gd name="connsiteX17" fmla="*/ 130792 w 1105957"/>
                      <a:gd name="connsiteY17" fmla="*/ 436677 h 984679"/>
                      <a:gd name="connsiteX18" fmla="*/ 180223 w 1105957"/>
                      <a:gd name="connsiteY18" fmla="*/ 711670 h 984679"/>
                      <a:gd name="connsiteX19" fmla="*/ 249374 w 1105957"/>
                      <a:gd name="connsiteY19" fmla="*/ 973471 h 984679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63327 w 1105957"/>
                      <a:gd name="connsiteY9" fmla="*/ 291244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50957 w 1105957"/>
                      <a:gd name="connsiteY9" fmla="*/ 278603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55395 w 1111978"/>
                      <a:gd name="connsiteY0" fmla="*/ 970340 h 981516"/>
                      <a:gd name="connsiteX1" fmla="*/ 825377 w 1111978"/>
                      <a:gd name="connsiteY1" fmla="*/ 872749 h 981516"/>
                      <a:gd name="connsiteX2" fmla="*/ 1075120 w 1111978"/>
                      <a:gd name="connsiteY2" fmla="*/ 335545 h 981516"/>
                      <a:gd name="connsiteX3" fmla="*/ 1102245 w 1111978"/>
                      <a:gd name="connsiteY3" fmla="*/ 189869 h 981516"/>
                      <a:gd name="connsiteX4" fmla="*/ 1044421 w 1111978"/>
                      <a:gd name="connsiteY4" fmla="*/ 164705 h 981516"/>
                      <a:gd name="connsiteX5" fmla="*/ 970169 w 1111978"/>
                      <a:gd name="connsiteY5" fmla="*/ 170127 h 981516"/>
                      <a:gd name="connsiteX6" fmla="*/ 863878 w 1111978"/>
                      <a:gd name="connsiteY6" fmla="*/ 185805 h 981516"/>
                      <a:gd name="connsiteX7" fmla="*/ 778982 w 1111978"/>
                      <a:gd name="connsiteY7" fmla="*/ 218458 h 981516"/>
                      <a:gd name="connsiteX8" fmla="*/ 668403 w 1111978"/>
                      <a:gd name="connsiteY8" fmla="*/ 259087 h 981516"/>
                      <a:gd name="connsiteX9" fmla="*/ 556978 w 1111978"/>
                      <a:gd name="connsiteY9" fmla="*/ 275472 h 981516"/>
                      <a:gd name="connsiteX10" fmla="*/ 334210 w 1111978"/>
                      <a:gd name="connsiteY10" fmla="*/ 198145 h 981516"/>
                      <a:gd name="connsiteX11" fmla="*/ 171228 w 1111978"/>
                      <a:gd name="connsiteY11" fmla="*/ 84687 h 981516"/>
                      <a:gd name="connsiteX12" fmla="*/ 83640 w 1111978"/>
                      <a:gd name="connsiteY12" fmla="*/ 22914 h 981516"/>
                      <a:gd name="connsiteX13" fmla="*/ 28604 w 1111978"/>
                      <a:gd name="connsiteY13" fmla="*/ 1953 h 981516"/>
                      <a:gd name="connsiteX14" fmla="*/ 10493 w 1111978"/>
                      <a:gd name="connsiteY14" fmla="*/ 7700 h 981516"/>
                      <a:gd name="connsiteX15" fmla="*/ 8038 w 1111978"/>
                      <a:gd name="connsiteY15" fmla="*/ 89132 h 981516"/>
                      <a:gd name="connsiteX16" fmla="*/ 73330 w 1111978"/>
                      <a:gd name="connsiteY16" fmla="*/ 258818 h 981516"/>
                      <a:gd name="connsiteX17" fmla="*/ 136813 w 1111978"/>
                      <a:gd name="connsiteY17" fmla="*/ 433546 h 981516"/>
                      <a:gd name="connsiteX18" fmla="*/ 180581 w 1111978"/>
                      <a:gd name="connsiteY18" fmla="*/ 708998 h 981516"/>
                      <a:gd name="connsiteX19" fmla="*/ 255395 w 1111978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70169 w 1177264"/>
                      <a:gd name="connsiteY5" fmla="*/ 170127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6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6 w 1177264"/>
                      <a:gd name="connsiteY19" fmla="*/ 970340 h 981516"/>
                      <a:gd name="connsiteX0" fmla="*/ 274571 w 1177264"/>
                      <a:gd name="connsiteY0" fmla="*/ 972683 h 983523"/>
                      <a:gd name="connsiteX1" fmla="*/ 825377 w 1177264"/>
                      <a:gd name="connsiteY1" fmla="*/ 872749 h 983523"/>
                      <a:gd name="connsiteX2" fmla="*/ 1075120 w 1177264"/>
                      <a:gd name="connsiteY2" fmla="*/ 335545 h 983523"/>
                      <a:gd name="connsiteX3" fmla="*/ 1175115 w 1177264"/>
                      <a:gd name="connsiteY3" fmla="*/ 174215 h 983523"/>
                      <a:gd name="connsiteX4" fmla="*/ 1044421 w 1177264"/>
                      <a:gd name="connsiteY4" fmla="*/ 164705 h 983523"/>
                      <a:gd name="connsiteX5" fmla="*/ 926457 w 1177264"/>
                      <a:gd name="connsiteY5" fmla="*/ 169773 h 983523"/>
                      <a:gd name="connsiteX6" fmla="*/ 863878 w 1177264"/>
                      <a:gd name="connsiteY6" fmla="*/ 185805 h 983523"/>
                      <a:gd name="connsiteX7" fmla="*/ 778982 w 1177264"/>
                      <a:gd name="connsiteY7" fmla="*/ 218458 h 983523"/>
                      <a:gd name="connsiteX8" fmla="*/ 668403 w 1177264"/>
                      <a:gd name="connsiteY8" fmla="*/ 259087 h 983523"/>
                      <a:gd name="connsiteX9" fmla="*/ 556978 w 1177264"/>
                      <a:gd name="connsiteY9" fmla="*/ 275472 h 983523"/>
                      <a:gd name="connsiteX10" fmla="*/ 334210 w 1177264"/>
                      <a:gd name="connsiteY10" fmla="*/ 198145 h 983523"/>
                      <a:gd name="connsiteX11" fmla="*/ 171228 w 1177264"/>
                      <a:gd name="connsiteY11" fmla="*/ 84687 h 983523"/>
                      <a:gd name="connsiteX12" fmla="*/ 83640 w 1177264"/>
                      <a:gd name="connsiteY12" fmla="*/ 22914 h 983523"/>
                      <a:gd name="connsiteX13" fmla="*/ 28604 w 1177264"/>
                      <a:gd name="connsiteY13" fmla="*/ 1953 h 983523"/>
                      <a:gd name="connsiteX14" fmla="*/ 10493 w 1177264"/>
                      <a:gd name="connsiteY14" fmla="*/ 7700 h 983523"/>
                      <a:gd name="connsiteX15" fmla="*/ 8038 w 1177264"/>
                      <a:gd name="connsiteY15" fmla="*/ 89132 h 983523"/>
                      <a:gd name="connsiteX16" fmla="*/ 73330 w 1177264"/>
                      <a:gd name="connsiteY16" fmla="*/ 258818 h 983523"/>
                      <a:gd name="connsiteX17" fmla="*/ 136813 w 1177264"/>
                      <a:gd name="connsiteY17" fmla="*/ 433546 h 983523"/>
                      <a:gd name="connsiteX18" fmla="*/ 180581 w 1177264"/>
                      <a:gd name="connsiteY18" fmla="*/ 708998 h 983523"/>
                      <a:gd name="connsiteX19" fmla="*/ 274571 w 1177264"/>
                      <a:gd name="connsiteY19" fmla="*/ 972683 h 983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177264" h="983523">
                        <a:moveTo>
                          <a:pt x="274571" y="972683"/>
                        </a:moveTo>
                        <a:cubicBezTo>
                          <a:pt x="382037" y="999975"/>
                          <a:pt x="691952" y="978939"/>
                          <a:pt x="825377" y="872749"/>
                        </a:cubicBezTo>
                        <a:cubicBezTo>
                          <a:pt x="958802" y="766559"/>
                          <a:pt x="1016830" y="451967"/>
                          <a:pt x="1075120" y="335545"/>
                        </a:cubicBezTo>
                        <a:cubicBezTo>
                          <a:pt x="1133410" y="219123"/>
                          <a:pt x="1188984" y="190284"/>
                          <a:pt x="1175115" y="174215"/>
                        </a:cubicBezTo>
                        <a:cubicBezTo>
                          <a:pt x="1161246" y="158146"/>
                          <a:pt x="1071887" y="167553"/>
                          <a:pt x="1044421" y="164705"/>
                        </a:cubicBezTo>
                        <a:cubicBezTo>
                          <a:pt x="1016955" y="161857"/>
                          <a:pt x="954538" y="162088"/>
                          <a:pt x="926457" y="169773"/>
                        </a:cubicBezTo>
                        <a:cubicBezTo>
                          <a:pt x="898376" y="177458"/>
                          <a:pt x="897321" y="176322"/>
                          <a:pt x="863878" y="185805"/>
                        </a:cubicBezTo>
                        <a:cubicBezTo>
                          <a:pt x="830435" y="195288"/>
                          <a:pt x="811561" y="206244"/>
                          <a:pt x="778982" y="218458"/>
                        </a:cubicBezTo>
                        <a:cubicBezTo>
                          <a:pt x="746403" y="230672"/>
                          <a:pt x="690416" y="255023"/>
                          <a:pt x="668403" y="259087"/>
                        </a:cubicBezTo>
                        <a:cubicBezTo>
                          <a:pt x="646390" y="263151"/>
                          <a:pt x="612677" y="285629"/>
                          <a:pt x="556978" y="275472"/>
                        </a:cubicBezTo>
                        <a:cubicBezTo>
                          <a:pt x="501279" y="265315"/>
                          <a:pt x="398502" y="229942"/>
                          <a:pt x="334210" y="198145"/>
                        </a:cubicBezTo>
                        <a:cubicBezTo>
                          <a:pt x="269918" y="166348"/>
                          <a:pt x="216186" y="104414"/>
                          <a:pt x="171228" y="84687"/>
                        </a:cubicBezTo>
                        <a:cubicBezTo>
                          <a:pt x="131265" y="66569"/>
                          <a:pt x="110225" y="32143"/>
                          <a:pt x="83640" y="22914"/>
                        </a:cubicBezTo>
                        <a:cubicBezTo>
                          <a:pt x="57055" y="13685"/>
                          <a:pt x="40795" y="4489"/>
                          <a:pt x="28604" y="1953"/>
                        </a:cubicBezTo>
                        <a:cubicBezTo>
                          <a:pt x="16413" y="-583"/>
                          <a:pt x="24717" y="-2291"/>
                          <a:pt x="10493" y="7700"/>
                        </a:cubicBezTo>
                        <a:cubicBezTo>
                          <a:pt x="-3731" y="17691"/>
                          <a:pt x="-2435" y="47279"/>
                          <a:pt x="8038" y="89132"/>
                        </a:cubicBezTo>
                        <a:cubicBezTo>
                          <a:pt x="18511" y="130985"/>
                          <a:pt x="57836" y="201753"/>
                          <a:pt x="73330" y="258818"/>
                        </a:cubicBezTo>
                        <a:cubicBezTo>
                          <a:pt x="88824" y="315883"/>
                          <a:pt x="119118" y="357600"/>
                          <a:pt x="136813" y="433546"/>
                        </a:cubicBezTo>
                        <a:cubicBezTo>
                          <a:pt x="154508" y="509492"/>
                          <a:pt x="157621" y="619142"/>
                          <a:pt x="180581" y="708998"/>
                        </a:cubicBezTo>
                        <a:cubicBezTo>
                          <a:pt x="203541" y="798854"/>
                          <a:pt x="167105" y="945391"/>
                          <a:pt x="274571" y="972683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sp>
              <p:nvSpPr>
                <p:cNvPr id="284" name="รูปแบบอิสระ: รูปร่าง 283">
                  <a:extLst>
                    <a:ext uri="{FF2B5EF4-FFF2-40B4-BE49-F238E27FC236}">
                      <a16:creationId xmlns:a16="http://schemas.microsoft.com/office/drawing/2014/main" id="{49E98725-B8E6-444C-9D71-17F783CC5DD3}"/>
                    </a:ext>
                  </a:extLst>
                </p:cNvPr>
                <p:cNvSpPr/>
                <p:nvPr/>
              </p:nvSpPr>
              <p:spPr>
                <a:xfrm>
                  <a:off x="7232418" y="2293025"/>
                  <a:ext cx="295796" cy="640763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85" name="รูปแบบอิสระ: รูปร่าง 284">
                  <a:extLst>
                    <a:ext uri="{FF2B5EF4-FFF2-40B4-BE49-F238E27FC236}">
                      <a16:creationId xmlns:a16="http://schemas.microsoft.com/office/drawing/2014/main" id="{2BA53E98-EE3B-44FC-B6A7-A32BCA4AEE55}"/>
                    </a:ext>
                  </a:extLst>
                </p:cNvPr>
                <p:cNvSpPr/>
                <p:nvPr/>
              </p:nvSpPr>
              <p:spPr>
                <a:xfrm rot="21410072" flipH="1">
                  <a:off x="9145070" y="2199152"/>
                  <a:ext cx="305141" cy="642470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86" name="แผนผังลำดับงาน: ตัวเชื่อมต่อ 285">
                  <a:extLst>
                    <a:ext uri="{FF2B5EF4-FFF2-40B4-BE49-F238E27FC236}">
                      <a16:creationId xmlns:a16="http://schemas.microsoft.com/office/drawing/2014/main" id="{6313A2F2-A402-40A7-ABF6-5EE56D54250C}"/>
                    </a:ext>
                  </a:extLst>
                </p:cNvPr>
                <p:cNvSpPr/>
                <p:nvPr/>
              </p:nvSpPr>
              <p:spPr>
                <a:xfrm>
                  <a:off x="7985616" y="3236341"/>
                  <a:ext cx="774076" cy="695579"/>
                </a:xfrm>
                <a:prstGeom prst="flowChartConnector">
                  <a:avLst/>
                </a:prstGeom>
                <a:solidFill>
                  <a:srgbClr val="CE792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87" name="กลุ่ม 286">
                  <a:extLst>
                    <a:ext uri="{FF2B5EF4-FFF2-40B4-BE49-F238E27FC236}">
                      <a16:creationId xmlns:a16="http://schemas.microsoft.com/office/drawing/2014/main" id="{C7F3108B-C28D-4A13-80C8-4205184BDE30}"/>
                    </a:ext>
                  </a:extLst>
                </p:cNvPr>
                <p:cNvGrpSpPr/>
                <p:nvPr/>
              </p:nvGrpSpPr>
              <p:grpSpPr>
                <a:xfrm>
                  <a:off x="7550189" y="2944340"/>
                  <a:ext cx="1614580" cy="767778"/>
                  <a:chOff x="845557" y="3324777"/>
                  <a:chExt cx="1355938" cy="615226"/>
                </a:xfrm>
              </p:grpSpPr>
              <p:grpSp>
                <p:nvGrpSpPr>
                  <p:cNvPr id="291" name="กลุ่ม 290">
                    <a:extLst>
                      <a:ext uri="{FF2B5EF4-FFF2-40B4-BE49-F238E27FC236}">
                        <a16:creationId xmlns:a16="http://schemas.microsoft.com/office/drawing/2014/main" id="{056C97FB-7B51-4427-881C-873B1AD17ADE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304" name="รูปแบบอิสระ: รูปร่าง 303">
                      <a:extLst>
                        <a:ext uri="{FF2B5EF4-FFF2-40B4-BE49-F238E27FC236}">
                          <a16:creationId xmlns:a16="http://schemas.microsoft.com/office/drawing/2014/main" id="{E6729691-3878-4B71-9B59-8A691F34E17D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5" name="รูปแบบอิสระ: รูปร่าง 304">
                      <a:extLst>
                        <a:ext uri="{FF2B5EF4-FFF2-40B4-BE49-F238E27FC236}">
                          <a16:creationId xmlns:a16="http://schemas.microsoft.com/office/drawing/2014/main" id="{DD72A6C5-83AD-45DE-B4CA-685EE6E219AF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92" name="กลุ่ม 291">
                    <a:extLst>
                      <a:ext uri="{FF2B5EF4-FFF2-40B4-BE49-F238E27FC236}">
                        <a16:creationId xmlns:a16="http://schemas.microsoft.com/office/drawing/2014/main" id="{A0E133C4-FDC1-4B3A-AF65-9BEC45914A6A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256540" cy="246380"/>
                    <a:chOff x="3390605" y="2906545"/>
                    <a:chExt cx="256540" cy="246380"/>
                  </a:xfrm>
                </p:grpSpPr>
                <p:sp>
                  <p:nvSpPr>
                    <p:cNvPr id="301" name="แผนผังลำดับงาน: ตัวเชื่อมต่อ 300">
                      <a:extLst>
                        <a:ext uri="{FF2B5EF4-FFF2-40B4-BE49-F238E27FC236}">
                          <a16:creationId xmlns:a16="http://schemas.microsoft.com/office/drawing/2014/main" id="{D201D502-EF75-4949-82CB-7F27771188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2" name="แผนผังลำดับงาน: ตัวเชื่อมต่อ 301">
                      <a:extLst>
                        <a:ext uri="{FF2B5EF4-FFF2-40B4-BE49-F238E27FC236}">
                          <a16:creationId xmlns:a16="http://schemas.microsoft.com/office/drawing/2014/main" id="{084107BF-B2E8-4300-B097-1277E7E80C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3" name="แผนผังลำดับงาน: ตัวเชื่อมต่อ 302">
                      <a:extLst>
                        <a:ext uri="{FF2B5EF4-FFF2-40B4-BE49-F238E27FC236}">
                          <a16:creationId xmlns:a16="http://schemas.microsoft.com/office/drawing/2014/main" id="{7475C4F1-4334-4EE4-B9C9-20C315B5F4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93" name="กลุ่ม 292">
                    <a:extLst>
                      <a:ext uri="{FF2B5EF4-FFF2-40B4-BE49-F238E27FC236}">
                        <a16:creationId xmlns:a16="http://schemas.microsoft.com/office/drawing/2014/main" id="{BA3B3A69-E050-4E72-8434-7C662230E8C9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98" name="ตัวเชื่อมต่อตรง 297">
                      <a:extLst>
                        <a:ext uri="{FF2B5EF4-FFF2-40B4-BE49-F238E27FC236}">
                          <a16:creationId xmlns:a16="http://schemas.microsoft.com/office/drawing/2014/main" id="{836B9EF2-18ED-40C3-A4DC-147EC3D8C14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9" name="ตัวเชื่อมต่อตรง 298">
                      <a:extLst>
                        <a:ext uri="{FF2B5EF4-FFF2-40B4-BE49-F238E27FC236}">
                          <a16:creationId xmlns:a16="http://schemas.microsoft.com/office/drawing/2014/main" id="{01D60FF7-B788-423E-97D3-A56C7E1153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0" name="ตัวเชื่อมต่อตรง 299">
                      <a:extLst>
                        <a:ext uri="{FF2B5EF4-FFF2-40B4-BE49-F238E27FC236}">
                          <a16:creationId xmlns:a16="http://schemas.microsoft.com/office/drawing/2014/main" id="{F46DB0EE-2F45-4BC3-BCC7-D6CC4B6780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4" name="กลุ่ม 293">
                    <a:extLst>
                      <a:ext uri="{FF2B5EF4-FFF2-40B4-BE49-F238E27FC236}">
                        <a16:creationId xmlns:a16="http://schemas.microsoft.com/office/drawing/2014/main" id="{3D943E4A-E53C-4AB4-B56E-AABFD64D185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95" name="ตัวเชื่อมต่อตรง 294">
                      <a:extLst>
                        <a:ext uri="{FF2B5EF4-FFF2-40B4-BE49-F238E27FC236}">
                          <a16:creationId xmlns:a16="http://schemas.microsoft.com/office/drawing/2014/main" id="{35A75962-3200-4813-9CBF-3AADA7BD55B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6" name="ตัวเชื่อมต่อตรง 295">
                      <a:extLst>
                        <a:ext uri="{FF2B5EF4-FFF2-40B4-BE49-F238E27FC236}">
                          <a16:creationId xmlns:a16="http://schemas.microsoft.com/office/drawing/2014/main" id="{DA36D474-80AD-41D3-ADCF-C4516C4402E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7" name="ตัวเชื่อมต่อตรง 296">
                      <a:extLst>
                        <a:ext uri="{FF2B5EF4-FFF2-40B4-BE49-F238E27FC236}">
                          <a16:creationId xmlns:a16="http://schemas.microsoft.com/office/drawing/2014/main" id="{7E13FFB9-A554-4124-AE7E-74998CE9EF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88" name="กลุ่ม 287">
                  <a:extLst>
                    <a:ext uri="{FF2B5EF4-FFF2-40B4-BE49-F238E27FC236}">
                      <a16:creationId xmlns:a16="http://schemas.microsoft.com/office/drawing/2014/main" id="{0200287B-0A8F-4A4F-85D2-E70C54271A92}"/>
                    </a:ext>
                  </a:extLst>
                </p:cNvPr>
                <p:cNvGrpSpPr/>
                <p:nvPr/>
              </p:nvGrpSpPr>
              <p:grpSpPr>
                <a:xfrm>
                  <a:off x="8696953" y="2964198"/>
                  <a:ext cx="342803" cy="194817"/>
                  <a:chOff x="10123398" y="2191217"/>
                  <a:chExt cx="342803" cy="194817"/>
                </a:xfrm>
              </p:grpSpPr>
              <p:cxnSp>
                <p:nvCxnSpPr>
                  <p:cNvPr id="289" name="ตัวเชื่อมต่อตรง 288">
                    <a:extLst>
                      <a:ext uri="{FF2B5EF4-FFF2-40B4-BE49-F238E27FC236}">
                        <a16:creationId xmlns:a16="http://schemas.microsoft.com/office/drawing/2014/main" id="{24D98EB1-FDD9-4B63-8720-88C5F4BFD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23398" y="2191217"/>
                    <a:ext cx="317556" cy="139751"/>
                  </a:xfrm>
                  <a:prstGeom prst="line">
                    <a:avLst/>
                  </a:prstGeom>
                  <a:solidFill>
                    <a:srgbClr val="444642"/>
                  </a:solidFill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ตัวเชื่อมต่อตรง 289">
                    <a:extLst>
                      <a:ext uri="{FF2B5EF4-FFF2-40B4-BE49-F238E27FC236}">
                        <a16:creationId xmlns:a16="http://schemas.microsoft.com/office/drawing/2014/main" id="{CDE94035-1EE2-4182-B518-2AA16B29E1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23398" y="2330968"/>
                    <a:ext cx="342803" cy="55066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80" name="รูปแบบอิสระ: รูปร่าง 279">
                <a:extLst>
                  <a:ext uri="{FF2B5EF4-FFF2-40B4-BE49-F238E27FC236}">
                    <a16:creationId xmlns:a16="http://schemas.microsoft.com/office/drawing/2014/main" id="{1058BF42-ADA3-4059-B174-68F86BEC5FE1}"/>
                  </a:ext>
                </a:extLst>
              </p:cNvPr>
              <p:cNvSpPr/>
              <p:nvPr/>
            </p:nvSpPr>
            <p:spPr>
              <a:xfrm rot="21144157">
                <a:off x="4561332" y="466178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1" name="รูปแบบอิสระ: รูปร่าง 280">
                <a:extLst>
                  <a:ext uri="{FF2B5EF4-FFF2-40B4-BE49-F238E27FC236}">
                    <a16:creationId xmlns:a16="http://schemas.microsoft.com/office/drawing/2014/main" id="{A1284031-AF5A-4A16-BE14-6496A00D49F2}"/>
                  </a:ext>
                </a:extLst>
              </p:cNvPr>
              <p:cNvSpPr/>
              <p:nvPr/>
            </p:nvSpPr>
            <p:spPr>
              <a:xfrm rot="455843" flipH="1">
                <a:off x="5172595" y="466054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277" name="รูปแบบอิสระ: รูปร่าง 276">
              <a:extLst>
                <a:ext uri="{FF2B5EF4-FFF2-40B4-BE49-F238E27FC236}">
                  <a16:creationId xmlns:a16="http://schemas.microsoft.com/office/drawing/2014/main" id="{F1F9A8CA-6429-4369-809E-1266A0B6FAD3}"/>
                </a:ext>
              </a:extLst>
            </p:cNvPr>
            <p:cNvSpPr/>
            <p:nvPr/>
          </p:nvSpPr>
          <p:spPr>
            <a:xfrm>
              <a:off x="4578962" y="4680290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78" name="รูปแบบอิสระ: รูปร่าง 277">
              <a:extLst>
                <a:ext uri="{FF2B5EF4-FFF2-40B4-BE49-F238E27FC236}">
                  <a16:creationId xmlns:a16="http://schemas.microsoft.com/office/drawing/2014/main" id="{C5989C6B-21A8-4EED-822B-35E7C064918A}"/>
                </a:ext>
              </a:extLst>
            </p:cNvPr>
            <p:cNvSpPr/>
            <p:nvPr/>
          </p:nvSpPr>
          <p:spPr>
            <a:xfrm flipH="1">
              <a:off x="5208577" y="4682821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308" name="กลุ่ม 307">
            <a:extLst>
              <a:ext uri="{FF2B5EF4-FFF2-40B4-BE49-F238E27FC236}">
                <a16:creationId xmlns:a16="http://schemas.microsoft.com/office/drawing/2014/main" id="{022E1118-2816-4A25-85A1-255A6408A436}"/>
              </a:ext>
            </a:extLst>
          </p:cNvPr>
          <p:cNvGrpSpPr/>
          <p:nvPr/>
        </p:nvGrpSpPr>
        <p:grpSpPr>
          <a:xfrm>
            <a:off x="2161986" y="4044742"/>
            <a:ext cx="2757812" cy="3720181"/>
            <a:chOff x="740741" y="1997785"/>
            <a:chExt cx="2406368" cy="3214425"/>
          </a:xfrm>
        </p:grpSpPr>
        <p:grpSp>
          <p:nvGrpSpPr>
            <p:cNvPr id="309" name="กลุ่ม 308">
              <a:extLst>
                <a:ext uri="{FF2B5EF4-FFF2-40B4-BE49-F238E27FC236}">
                  <a16:creationId xmlns:a16="http://schemas.microsoft.com/office/drawing/2014/main" id="{60A4ACC7-C107-4A48-BAD4-29427220EB6C}"/>
                </a:ext>
              </a:extLst>
            </p:cNvPr>
            <p:cNvGrpSpPr/>
            <p:nvPr/>
          </p:nvGrpSpPr>
          <p:grpSpPr>
            <a:xfrm>
              <a:off x="740741" y="1997785"/>
              <a:ext cx="2406368" cy="3214425"/>
              <a:chOff x="740741" y="1997785"/>
              <a:chExt cx="2406368" cy="3214425"/>
            </a:xfrm>
          </p:grpSpPr>
          <p:grpSp>
            <p:nvGrpSpPr>
              <p:cNvPr id="312" name="กลุ่ม 311">
                <a:extLst>
                  <a:ext uri="{FF2B5EF4-FFF2-40B4-BE49-F238E27FC236}">
                    <a16:creationId xmlns:a16="http://schemas.microsoft.com/office/drawing/2014/main" id="{A9CD0D67-ACE0-465D-AC0A-BD644A928CEC}"/>
                  </a:ext>
                </a:extLst>
              </p:cNvPr>
              <p:cNvGrpSpPr/>
              <p:nvPr/>
            </p:nvGrpSpPr>
            <p:grpSpPr>
              <a:xfrm rot="10800000" flipH="1" flipV="1">
                <a:off x="740741" y="1997785"/>
                <a:ext cx="2406368" cy="3214425"/>
                <a:chOff x="5263424" y="1674618"/>
                <a:chExt cx="2268181" cy="2959191"/>
              </a:xfrm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15" name="รูปแบบอิสระ: รูปร่าง 314">
                  <a:extLst>
                    <a:ext uri="{FF2B5EF4-FFF2-40B4-BE49-F238E27FC236}">
                      <a16:creationId xmlns:a16="http://schemas.microsoft.com/office/drawing/2014/main" id="{A6424230-155D-4F44-8BF9-E0BECE07779E}"/>
                    </a:ext>
                  </a:extLst>
                </p:cNvPr>
                <p:cNvSpPr/>
                <p:nvPr/>
              </p:nvSpPr>
              <p:spPr>
                <a:xfrm>
                  <a:off x="5263424" y="1674618"/>
                  <a:ext cx="2237116" cy="2959191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6" name="รูปแบบอิสระ: รูปร่าง 315">
                  <a:extLst>
                    <a:ext uri="{FF2B5EF4-FFF2-40B4-BE49-F238E27FC236}">
                      <a16:creationId xmlns:a16="http://schemas.microsoft.com/office/drawing/2014/main" id="{F22558E2-310F-4533-BD3C-68B4F7451681}"/>
                    </a:ext>
                  </a:extLst>
                </p:cNvPr>
                <p:cNvSpPr/>
                <p:nvPr/>
              </p:nvSpPr>
              <p:spPr>
                <a:xfrm rot="21410072" flipH="1">
                  <a:off x="7058660" y="1724474"/>
                  <a:ext cx="256260" cy="514816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7" name="รูปแบบอิสระ: รูปร่าง 316">
                  <a:extLst>
                    <a:ext uri="{FF2B5EF4-FFF2-40B4-BE49-F238E27FC236}">
                      <a16:creationId xmlns:a16="http://schemas.microsoft.com/office/drawing/2014/main" id="{92741A03-0FD2-480D-B8DC-3945EDE566A9}"/>
                    </a:ext>
                  </a:extLst>
                </p:cNvPr>
                <p:cNvSpPr/>
                <p:nvPr/>
              </p:nvSpPr>
              <p:spPr>
                <a:xfrm>
                  <a:off x="5463830" y="1753101"/>
                  <a:ext cx="879308" cy="996669"/>
                </a:xfrm>
                <a:custGeom>
                  <a:avLst/>
                  <a:gdLst>
                    <a:gd name="connsiteX0" fmla="*/ 116550 w 878744"/>
                    <a:gd name="connsiteY0" fmla="*/ 913496 h 967141"/>
                    <a:gd name="connsiteX1" fmla="*/ 520410 w 878744"/>
                    <a:gd name="connsiteY1" fmla="*/ 946516 h 967141"/>
                    <a:gd name="connsiteX2" fmla="*/ 830290 w 878744"/>
                    <a:gd name="connsiteY2" fmla="*/ 778876 h 967141"/>
                    <a:gd name="connsiteX3" fmla="*/ 873470 w 878744"/>
                    <a:gd name="connsiteY3" fmla="*/ 430896 h 967141"/>
                    <a:gd name="connsiteX4" fmla="*/ 784570 w 878744"/>
                    <a:gd name="connsiteY4" fmla="*/ 166736 h 967141"/>
                    <a:gd name="connsiteX5" fmla="*/ 583910 w 878744"/>
                    <a:gd name="connsiteY5" fmla="*/ 202296 h 967141"/>
                    <a:gd name="connsiteX6" fmla="*/ 324830 w 878744"/>
                    <a:gd name="connsiteY6" fmla="*/ 110856 h 967141"/>
                    <a:gd name="connsiteX7" fmla="*/ 131790 w 878744"/>
                    <a:gd name="connsiteY7" fmla="*/ 27036 h 967141"/>
                    <a:gd name="connsiteX8" fmla="*/ 12410 w 878744"/>
                    <a:gd name="connsiteY8" fmla="*/ 9256 h 967141"/>
                    <a:gd name="connsiteX9" fmla="*/ 17490 w 878744"/>
                    <a:gd name="connsiteY9" fmla="*/ 161656 h 967141"/>
                    <a:gd name="connsiteX10" fmla="*/ 134330 w 878744"/>
                    <a:gd name="connsiteY10" fmla="*/ 489316 h 967141"/>
                    <a:gd name="connsiteX11" fmla="*/ 116550 w 878744"/>
                    <a:gd name="connsiteY11" fmla="*/ 913496 h 967141"/>
                    <a:gd name="connsiteX0" fmla="*/ 116550 w 878744"/>
                    <a:gd name="connsiteY0" fmla="*/ 913496 h 956006"/>
                    <a:gd name="connsiteX1" fmla="*/ 520410 w 878744"/>
                    <a:gd name="connsiteY1" fmla="*/ 946516 h 956006"/>
                    <a:gd name="connsiteX2" fmla="*/ 830290 w 878744"/>
                    <a:gd name="connsiteY2" fmla="*/ 778876 h 956006"/>
                    <a:gd name="connsiteX3" fmla="*/ 873470 w 878744"/>
                    <a:gd name="connsiteY3" fmla="*/ 430896 h 956006"/>
                    <a:gd name="connsiteX4" fmla="*/ 784570 w 878744"/>
                    <a:gd name="connsiteY4" fmla="*/ 166736 h 956006"/>
                    <a:gd name="connsiteX5" fmla="*/ 583910 w 878744"/>
                    <a:gd name="connsiteY5" fmla="*/ 202296 h 956006"/>
                    <a:gd name="connsiteX6" fmla="*/ 324830 w 878744"/>
                    <a:gd name="connsiteY6" fmla="*/ 110856 h 956006"/>
                    <a:gd name="connsiteX7" fmla="*/ 131790 w 878744"/>
                    <a:gd name="connsiteY7" fmla="*/ 27036 h 956006"/>
                    <a:gd name="connsiteX8" fmla="*/ 12410 w 878744"/>
                    <a:gd name="connsiteY8" fmla="*/ 9256 h 956006"/>
                    <a:gd name="connsiteX9" fmla="*/ 17490 w 878744"/>
                    <a:gd name="connsiteY9" fmla="*/ 161656 h 956006"/>
                    <a:gd name="connsiteX10" fmla="*/ 134330 w 878744"/>
                    <a:gd name="connsiteY10" fmla="*/ 489316 h 956006"/>
                    <a:gd name="connsiteX11" fmla="*/ 131790 w 878744"/>
                    <a:gd name="connsiteY11" fmla="*/ 733156 h 956006"/>
                    <a:gd name="connsiteX12" fmla="*/ 116550 w 878744"/>
                    <a:gd name="connsiteY12" fmla="*/ 913496 h 956006"/>
                    <a:gd name="connsiteX0" fmla="*/ 121630 w 878744"/>
                    <a:gd name="connsiteY0" fmla="*/ 918576 h 957529"/>
                    <a:gd name="connsiteX1" fmla="*/ 520410 w 878744"/>
                    <a:gd name="connsiteY1" fmla="*/ 946516 h 957529"/>
                    <a:gd name="connsiteX2" fmla="*/ 830290 w 878744"/>
                    <a:gd name="connsiteY2" fmla="*/ 778876 h 957529"/>
                    <a:gd name="connsiteX3" fmla="*/ 873470 w 878744"/>
                    <a:gd name="connsiteY3" fmla="*/ 430896 h 957529"/>
                    <a:gd name="connsiteX4" fmla="*/ 784570 w 878744"/>
                    <a:gd name="connsiteY4" fmla="*/ 166736 h 957529"/>
                    <a:gd name="connsiteX5" fmla="*/ 583910 w 878744"/>
                    <a:gd name="connsiteY5" fmla="*/ 202296 h 957529"/>
                    <a:gd name="connsiteX6" fmla="*/ 324830 w 878744"/>
                    <a:gd name="connsiteY6" fmla="*/ 110856 h 957529"/>
                    <a:gd name="connsiteX7" fmla="*/ 131790 w 878744"/>
                    <a:gd name="connsiteY7" fmla="*/ 27036 h 957529"/>
                    <a:gd name="connsiteX8" fmla="*/ 12410 w 878744"/>
                    <a:gd name="connsiteY8" fmla="*/ 9256 h 957529"/>
                    <a:gd name="connsiteX9" fmla="*/ 17490 w 878744"/>
                    <a:gd name="connsiteY9" fmla="*/ 161656 h 957529"/>
                    <a:gd name="connsiteX10" fmla="*/ 134330 w 878744"/>
                    <a:gd name="connsiteY10" fmla="*/ 489316 h 957529"/>
                    <a:gd name="connsiteX11" fmla="*/ 131790 w 878744"/>
                    <a:gd name="connsiteY11" fmla="*/ 733156 h 957529"/>
                    <a:gd name="connsiteX12" fmla="*/ 121630 w 878744"/>
                    <a:gd name="connsiteY12" fmla="*/ 918576 h 957529"/>
                    <a:gd name="connsiteX0" fmla="*/ 121630 w 878744"/>
                    <a:gd name="connsiteY0" fmla="*/ 918576 h 968012"/>
                    <a:gd name="connsiteX1" fmla="*/ 520410 w 878744"/>
                    <a:gd name="connsiteY1" fmla="*/ 946516 h 968012"/>
                    <a:gd name="connsiteX2" fmla="*/ 830290 w 878744"/>
                    <a:gd name="connsiteY2" fmla="*/ 778876 h 968012"/>
                    <a:gd name="connsiteX3" fmla="*/ 873470 w 878744"/>
                    <a:gd name="connsiteY3" fmla="*/ 430896 h 968012"/>
                    <a:gd name="connsiteX4" fmla="*/ 784570 w 878744"/>
                    <a:gd name="connsiteY4" fmla="*/ 166736 h 968012"/>
                    <a:gd name="connsiteX5" fmla="*/ 583910 w 878744"/>
                    <a:gd name="connsiteY5" fmla="*/ 202296 h 968012"/>
                    <a:gd name="connsiteX6" fmla="*/ 324830 w 878744"/>
                    <a:gd name="connsiteY6" fmla="*/ 110856 h 968012"/>
                    <a:gd name="connsiteX7" fmla="*/ 131790 w 878744"/>
                    <a:gd name="connsiteY7" fmla="*/ 27036 h 968012"/>
                    <a:gd name="connsiteX8" fmla="*/ 12410 w 878744"/>
                    <a:gd name="connsiteY8" fmla="*/ 9256 h 968012"/>
                    <a:gd name="connsiteX9" fmla="*/ 17490 w 878744"/>
                    <a:gd name="connsiteY9" fmla="*/ 161656 h 968012"/>
                    <a:gd name="connsiteX10" fmla="*/ 134330 w 878744"/>
                    <a:gd name="connsiteY10" fmla="*/ 489316 h 968012"/>
                    <a:gd name="connsiteX11" fmla="*/ 131790 w 878744"/>
                    <a:gd name="connsiteY11" fmla="*/ 733156 h 968012"/>
                    <a:gd name="connsiteX12" fmla="*/ 121630 w 878744"/>
                    <a:gd name="connsiteY12" fmla="*/ 918576 h 968012"/>
                    <a:gd name="connsiteX0" fmla="*/ 108930 w 878744"/>
                    <a:gd name="connsiteY0" fmla="*/ 916036 h 966682"/>
                    <a:gd name="connsiteX1" fmla="*/ 520410 w 878744"/>
                    <a:gd name="connsiteY1" fmla="*/ 946516 h 966682"/>
                    <a:gd name="connsiteX2" fmla="*/ 830290 w 878744"/>
                    <a:gd name="connsiteY2" fmla="*/ 778876 h 966682"/>
                    <a:gd name="connsiteX3" fmla="*/ 873470 w 878744"/>
                    <a:gd name="connsiteY3" fmla="*/ 430896 h 966682"/>
                    <a:gd name="connsiteX4" fmla="*/ 784570 w 878744"/>
                    <a:gd name="connsiteY4" fmla="*/ 166736 h 966682"/>
                    <a:gd name="connsiteX5" fmla="*/ 583910 w 878744"/>
                    <a:gd name="connsiteY5" fmla="*/ 202296 h 966682"/>
                    <a:gd name="connsiteX6" fmla="*/ 324830 w 878744"/>
                    <a:gd name="connsiteY6" fmla="*/ 110856 h 966682"/>
                    <a:gd name="connsiteX7" fmla="*/ 131790 w 878744"/>
                    <a:gd name="connsiteY7" fmla="*/ 27036 h 966682"/>
                    <a:gd name="connsiteX8" fmla="*/ 12410 w 878744"/>
                    <a:gd name="connsiteY8" fmla="*/ 9256 h 966682"/>
                    <a:gd name="connsiteX9" fmla="*/ 17490 w 878744"/>
                    <a:gd name="connsiteY9" fmla="*/ 161656 h 966682"/>
                    <a:gd name="connsiteX10" fmla="*/ 134330 w 878744"/>
                    <a:gd name="connsiteY10" fmla="*/ 489316 h 966682"/>
                    <a:gd name="connsiteX11" fmla="*/ 131790 w 878744"/>
                    <a:gd name="connsiteY11" fmla="*/ 733156 h 966682"/>
                    <a:gd name="connsiteX12" fmla="*/ 108930 w 878744"/>
                    <a:gd name="connsiteY12" fmla="*/ 916036 h 966682"/>
                    <a:gd name="connsiteX0" fmla="*/ 108930 w 878744"/>
                    <a:gd name="connsiteY0" fmla="*/ 916036 h 956909"/>
                    <a:gd name="connsiteX1" fmla="*/ 520410 w 878744"/>
                    <a:gd name="connsiteY1" fmla="*/ 946516 h 956909"/>
                    <a:gd name="connsiteX2" fmla="*/ 830290 w 878744"/>
                    <a:gd name="connsiteY2" fmla="*/ 778876 h 956909"/>
                    <a:gd name="connsiteX3" fmla="*/ 873470 w 878744"/>
                    <a:gd name="connsiteY3" fmla="*/ 430896 h 956909"/>
                    <a:gd name="connsiteX4" fmla="*/ 784570 w 878744"/>
                    <a:gd name="connsiteY4" fmla="*/ 166736 h 956909"/>
                    <a:gd name="connsiteX5" fmla="*/ 583910 w 878744"/>
                    <a:gd name="connsiteY5" fmla="*/ 202296 h 956909"/>
                    <a:gd name="connsiteX6" fmla="*/ 324830 w 878744"/>
                    <a:gd name="connsiteY6" fmla="*/ 110856 h 956909"/>
                    <a:gd name="connsiteX7" fmla="*/ 131790 w 878744"/>
                    <a:gd name="connsiteY7" fmla="*/ 27036 h 956909"/>
                    <a:gd name="connsiteX8" fmla="*/ 12410 w 878744"/>
                    <a:gd name="connsiteY8" fmla="*/ 9256 h 956909"/>
                    <a:gd name="connsiteX9" fmla="*/ 17490 w 878744"/>
                    <a:gd name="connsiteY9" fmla="*/ 161656 h 956909"/>
                    <a:gd name="connsiteX10" fmla="*/ 134330 w 878744"/>
                    <a:gd name="connsiteY10" fmla="*/ 489316 h 956909"/>
                    <a:gd name="connsiteX11" fmla="*/ 124170 w 878744"/>
                    <a:gd name="connsiteY11" fmla="*/ 728076 h 956909"/>
                    <a:gd name="connsiteX12" fmla="*/ 108930 w 878744"/>
                    <a:gd name="connsiteY12" fmla="*/ 916036 h 956909"/>
                    <a:gd name="connsiteX0" fmla="*/ 111470 w 878744"/>
                    <a:gd name="connsiteY0" fmla="*/ 976996 h 992714"/>
                    <a:gd name="connsiteX1" fmla="*/ 520410 w 878744"/>
                    <a:gd name="connsiteY1" fmla="*/ 946516 h 992714"/>
                    <a:gd name="connsiteX2" fmla="*/ 830290 w 878744"/>
                    <a:gd name="connsiteY2" fmla="*/ 778876 h 992714"/>
                    <a:gd name="connsiteX3" fmla="*/ 873470 w 878744"/>
                    <a:gd name="connsiteY3" fmla="*/ 430896 h 992714"/>
                    <a:gd name="connsiteX4" fmla="*/ 784570 w 878744"/>
                    <a:gd name="connsiteY4" fmla="*/ 166736 h 992714"/>
                    <a:gd name="connsiteX5" fmla="*/ 583910 w 878744"/>
                    <a:gd name="connsiteY5" fmla="*/ 202296 h 992714"/>
                    <a:gd name="connsiteX6" fmla="*/ 324830 w 878744"/>
                    <a:gd name="connsiteY6" fmla="*/ 110856 h 992714"/>
                    <a:gd name="connsiteX7" fmla="*/ 131790 w 878744"/>
                    <a:gd name="connsiteY7" fmla="*/ 27036 h 992714"/>
                    <a:gd name="connsiteX8" fmla="*/ 12410 w 878744"/>
                    <a:gd name="connsiteY8" fmla="*/ 9256 h 992714"/>
                    <a:gd name="connsiteX9" fmla="*/ 17490 w 878744"/>
                    <a:gd name="connsiteY9" fmla="*/ 161656 h 992714"/>
                    <a:gd name="connsiteX10" fmla="*/ 134330 w 878744"/>
                    <a:gd name="connsiteY10" fmla="*/ 489316 h 992714"/>
                    <a:gd name="connsiteX11" fmla="*/ 124170 w 878744"/>
                    <a:gd name="connsiteY11" fmla="*/ 728076 h 992714"/>
                    <a:gd name="connsiteX12" fmla="*/ 111470 w 878744"/>
                    <a:gd name="connsiteY12" fmla="*/ 976996 h 992714"/>
                    <a:gd name="connsiteX0" fmla="*/ 111470 w 878744"/>
                    <a:gd name="connsiteY0" fmla="*/ 976996 h 992714"/>
                    <a:gd name="connsiteX1" fmla="*/ 520410 w 878744"/>
                    <a:gd name="connsiteY1" fmla="*/ 946516 h 992714"/>
                    <a:gd name="connsiteX2" fmla="*/ 830290 w 878744"/>
                    <a:gd name="connsiteY2" fmla="*/ 778876 h 992714"/>
                    <a:gd name="connsiteX3" fmla="*/ 873470 w 878744"/>
                    <a:gd name="connsiteY3" fmla="*/ 430896 h 992714"/>
                    <a:gd name="connsiteX4" fmla="*/ 784570 w 878744"/>
                    <a:gd name="connsiteY4" fmla="*/ 166736 h 992714"/>
                    <a:gd name="connsiteX5" fmla="*/ 583910 w 878744"/>
                    <a:gd name="connsiteY5" fmla="*/ 202296 h 992714"/>
                    <a:gd name="connsiteX6" fmla="*/ 324830 w 878744"/>
                    <a:gd name="connsiteY6" fmla="*/ 110856 h 992714"/>
                    <a:gd name="connsiteX7" fmla="*/ 131790 w 878744"/>
                    <a:gd name="connsiteY7" fmla="*/ 27036 h 992714"/>
                    <a:gd name="connsiteX8" fmla="*/ 12410 w 878744"/>
                    <a:gd name="connsiteY8" fmla="*/ 9256 h 992714"/>
                    <a:gd name="connsiteX9" fmla="*/ 17490 w 878744"/>
                    <a:gd name="connsiteY9" fmla="*/ 161656 h 992714"/>
                    <a:gd name="connsiteX10" fmla="*/ 111470 w 878744"/>
                    <a:gd name="connsiteY10" fmla="*/ 494396 h 992714"/>
                    <a:gd name="connsiteX11" fmla="*/ 124170 w 878744"/>
                    <a:gd name="connsiteY11" fmla="*/ 728076 h 992714"/>
                    <a:gd name="connsiteX12" fmla="*/ 111470 w 878744"/>
                    <a:gd name="connsiteY12" fmla="*/ 976996 h 992714"/>
                    <a:gd name="connsiteX0" fmla="*/ 13687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36870 w 878744"/>
                    <a:gd name="connsiteY12" fmla="*/ 979536 h 994781"/>
                    <a:gd name="connsiteX0" fmla="*/ 16227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62270 w 878744"/>
                    <a:gd name="connsiteY12" fmla="*/ 979536 h 994781"/>
                    <a:gd name="connsiteX0" fmla="*/ 13179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31790 w 878744"/>
                    <a:gd name="connsiteY12" fmla="*/ 979536 h 994781"/>
                    <a:gd name="connsiteX0" fmla="*/ 131790 w 878462"/>
                    <a:gd name="connsiteY0" fmla="*/ 979536 h 994781"/>
                    <a:gd name="connsiteX1" fmla="*/ 520410 w 878462"/>
                    <a:gd name="connsiteY1" fmla="*/ 946516 h 994781"/>
                    <a:gd name="connsiteX2" fmla="*/ 830290 w 878462"/>
                    <a:gd name="connsiteY2" fmla="*/ 778876 h 994781"/>
                    <a:gd name="connsiteX3" fmla="*/ 873470 w 878462"/>
                    <a:gd name="connsiteY3" fmla="*/ 430896 h 994781"/>
                    <a:gd name="connsiteX4" fmla="*/ 788380 w 878462"/>
                    <a:gd name="connsiteY4" fmla="*/ 193406 h 994781"/>
                    <a:gd name="connsiteX5" fmla="*/ 583910 w 878462"/>
                    <a:gd name="connsiteY5" fmla="*/ 202296 h 994781"/>
                    <a:gd name="connsiteX6" fmla="*/ 324830 w 878462"/>
                    <a:gd name="connsiteY6" fmla="*/ 110856 h 994781"/>
                    <a:gd name="connsiteX7" fmla="*/ 131790 w 878462"/>
                    <a:gd name="connsiteY7" fmla="*/ 27036 h 994781"/>
                    <a:gd name="connsiteX8" fmla="*/ 12410 w 878462"/>
                    <a:gd name="connsiteY8" fmla="*/ 9256 h 994781"/>
                    <a:gd name="connsiteX9" fmla="*/ 17490 w 878462"/>
                    <a:gd name="connsiteY9" fmla="*/ 161656 h 994781"/>
                    <a:gd name="connsiteX10" fmla="*/ 111470 w 878462"/>
                    <a:gd name="connsiteY10" fmla="*/ 494396 h 994781"/>
                    <a:gd name="connsiteX11" fmla="*/ 124170 w 878462"/>
                    <a:gd name="connsiteY11" fmla="*/ 728076 h 994781"/>
                    <a:gd name="connsiteX12" fmla="*/ 131790 w 878462"/>
                    <a:gd name="connsiteY12" fmla="*/ 979536 h 994781"/>
                    <a:gd name="connsiteX0" fmla="*/ 131790 w 878180"/>
                    <a:gd name="connsiteY0" fmla="*/ 979536 h 994781"/>
                    <a:gd name="connsiteX1" fmla="*/ 520410 w 878180"/>
                    <a:gd name="connsiteY1" fmla="*/ 946516 h 994781"/>
                    <a:gd name="connsiteX2" fmla="*/ 830290 w 878180"/>
                    <a:gd name="connsiteY2" fmla="*/ 778876 h 994781"/>
                    <a:gd name="connsiteX3" fmla="*/ 873470 w 878180"/>
                    <a:gd name="connsiteY3" fmla="*/ 430896 h 994781"/>
                    <a:gd name="connsiteX4" fmla="*/ 792190 w 878180"/>
                    <a:gd name="connsiteY4" fmla="*/ 185786 h 994781"/>
                    <a:gd name="connsiteX5" fmla="*/ 583910 w 878180"/>
                    <a:gd name="connsiteY5" fmla="*/ 202296 h 994781"/>
                    <a:gd name="connsiteX6" fmla="*/ 324830 w 878180"/>
                    <a:gd name="connsiteY6" fmla="*/ 110856 h 994781"/>
                    <a:gd name="connsiteX7" fmla="*/ 131790 w 878180"/>
                    <a:gd name="connsiteY7" fmla="*/ 27036 h 994781"/>
                    <a:gd name="connsiteX8" fmla="*/ 12410 w 878180"/>
                    <a:gd name="connsiteY8" fmla="*/ 9256 h 994781"/>
                    <a:gd name="connsiteX9" fmla="*/ 17490 w 878180"/>
                    <a:gd name="connsiteY9" fmla="*/ 161656 h 994781"/>
                    <a:gd name="connsiteX10" fmla="*/ 111470 w 878180"/>
                    <a:gd name="connsiteY10" fmla="*/ 494396 h 994781"/>
                    <a:gd name="connsiteX11" fmla="*/ 124170 w 878180"/>
                    <a:gd name="connsiteY11" fmla="*/ 728076 h 994781"/>
                    <a:gd name="connsiteX12" fmla="*/ 131790 w 878180"/>
                    <a:gd name="connsiteY12" fmla="*/ 979536 h 994781"/>
                    <a:gd name="connsiteX0" fmla="*/ 131790 w 878180"/>
                    <a:gd name="connsiteY0" fmla="*/ 979536 h 994781"/>
                    <a:gd name="connsiteX1" fmla="*/ 520410 w 878180"/>
                    <a:gd name="connsiteY1" fmla="*/ 946516 h 994781"/>
                    <a:gd name="connsiteX2" fmla="*/ 830290 w 878180"/>
                    <a:gd name="connsiteY2" fmla="*/ 778876 h 994781"/>
                    <a:gd name="connsiteX3" fmla="*/ 873470 w 878180"/>
                    <a:gd name="connsiteY3" fmla="*/ 430896 h 994781"/>
                    <a:gd name="connsiteX4" fmla="*/ 792190 w 878180"/>
                    <a:gd name="connsiteY4" fmla="*/ 185786 h 994781"/>
                    <a:gd name="connsiteX5" fmla="*/ 576290 w 878180"/>
                    <a:gd name="connsiteY5" fmla="*/ 221346 h 994781"/>
                    <a:gd name="connsiteX6" fmla="*/ 324830 w 878180"/>
                    <a:gd name="connsiteY6" fmla="*/ 110856 h 994781"/>
                    <a:gd name="connsiteX7" fmla="*/ 131790 w 878180"/>
                    <a:gd name="connsiteY7" fmla="*/ 27036 h 994781"/>
                    <a:gd name="connsiteX8" fmla="*/ 12410 w 878180"/>
                    <a:gd name="connsiteY8" fmla="*/ 9256 h 994781"/>
                    <a:gd name="connsiteX9" fmla="*/ 17490 w 878180"/>
                    <a:gd name="connsiteY9" fmla="*/ 161656 h 994781"/>
                    <a:gd name="connsiteX10" fmla="*/ 111470 w 878180"/>
                    <a:gd name="connsiteY10" fmla="*/ 494396 h 994781"/>
                    <a:gd name="connsiteX11" fmla="*/ 124170 w 878180"/>
                    <a:gd name="connsiteY11" fmla="*/ 728076 h 994781"/>
                    <a:gd name="connsiteX12" fmla="*/ 131790 w 878180"/>
                    <a:gd name="connsiteY12" fmla="*/ 979536 h 994781"/>
                    <a:gd name="connsiteX0" fmla="*/ 131790 w 878180"/>
                    <a:gd name="connsiteY0" fmla="*/ 980277 h 995522"/>
                    <a:gd name="connsiteX1" fmla="*/ 520410 w 878180"/>
                    <a:gd name="connsiteY1" fmla="*/ 947257 h 995522"/>
                    <a:gd name="connsiteX2" fmla="*/ 830290 w 878180"/>
                    <a:gd name="connsiteY2" fmla="*/ 779617 h 995522"/>
                    <a:gd name="connsiteX3" fmla="*/ 873470 w 878180"/>
                    <a:gd name="connsiteY3" fmla="*/ 431637 h 995522"/>
                    <a:gd name="connsiteX4" fmla="*/ 792190 w 878180"/>
                    <a:gd name="connsiteY4" fmla="*/ 186527 h 995522"/>
                    <a:gd name="connsiteX5" fmla="*/ 576290 w 878180"/>
                    <a:gd name="connsiteY5" fmla="*/ 222087 h 995522"/>
                    <a:gd name="connsiteX6" fmla="*/ 340070 w 878180"/>
                    <a:gd name="connsiteY6" fmla="*/ 134457 h 995522"/>
                    <a:gd name="connsiteX7" fmla="*/ 131790 w 878180"/>
                    <a:gd name="connsiteY7" fmla="*/ 27777 h 995522"/>
                    <a:gd name="connsiteX8" fmla="*/ 12410 w 878180"/>
                    <a:gd name="connsiteY8" fmla="*/ 9997 h 995522"/>
                    <a:gd name="connsiteX9" fmla="*/ 17490 w 878180"/>
                    <a:gd name="connsiteY9" fmla="*/ 162397 h 995522"/>
                    <a:gd name="connsiteX10" fmla="*/ 111470 w 878180"/>
                    <a:gd name="connsiteY10" fmla="*/ 495137 h 995522"/>
                    <a:gd name="connsiteX11" fmla="*/ 124170 w 878180"/>
                    <a:gd name="connsiteY11" fmla="*/ 728817 h 995522"/>
                    <a:gd name="connsiteX12" fmla="*/ 131790 w 878180"/>
                    <a:gd name="connsiteY12" fmla="*/ 980277 h 995522"/>
                    <a:gd name="connsiteX0" fmla="*/ 131790 w 878180"/>
                    <a:gd name="connsiteY0" fmla="*/ 980277 h 994404"/>
                    <a:gd name="connsiteX1" fmla="*/ 520410 w 878180"/>
                    <a:gd name="connsiteY1" fmla="*/ 947257 h 994404"/>
                    <a:gd name="connsiteX2" fmla="*/ 830290 w 878180"/>
                    <a:gd name="connsiteY2" fmla="*/ 779617 h 994404"/>
                    <a:gd name="connsiteX3" fmla="*/ 873470 w 878180"/>
                    <a:gd name="connsiteY3" fmla="*/ 431637 h 994404"/>
                    <a:gd name="connsiteX4" fmla="*/ 792190 w 878180"/>
                    <a:gd name="connsiteY4" fmla="*/ 186527 h 994404"/>
                    <a:gd name="connsiteX5" fmla="*/ 576290 w 878180"/>
                    <a:gd name="connsiteY5" fmla="*/ 222087 h 994404"/>
                    <a:gd name="connsiteX6" fmla="*/ 340070 w 878180"/>
                    <a:gd name="connsiteY6" fmla="*/ 134457 h 994404"/>
                    <a:gd name="connsiteX7" fmla="*/ 131790 w 878180"/>
                    <a:gd name="connsiteY7" fmla="*/ 27777 h 994404"/>
                    <a:gd name="connsiteX8" fmla="*/ 12410 w 878180"/>
                    <a:gd name="connsiteY8" fmla="*/ 9997 h 994404"/>
                    <a:gd name="connsiteX9" fmla="*/ 17490 w 878180"/>
                    <a:gd name="connsiteY9" fmla="*/ 162397 h 994404"/>
                    <a:gd name="connsiteX10" fmla="*/ 111470 w 878180"/>
                    <a:gd name="connsiteY10" fmla="*/ 495137 h 994404"/>
                    <a:gd name="connsiteX11" fmla="*/ 147030 w 878180"/>
                    <a:gd name="connsiteY11" fmla="*/ 744057 h 994404"/>
                    <a:gd name="connsiteX12" fmla="*/ 131790 w 878180"/>
                    <a:gd name="connsiteY12" fmla="*/ 980277 h 994404"/>
                    <a:gd name="connsiteX0" fmla="*/ 131790 w 878180"/>
                    <a:gd name="connsiteY0" fmla="*/ 980277 h 993845"/>
                    <a:gd name="connsiteX1" fmla="*/ 520410 w 878180"/>
                    <a:gd name="connsiteY1" fmla="*/ 947257 h 993845"/>
                    <a:gd name="connsiteX2" fmla="*/ 830290 w 878180"/>
                    <a:gd name="connsiteY2" fmla="*/ 779617 h 993845"/>
                    <a:gd name="connsiteX3" fmla="*/ 873470 w 878180"/>
                    <a:gd name="connsiteY3" fmla="*/ 431637 h 993845"/>
                    <a:gd name="connsiteX4" fmla="*/ 792190 w 878180"/>
                    <a:gd name="connsiteY4" fmla="*/ 186527 h 993845"/>
                    <a:gd name="connsiteX5" fmla="*/ 576290 w 878180"/>
                    <a:gd name="connsiteY5" fmla="*/ 222087 h 993845"/>
                    <a:gd name="connsiteX6" fmla="*/ 340070 w 878180"/>
                    <a:gd name="connsiteY6" fmla="*/ 134457 h 993845"/>
                    <a:gd name="connsiteX7" fmla="*/ 131790 w 878180"/>
                    <a:gd name="connsiteY7" fmla="*/ 27777 h 993845"/>
                    <a:gd name="connsiteX8" fmla="*/ 12410 w 878180"/>
                    <a:gd name="connsiteY8" fmla="*/ 9997 h 993845"/>
                    <a:gd name="connsiteX9" fmla="*/ 17490 w 878180"/>
                    <a:gd name="connsiteY9" fmla="*/ 162397 h 993845"/>
                    <a:gd name="connsiteX10" fmla="*/ 111470 w 878180"/>
                    <a:gd name="connsiteY10" fmla="*/ 495137 h 993845"/>
                    <a:gd name="connsiteX11" fmla="*/ 135600 w 878180"/>
                    <a:gd name="connsiteY11" fmla="*/ 751677 h 993845"/>
                    <a:gd name="connsiteX12" fmla="*/ 131790 w 878180"/>
                    <a:gd name="connsiteY12" fmla="*/ 980277 h 993845"/>
                    <a:gd name="connsiteX0" fmla="*/ 154650 w 878180"/>
                    <a:gd name="connsiteY0" fmla="*/ 987897 h 1000223"/>
                    <a:gd name="connsiteX1" fmla="*/ 520410 w 878180"/>
                    <a:gd name="connsiteY1" fmla="*/ 947257 h 1000223"/>
                    <a:gd name="connsiteX2" fmla="*/ 830290 w 878180"/>
                    <a:gd name="connsiteY2" fmla="*/ 779617 h 1000223"/>
                    <a:gd name="connsiteX3" fmla="*/ 873470 w 878180"/>
                    <a:gd name="connsiteY3" fmla="*/ 431637 h 1000223"/>
                    <a:gd name="connsiteX4" fmla="*/ 792190 w 878180"/>
                    <a:gd name="connsiteY4" fmla="*/ 186527 h 1000223"/>
                    <a:gd name="connsiteX5" fmla="*/ 576290 w 878180"/>
                    <a:gd name="connsiteY5" fmla="*/ 222087 h 1000223"/>
                    <a:gd name="connsiteX6" fmla="*/ 340070 w 878180"/>
                    <a:gd name="connsiteY6" fmla="*/ 134457 h 1000223"/>
                    <a:gd name="connsiteX7" fmla="*/ 131790 w 878180"/>
                    <a:gd name="connsiteY7" fmla="*/ 27777 h 1000223"/>
                    <a:gd name="connsiteX8" fmla="*/ 12410 w 878180"/>
                    <a:gd name="connsiteY8" fmla="*/ 9997 h 1000223"/>
                    <a:gd name="connsiteX9" fmla="*/ 17490 w 878180"/>
                    <a:gd name="connsiteY9" fmla="*/ 162397 h 1000223"/>
                    <a:gd name="connsiteX10" fmla="*/ 111470 w 878180"/>
                    <a:gd name="connsiteY10" fmla="*/ 495137 h 1000223"/>
                    <a:gd name="connsiteX11" fmla="*/ 135600 w 878180"/>
                    <a:gd name="connsiteY11" fmla="*/ 751677 h 1000223"/>
                    <a:gd name="connsiteX12" fmla="*/ 154650 w 878180"/>
                    <a:gd name="connsiteY12" fmla="*/ 987897 h 1000223"/>
                    <a:gd name="connsiteX0" fmla="*/ 154650 w 878180"/>
                    <a:gd name="connsiteY0" fmla="*/ 984087 h 997007"/>
                    <a:gd name="connsiteX1" fmla="*/ 520410 w 878180"/>
                    <a:gd name="connsiteY1" fmla="*/ 947257 h 997007"/>
                    <a:gd name="connsiteX2" fmla="*/ 830290 w 878180"/>
                    <a:gd name="connsiteY2" fmla="*/ 779617 h 997007"/>
                    <a:gd name="connsiteX3" fmla="*/ 873470 w 878180"/>
                    <a:gd name="connsiteY3" fmla="*/ 431637 h 997007"/>
                    <a:gd name="connsiteX4" fmla="*/ 792190 w 878180"/>
                    <a:gd name="connsiteY4" fmla="*/ 186527 h 997007"/>
                    <a:gd name="connsiteX5" fmla="*/ 576290 w 878180"/>
                    <a:gd name="connsiteY5" fmla="*/ 222087 h 997007"/>
                    <a:gd name="connsiteX6" fmla="*/ 340070 w 878180"/>
                    <a:gd name="connsiteY6" fmla="*/ 134457 h 997007"/>
                    <a:gd name="connsiteX7" fmla="*/ 131790 w 878180"/>
                    <a:gd name="connsiteY7" fmla="*/ 27777 h 997007"/>
                    <a:gd name="connsiteX8" fmla="*/ 12410 w 878180"/>
                    <a:gd name="connsiteY8" fmla="*/ 9997 h 997007"/>
                    <a:gd name="connsiteX9" fmla="*/ 17490 w 878180"/>
                    <a:gd name="connsiteY9" fmla="*/ 162397 h 997007"/>
                    <a:gd name="connsiteX10" fmla="*/ 111470 w 878180"/>
                    <a:gd name="connsiteY10" fmla="*/ 495137 h 997007"/>
                    <a:gd name="connsiteX11" fmla="*/ 135600 w 878180"/>
                    <a:gd name="connsiteY11" fmla="*/ 751677 h 997007"/>
                    <a:gd name="connsiteX12" fmla="*/ 154650 w 878180"/>
                    <a:gd name="connsiteY12" fmla="*/ 984087 h 997007"/>
                    <a:gd name="connsiteX0" fmla="*/ 154650 w 879308"/>
                    <a:gd name="connsiteY0" fmla="*/ 984087 h 997007"/>
                    <a:gd name="connsiteX1" fmla="*/ 520410 w 879308"/>
                    <a:gd name="connsiteY1" fmla="*/ 947257 h 997007"/>
                    <a:gd name="connsiteX2" fmla="*/ 830290 w 879308"/>
                    <a:gd name="connsiteY2" fmla="*/ 779617 h 997007"/>
                    <a:gd name="connsiteX3" fmla="*/ 873470 w 879308"/>
                    <a:gd name="connsiteY3" fmla="*/ 431637 h 997007"/>
                    <a:gd name="connsiteX4" fmla="*/ 776950 w 879308"/>
                    <a:gd name="connsiteY4" fmla="*/ 182717 h 997007"/>
                    <a:gd name="connsiteX5" fmla="*/ 576290 w 879308"/>
                    <a:gd name="connsiteY5" fmla="*/ 222087 h 997007"/>
                    <a:gd name="connsiteX6" fmla="*/ 340070 w 879308"/>
                    <a:gd name="connsiteY6" fmla="*/ 134457 h 997007"/>
                    <a:gd name="connsiteX7" fmla="*/ 131790 w 879308"/>
                    <a:gd name="connsiteY7" fmla="*/ 27777 h 997007"/>
                    <a:gd name="connsiteX8" fmla="*/ 12410 w 879308"/>
                    <a:gd name="connsiteY8" fmla="*/ 9997 h 997007"/>
                    <a:gd name="connsiteX9" fmla="*/ 17490 w 879308"/>
                    <a:gd name="connsiteY9" fmla="*/ 162397 h 997007"/>
                    <a:gd name="connsiteX10" fmla="*/ 111470 w 879308"/>
                    <a:gd name="connsiteY10" fmla="*/ 495137 h 997007"/>
                    <a:gd name="connsiteX11" fmla="*/ 135600 w 879308"/>
                    <a:gd name="connsiteY11" fmla="*/ 751677 h 997007"/>
                    <a:gd name="connsiteX12" fmla="*/ 154650 w 879308"/>
                    <a:gd name="connsiteY12" fmla="*/ 984087 h 997007"/>
                    <a:gd name="connsiteX0" fmla="*/ 154650 w 879308"/>
                    <a:gd name="connsiteY0" fmla="*/ 983749 h 996669"/>
                    <a:gd name="connsiteX1" fmla="*/ 520410 w 879308"/>
                    <a:gd name="connsiteY1" fmla="*/ 946919 h 996669"/>
                    <a:gd name="connsiteX2" fmla="*/ 830290 w 879308"/>
                    <a:gd name="connsiteY2" fmla="*/ 779279 h 996669"/>
                    <a:gd name="connsiteX3" fmla="*/ 873470 w 879308"/>
                    <a:gd name="connsiteY3" fmla="*/ 431299 h 996669"/>
                    <a:gd name="connsiteX4" fmla="*/ 776950 w 879308"/>
                    <a:gd name="connsiteY4" fmla="*/ 182379 h 996669"/>
                    <a:gd name="connsiteX5" fmla="*/ 576290 w 879308"/>
                    <a:gd name="connsiteY5" fmla="*/ 221749 h 996669"/>
                    <a:gd name="connsiteX6" fmla="*/ 340070 w 879308"/>
                    <a:gd name="connsiteY6" fmla="*/ 123959 h 996669"/>
                    <a:gd name="connsiteX7" fmla="*/ 131790 w 879308"/>
                    <a:gd name="connsiteY7" fmla="*/ 27439 h 996669"/>
                    <a:gd name="connsiteX8" fmla="*/ 12410 w 879308"/>
                    <a:gd name="connsiteY8" fmla="*/ 9659 h 996669"/>
                    <a:gd name="connsiteX9" fmla="*/ 17490 w 879308"/>
                    <a:gd name="connsiteY9" fmla="*/ 162059 h 996669"/>
                    <a:gd name="connsiteX10" fmla="*/ 111470 w 879308"/>
                    <a:gd name="connsiteY10" fmla="*/ 494799 h 996669"/>
                    <a:gd name="connsiteX11" fmla="*/ 135600 w 879308"/>
                    <a:gd name="connsiteY11" fmla="*/ 751339 h 996669"/>
                    <a:gd name="connsiteX12" fmla="*/ 154650 w 879308"/>
                    <a:gd name="connsiteY12" fmla="*/ 983749 h 996669"/>
                    <a:gd name="connsiteX0" fmla="*/ 154650 w 879308"/>
                    <a:gd name="connsiteY0" fmla="*/ 983749 h 996669"/>
                    <a:gd name="connsiteX1" fmla="*/ 520410 w 879308"/>
                    <a:gd name="connsiteY1" fmla="*/ 946919 h 996669"/>
                    <a:gd name="connsiteX2" fmla="*/ 830290 w 879308"/>
                    <a:gd name="connsiteY2" fmla="*/ 779279 h 996669"/>
                    <a:gd name="connsiteX3" fmla="*/ 873470 w 879308"/>
                    <a:gd name="connsiteY3" fmla="*/ 431299 h 996669"/>
                    <a:gd name="connsiteX4" fmla="*/ 776950 w 879308"/>
                    <a:gd name="connsiteY4" fmla="*/ 182379 h 996669"/>
                    <a:gd name="connsiteX5" fmla="*/ 578830 w 879308"/>
                    <a:gd name="connsiteY5" fmla="*/ 203969 h 996669"/>
                    <a:gd name="connsiteX6" fmla="*/ 340070 w 879308"/>
                    <a:gd name="connsiteY6" fmla="*/ 123959 h 996669"/>
                    <a:gd name="connsiteX7" fmla="*/ 131790 w 879308"/>
                    <a:gd name="connsiteY7" fmla="*/ 27439 h 996669"/>
                    <a:gd name="connsiteX8" fmla="*/ 12410 w 879308"/>
                    <a:gd name="connsiteY8" fmla="*/ 9659 h 996669"/>
                    <a:gd name="connsiteX9" fmla="*/ 17490 w 879308"/>
                    <a:gd name="connsiteY9" fmla="*/ 162059 h 996669"/>
                    <a:gd name="connsiteX10" fmla="*/ 111470 w 879308"/>
                    <a:gd name="connsiteY10" fmla="*/ 494799 h 996669"/>
                    <a:gd name="connsiteX11" fmla="*/ 135600 w 879308"/>
                    <a:gd name="connsiteY11" fmla="*/ 751339 h 996669"/>
                    <a:gd name="connsiteX12" fmla="*/ 154650 w 879308"/>
                    <a:gd name="connsiteY12" fmla="*/ 983749 h 9966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879308" h="996669">
                      <a:moveTo>
                        <a:pt x="154650" y="983749"/>
                      </a:moveTo>
                      <a:cubicBezTo>
                        <a:pt x="218785" y="1016346"/>
                        <a:pt x="407803" y="980997"/>
                        <a:pt x="520410" y="946919"/>
                      </a:cubicBezTo>
                      <a:cubicBezTo>
                        <a:pt x="633017" y="912841"/>
                        <a:pt x="771447" y="865216"/>
                        <a:pt x="830290" y="779279"/>
                      </a:cubicBezTo>
                      <a:cubicBezTo>
                        <a:pt x="889133" y="693342"/>
                        <a:pt x="882360" y="530782"/>
                        <a:pt x="873470" y="431299"/>
                      </a:cubicBezTo>
                      <a:cubicBezTo>
                        <a:pt x="864580" y="331816"/>
                        <a:pt x="826057" y="220267"/>
                        <a:pt x="776950" y="182379"/>
                      </a:cubicBezTo>
                      <a:cubicBezTo>
                        <a:pt x="727843" y="144491"/>
                        <a:pt x="651643" y="213706"/>
                        <a:pt x="578830" y="203969"/>
                      </a:cubicBezTo>
                      <a:cubicBezTo>
                        <a:pt x="506017" y="194232"/>
                        <a:pt x="414577" y="153381"/>
                        <a:pt x="340070" y="123959"/>
                      </a:cubicBezTo>
                      <a:cubicBezTo>
                        <a:pt x="265563" y="94537"/>
                        <a:pt x="186400" y="46489"/>
                        <a:pt x="131790" y="27439"/>
                      </a:cubicBezTo>
                      <a:cubicBezTo>
                        <a:pt x="77180" y="8389"/>
                        <a:pt x="31460" y="-12778"/>
                        <a:pt x="12410" y="9659"/>
                      </a:cubicBezTo>
                      <a:cubicBezTo>
                        <a:pt x="-6640" y="32096"/>
                        <a:pt x="-2830" y="82049"/>
                        <a:pt x="17490" y="162059"/>
                      </a:cubicBezTo>
                      <a:cubicBezTo>
                        <a:pt x="37810" y="242069"/>
                        <a:pt x="91785" y="396586"/>
                        <a:pt x="111470" y="494799"/>
                      </a:cubicBezTo>
                      <a:cubicBezTo>
                        <a:pt x="131155" y="593012"/>
                        <a:pt x="138563" y="680642"/>
                        <a:pt x="135600" y="751339"/>
                      </a:cubicBezTo>
                      <a:cubicBezTo>
                        <a:pt x="132637" y="822036"/>
                        <a:pt x="90515" y="951152"/>
                        <a:pt x="154650" y="983749"/>
                      </a:cubicBezTo>
                      <a:close/>
                    </a:path>
                  </a:pathLst>
                </a:cu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8" name="รูปแบบอิสระ: รูปร่าง 317">
                  <a:extLst>
                    <a:ext uri="{FF2B5EF4-FFF2-40B4-BE49-F238E27FC236}">
                      <a16:creationId xmlns:a16="http://schemas.microsoft.com/office/drawing/2014/main" id="{3D8B8404-BD96-40AB-9CF4-06412C06F958}"/>
                    </a:ext>
                  </a:extLst>
                </p:cNvPr>
                <p:cNvSpPr/>
                <p:nvPr/>
              </p:nvSpPr>
              <p:spPr>
                <a:xfrm>
                  <a:off x="5450671" y="1801876"/>
                  <a:ext cx="248412" cy="513448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319" name="กลุ่ม 318">
                  <a:extLst>
                    <a:ext uri="{FF2B5EF4-FFF2-40B4-BE49-F238E27FC236}">
                      <a16:creationId xmlns:a16="http://schemas.microsoft.com/office/drawing/2014/main" id="{C61100F4-A6A3-4E3E-8C84-AD4166AB2AE2}"/>
                    </a:ext>
                  </a:extLst>
                </p:cNvPr>
                <p:cNvGrpSpPr/>
                <p:nvPr/>
              </p:nvGrpSpPr>
              <p:grpSpPr>
                <a:xfrm>
                  <a:off x="5762797" y="2329698"/>
                  <a:ext cx="1355938" cy="615226"/>
                  <a:chOff x="845557" y="3324777"/>
                  <a:chExt cx="1355938" cy="615226"/>
                </a:xfrm>
              </p:grpSpPr>
              <p:grpSp>
                <p:nvGrpSpPr>
                  <p:cNvPr id="322" name="กลุ่ม 321">
                    <a:extLst>
                      <a:ext uri="{FF2B5EF4-FFF2-40B4-BE49-F238E27FC236}">
                        <a16:creationId xmlns:a16="http://schemas.microsoft.com/office/drawing/2014/main" id="{E2F8FE92-EC3C-40DE-B49D-53DB234B0ADB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423" name="รูปแบบอิสระ: รูปร่าง 422">
                      <a:extLst>
                        <a:ext uri="{FF2B5EF4-FFF2-40B4-BE49-F238E27FC236}">
                          <a16:creationId xmlns:a16="http://schemas.microsoft.com/office/drawing/2014/main" id="{F1669EF0-D9A0-4FF4-95D3-AC621DCB8EB1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426" name="รูปแบบอิสระ: รูปร่าง 425">
                      <a:extLst>
                        <a:ext uri="{FF2B5EF4-FFF2-40B4-BE49-F238E27FC236}">
                          <a16:creationId xmlns:a16="http://schemas.microsoft.com/office/drawing/2014/main" id="{80923CAC-1AAC-459D-85AB-48F0B4D2605B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323" name="กลุ่ม 322">
                    <a:extLst>
                      <a:ext uri="{FF2B5EF4-FFF2-40B4-BE49-F238E27FC236}">
                        <a16:creationId xmlns:a16="http://schemas.microsoft.com/office/drawing/2014/main" id="{1EE9C6B0-0E7D-4245-A12E-552E137D44BE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1081875" cy="246380"/>
                    <a:chOff x="3390605" y="2906545"/>
                    <a:chExt cx="1081875" cy="246380"/>
                  </a:xfrm>
                </p:grpSpPr>
                <p:sp>
                  <p:nvSpPr>
                    <p:cNvPr id="383" name="แผนผังลำดับงาน: ตัวเชื่อมต่อ 382">
                      <a:extLst>
                        <a:ext uri="{FF2B5EF4-FFF2-40B4-BE49-F238E27FC236}">
                          <a16:creationId xmlns:a16="http://schemas.microsoft.com/office/drawing/2014/main" id="{189C108A-18A0-4F90-9B6D-0905F87539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4" name="แผนผังลำดับงาน: ตัวเชื่อมต่อ 383">
                      <a:extLst>
                        <a:ext uri="{FF2B5EF4-FFF2-40B4-BE49-F238E27FC236}">
                          <a16:creationId xmlns:a16="http://schemas.microsoft.com/office/drawing/2014/main" id="{66F557D3-DAC2-4B03-90A2-914EC342BA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15940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5" name="แผนผังลำดับงาน: ตัวเชื่อมต่อ 384">
                      <a:extLst>
                        <a:ext uri="{FF2B5EF4-FFF2-40B4-BE49-F238E27FC236}">
                          <a16:creationId xmlns:a16="http://schemas.microsoft.com/office/drawing/2014/main" id="{9934C527-1E53-425B-A10C-95129022B1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7" name="แผนผังลำดับงาน: ตัวเชื่อมต่อ 386">
                      <a:extLst>
                        <a:ext uri="{FF2B5EF4-FFF2-40B4-BE49-F238E27FC236}">
                          <a16:creationId xmlns:a16="http://schemas.microsoft.com/office/drawing/2014/main" id="{8DD2B4E4-BB2B-4D3B-9313-8485BCE9E2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6580" y="2940571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9" name="แผนผังลำดับงาน: ตัวเชื่อมต่อ 388">
                      <a:extLst>
                        <a:ext uri="{FF2B5EF4-FFF2-40B4-BE49-F238E27FC236}">
                          <a16:creationId xmlns:a16="http://schemas.microsoft.com/office/drawing/2014/main" id="{9B206D83-2426-4FC6-A23B-FDEFD50624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90" name="แผนผังลำดับงาน: ตัวเชื่อมต่อ 389">
                      <a:extLst>
                        <a:ext uri="{FF2B5EF4-FFF2-40B4-BE49-F238E27FC236}">
                          <a16:creationId xmlns:a16="http://schemas.microsoft.com/office/drawing/2014/main" id="{EB4A37A7-64F9-47A5-8472-1BC4C46ECC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4210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324" name="กลุ่ม 323">
                    <a:extLst>
                      <a:ext uri="{FF2B5EF4-FFF2-40B4-BE49-F238E27FC236}">
                        <a16:creationId xmlns:a16="http://schemas.microsoft.com/office/drawing/2014/main" id="{60A39DEC-C9C4-4D06-8BA1-78BC1DA0CF1D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335" name="ตัวเชื่อมต่อตรง 334">
                      <a:extLst>
                        <a:ext uri="{FF2B5EF4-FFF2-40B4-BE49-F238E27FC236}">
                          <a16:creationId xmlns:a16="http://schemas.microsoft.com/office/drawing/2014/main" id="{35E1215B-B63A-41C2-9B72-CCD23A393E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6" name="ตัวเชื่อมต่อตรง 335">
                      <a:extLst>
                        <a:ext uri="{FF2B5EF4-FFF2-40B4-BE49-F238E27FC236}">
                          <a16:creationId xmlns:a16="http://schemas.microsoft.com/office/drawing/2014/main" id="{BF0AAA93-5353-4F7D-B3C1-FB6D7328C6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2" name="ตัวเชื่อมต่อตรง 381">
                      <a:extLst>
                        <a:ext uri="{FF2B5EF4-FFF2-40B4-BE49-F238E27FC236}">
                          <a16:creationId xmlns:a16="http://schemas.microsoft.com/office/drawing/2014/main" id="{918B3D47-14BC-49C2-BC22-C54387B83C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5" name="กลุ่ม 324">
                    <a:extLst>
                      <a:ext uri="{FF2B5EF4-FFF2-40B4-BE49-F238E27FC236}">
                        <a16:creationId xmlns:a16="http://schemas.microsoft.com/office/drawing/2014/main" id="{E9EED4FD-6107-48E1-9063-CAC68AD1EBEC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326" name="ตัวเชื่อมต่อตรง 325">
                      <a:extLst>
                        <a:ext uri="{FF2B5EF4-FFF2-40B4-BE49-F238E27FC236}">
                          <a16:creationId xmlns:a16="http://schemas.microsoft.com/office/drawing/2014/main" id="{030F3EBE-2367-4AD5-9594-A4168B57AA1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7" name="ตัวเชื่อมต่อตรง 326">
                      <a:extLst>
                        <a:ext uri="{FF2B5EF4-FFF2-40B4-BE49-F238E27FC236}">
                          <a16:creationId xmlns:a16="http://schemas.microsoft.com/office/drawing/2014/main" id="{16870F86-43CE-4484-BADB-944D651C0E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ตัวเชื่อมต่อตรง 327">
                      <a:extLst>
                        <a:ext uri="{FF2B5EF4-FFF2-40B4-BE49-F238E27FC236}">
                          <a16:creationId xmlns:a16="http://schemas.microsoft.com/office/drawing/2014/main" id="{E931A163-C4E6-4628-BA6D-264C62F8305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320" name="คอร์ด 319">
                  <a:extLst>
                    <a:ext uri="{FF2B5EF4-FFF2-40B4-BE49-F238E27FC236}">
                      <a16:creationId xmlns:a16="http://schemas.microsoft.com/office/drawing/2014/main" id="{FE0388EF-C4EB-4274-92B8-75E1274E5230}"/>
                    </a:ext>
                  </a:extLst>
                </p:cNvPr>
                <p:cNvSpPr/>
                <p:nvPr/>
              </p:nvSpPr>
              <p:spPr>
                <a:xfrm rot="748035">
                  <a:off x="6971453" y="3317483"/>
                  <a:ext cx="560152" cy="561388"/>
                </a:xfrm>
                <a:prstGeom prst="chord">
                  <a:avLst/>
                </a:pr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21" name="คอร์ด 99">
                  <a:extLst>
                    <a:ext uri="{FF2B5EF4-FFF2-40B4-BE49-F238E27FC236}">
                      <a16:creationId xmlns:a16="http://schemas.microsoft.com/office/drawing/2014/main" id="{08CC418A-BFC3-4F52-82A9-5B6D6DDC866E}"/>
                    </a:ext>
                  </a:extLst>
                </p:cNvPr>
                <p:cNvSpPr/>
                <p:nvPr/>
              </p:nvSpPr>
              <p:spPr>
                <a:xfrm rot="20880139" flipH="1">
                  <a:off x="5267137" y="3456269"/>
                  <a:ext cx="605585" cy="714770"/>
                </a:xfrm>
                <a:custGeom>
                  <a:avLst/>
                  <a:gdLst>
                    <a:gd name="connsiteX0" fmla="*/ 600401 w 699818"/>
                    <a:gd name="connsiteY0" fmla="*/ 609246 h 717509"/>
                    <a:gd name="connsiteX1" fmla="*/ 171669 w 699818"/>
                    <a:gd name="connsiteY1" fmla="*/ 667475 h 717509"/>
                    <a:gd name="connsiteX2" fmla="*/ 11370 w 699818"/>
                    <a:gd name="connsiteY2" fmla="*/ 268042 h 717509"/>
                    <a:gd name="connsiteX3" fmla="*/ 349909 w 699818"/>
                    <a:gd name="connsiteY3" fmla="*/ -2 h 717509"/>
                    <a:gd name="connsiteX4" fmla="*/ 600401 w 699818"/>
                    <a:gd name="connsiteY4" fmla="*/ 609246 h 717509"/>
                    <a:gd name="connsiteX0" fmla="*/ 607973 w 607973"/>
                    <a:gd name="connsiteY0" fmla="*/ 618550 h 710118"/>
                    <a:gd name="connsiteX1" fmla="*/ 169132 w 607973"/>
                    <a:gd name="connsiteY1" fmla="*/ 667477 h 710118"/>
                    <a:gd name="connsiteX2" fmla="*/ 8833 w 607973"/>
                    <a:gd name="connsiteY2" fmla="*/ 268044 h 710118"/>
                    <a:gd name="connsiteX3" fmla="*/ 347372 w 607973"/>
                    <a:gd name="connsiteY3" fmla="*/ 0 h 710118"/>
                    <a:gd name="connsiteX4" fmla="*/ 607973 w 607973"/>
                    <a:gd name="connsiteY4" fmla="*/ 618550 h 710118"/>
                    <a:gd name="connsiteX0" fmla="*/ 611711 w 611711"/>
                    <a:gd name="connsiteY0" fmla="*/ 617648 h 709680"/>
                    <a:gd name="connsiteX1" fmla="*/ 169168 w 611711"/>
                    <a:gd name="connsiteY1" fmla="*/ 667477 h 709680"/>
                    <a:gd name="connsiteX2" fmla="*/ 8869 w 611711"/>
                    <a:gd name="connsiteY2" fmla="*/ 268044 h 709680"/>
                    <a:gd name="connsiteX3" fmla="*/ 347408 w 611711"/>
                    <a:gd name="connsiteY3" fmla="*/ 0 h 709680"/>
                    <a:gd name="connsiteX4" fmla="*/ 611711 w 611711"/>
                    <a:gd name="connsiteY4" fmla="*/ 617648 h 709680"/>
                    <a:gd name="connsiteX0" fmla="*/ 598454 w 598454"/>
                    <a:gd name="connsiteY0" fmla="*/ 626687 h 714203"/>
                    <a:gd name="connsiteX1" fmla="*/ 169039 w 598454"/>
                    <a:gd name="connsiteY1" fmla="*/ 667477 h 714203"/>
                    <a:gd name="connsiteX2" fmla="*/ 8740 w 598454"/>
                    <a:gd name="connsiteY2" fmla="*/ 268044 h 714203"/>
                    <a:gd name="connsiteX3" fmla="*/ 347279 w 598454"/>
                    <a:gd name="connsiteY3" fmla="*/ 0 h 714203"/>
                    <a:gd name="connsiteX4" fmla="*/ 598454 w 598454"/>
                    <a:gd name="connsiteY4" fmla="*/ 626687 h 714203"/>
                    <a:gd name="connsiteX0" fmla="*/ 605585 w 605585"/>
                    <a:gd name="connsiteY0" fmla="*/ 627777 h 714770"/>
                    <a:gd name="connsiteX1" fmla="*/ 169107 w 605585"/>
                    <a:gd name="connsiteY1" fmla="*/ 667477 h 714770"/>
                    <a:gd name="connsiteX2" fmla="*/ 8808 w 605585"/>
                    <a:gd name="connsiteY2" fmla="*/ 268044 h 714770"/>
                    <a:gd name="connsiteX3" fmla="*/ 347347 w 605585"/>
                    <a:gd name="connsiteY3" fmla="*/ 0 h 714770"/>
                    <a:gd name="connsiteX4" fmla="*/ 605585 w 605585"/>
                    <a:gd name="connsiteY4" fmla="*/ 627777 h 7147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5585" h="714770">
                      <a:moveTo>
                        <a:pt x="605585" y="627777"/>
                      </a:moveTo>
                      <a:cubicBezTo>
                        <a:pt x="492881" y="746252"/>
                        <a:pt x="268570" y="727433"/>
                        <a:pt x="169107" y="667477"/>
                      </a:cubicBezTo>
                      <a:cubicBezTo>
                        <a:pt x="69644" y="607522"/>
                        <a:pt x="-30676" y="422946"/>
                        <a:pt x="8808" y="268044"/>
                      </a:cubicBezTo>
                      <a:cubicBezTo>
                        <a:pt x="49055" y="110149"/>
                        <a:pt x="188172" y="0"/>
                        <a:pt x="347347" y="0"/>
                      </a:cubicBezTo>
                      <a:lnTo>
                        <a:pt x="605585" y="627777"/>
                      </a:lnTo>
                      <a:close/>
                    </a:path>
                  </a:pathLst>
                </a:cu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FB7DA7C8-89F6-41B1-9827-7E04729B960D}"/>
                  </a:ext>
                </a:extLst>
              </p:cNvPr>
              <p:cNvSpPr/>
              <p:nvPr/>
            </p:nvSpPr>
            <p:spPr>
              <a:xfrm rot="21144157">
                <a:off x="1494875" y="4632603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BEC8471C-B3DA-4524-85DD-99328DD1B542}"/>
                  </a:ext>
                </a:extLst>
              </p:cNvPr>
              <p:cNvSpPr/>
              <p:nvPr/>
            </p:nvSpPr>
            <p:spPr>
              <a:xfrm rot="455843" flipH="1">
                <a:off x="2106138" y="4631363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310" name="สามเหลี่ยมหน้าจั่ว 872">
              <a:extLst>
                <a:ext uri="{FF2B5EF4-FFF2-40B4-BE49-F238E27FC236}">
                  <a16:creationId xmlns:a16="http://schemas.microsoft.com/office/drawing/2014/main" id="{C03B29DD-2093-43FD-B91B-30314CA15C7E}"/>
                </a:ext>
              </a:extLst>
            </p:cNvPr>
            <p:cNvSpPr/>
            <p:nvPr/>
          </p:nvSpPr>
          <p:spPr>
            <a:xfrm rot="20307921">
              <a:off x="1581174" y="4590480"/>
              <a:ext cx="258112" cy="365847"/>
            </a:xfrm>
            <a:custGeom>
              <a:avLst/>
              <a:gdLst>
                <a:gd name="connsiteX0" fmla="*/ 0 w 251081"/>
                <a:gd name="connsiteY0" fmla="*/ 227839 h 227839"/>
                <a:gd name="connsiteX1" fmla="*/ 125541 w 251081"/>
                <a:gd name="connsiteY1" fmla="*/ 0 h 227839"/>
                <a:gd name="connsiteX2" fmla="*/ 251081 w 251081"/>
                <a:gd name="connsiteY2" fmla="*/ 227839 h 227839"/>
                <a:gd name="connsiteX3" fmla="*/ 0 w 251081"/>
                <a:gd name="connsiteY3" fmla="*/ 227839 h 227839"/>
                <a:gd name="connsiteX0" fmla="*/ 0 w 297141"/>
                <a:gd name="connsiteY0" fmla="*/ 227839 h 227839"/>
                <a:gd name="connsiteX1" fmla="*/ 125541 w 297141"/>
                <a:gd name="connsiteY1" fmla="*/ 0 h 227839"/>
                <a:gd name="connsiteX2" fmla="*/ 297141 w 297141"/>
                <a:gd name="connsiteY2" fmla="*/ 180512 h 227839"/>
                <a:gd name="connsiteX3" fmla="*/ 0 w 297141"/>
                <a:gd name="connsiteY3" fmla="*/ 227839 h 227839"/>
                <a:gd name="connsiteX0" fmla="*/ 44777 w 171600"/>
                <a:gd name="connsiteY0" fmla="*/ 377240 h 377240"/>
                <a:gd name="connsiteX1" fmla="*/ 0 w 171600"/>
                <a:gd name="connsiteY1" fmla="*/ 0 h 377240"/>
                <a:gd name="connsiteX2" fmla="*/ 171600 w 171600"/>
                <a:gd name="connsiteY2" fmla="*/ 180512 h 377240"/>
                <a:gd name="connsiteX3" fmla="*/ 44777 w 171600"/>
                <a:gd name="connsiteY3" fmla="*/ 377240 h 377240"/>
                <a:gd name="connsiteX0" fmla="*/ 94672 w 221495"/>
                <a:gd name="connsiteY0" fmla="*/ 347824 h 347824"/>
                <a:gd name="connsiteX1" fmla="*/ 0 w 221495"/>
                <a:gd name="connsiteY1" fmla="*/ 0 h 347824"/>
                <a:gd name="connsiteX2" fmla="*/ 221495 w 221495"/>
                <a:gd name="connsiteY2" fmla="*/ 151096 h 347824"/>
                <a:gd name="connsiteX3" fmla="*/ 94672 w 221495"/>
                <a:gd name="connsiteY3" fmla="*/ 347824 h 347824"/>
                <a:gd name="connsiteX0" fmla="*/ 94672 w 208119"/>
                <a:gd name="connsiteY0" fmla="*/ 347824 h 347824"/>
                <a:gd name="connsiteX1" fmla="*/ 0 w 208119"/>
                <a:gd name="connsiteY1" fmla="*/ 0 h 347824"/>
                <a:gd name="connsiteX2" fmla="*/ 208119 w 208119"/>
                <a:gd name="connsiteY2" fmla="*/ 102088 h 347824"/>
                <a:gd name="connsiteX3" fmla="*/ 94672 w 208119"/>
                <a:gd name="connsiteY3" fmla="*/ 347824 h 347824"/>
                <a:gd name="connsiteX0" fmla="*/ 143774 w 257221"/>
                <a:gd name="connsiteY0" fmla="*/ 361804 h 361804"/>
                <a:gd name="connsiteX1" fmla="*/ 0 w 257221"/>
                <a:gd name="connsiteY1" fmla="*/ 0 h 361804"/>
                <a:gd name="connsiteX2" fmla="*/ 257221 w 257221"/>
                <a:gd name="connsiteY2" fmla="*/ 116068 h 361804"/>
                <a:gd name="connsiteX3" fmla="*/ 143774 w 257221"/>
                <a:gd name="connsiteY3" fmla="*/ 361804 h 361804"/>
                <a:gd name="connsiteX0" fmla="*/ 148856 w 262303"/>
                <a:gd name="connsiteY0" fmla="*/ 380822 h 380822"/>
                <a:gd name="connsiteX1" fmla="*/ 0 w 262303"/>
                <a:gd name="connsiteY1" fmla="*/ 0 h 380822"/>
                <a:gd name="connsiteX2" fmla="*/ 262303 w 262303"/>
                <a:gd name="connsiteY2" fmla="*/ 135086 h 380822"/>
                <a:gd name="connsiteX3" fmla="*/ 148856 w 262303"/>
                <a:gd name="connsiteY3" fmla="*/ 380822 h 380822"/>
                <a:gd name="connsiteX0" fmla="*/ 164338 w 262303"/>
                <a:gd name="connsiteY0" fmla="*/ 362622 h 362622"/>
                <a:gd name="connsiteX1" fmla="*/ 0 w 262303"/>
                <a:gd name="connsiteY1" fmla="*/ 0 h 362622"/>
                <a:gd name="connsiteX2" fmla="*/ 262303 w 262303"/>
                <a:gd name="connsiteY2" fmla="*/ 135086 h 362622"/>
                <a:gd name="connsiteX3" fmla="*/ 164338 w 262303"/>
                <a:gd name="connsiteY3" fmla="*/ 362622 h 362622"/>
                <a:gd name="connsiteX0" fmla="*/ 150969 w 248934"/>
                <a:gd name="connsiteY0" fmla="*/ 335697 h 335697"/>
                <a:gd name="connsiteX1" fmla="*/ 0 w 248934"/>
                <a:gd name="connsiteY1" fmla="*/ 0 h 335697"/>
                <a:gd name="connsiteX2" fmla="*/ 248934 w 248934"/>
                <a:gd name="connsiteY2" fmla="*/ 108161 h 335697"/>
                <a:gd name="connsiteX3" fmla="*/ 150969 w 248934"/>
                <a:gd name="connsiteY3" fmla="*/ 335697 h 335697"/>
                <a:gd name="connsiteX0" fmla="*/ 146454 w 244419"/>
                <a:gd name="connsiteY0" fmla="*/ 347351 h 347351"/>
                <a:gd name="connsiteX1" fmla="*/ 0 w 244419"/>
                <a:gd name="connsiteY1" fmla="*/ 0 h 347351"/>
                <a:gd name="connsiteX2" fmla="*/ 244419 w 244419"/>
                <a:gd name="connsiteY2" fmla="*/ 119815 h 347351"/>
                <a:gd name="connsiteX3" fmla="*/ 146454 w 244419"/>
                <a:gd name="connsiteY3" fmla="*/ 347351 h 347351"/>
                <a:gd name="connsiteX0" fmla="*/ 135979 w 244419"/>
                <a:gd name="connsiteY0" fmla="*/ 353915 h 353915"/>
                <a:gd name="connsiteX1" fmla="*/ 0 w 244419"/>
                <a:gd name="connsiteY1" fmla="*/ 0 h 353915"/>
                <a:gd name="connsiteX2" fmla="*/ 244419 w 244419"/>
                <a:gd name="connsiteY2" fmla="*/ 119815 h 353915"/>
                <a:gd name="connsiteX3" fmla="*/ 135979 w 244419"/>
                <a:gd name="connsiteY3" fmla="*/ 353915 h 353915"/>
                <a:gd name="connsiteX0" fmla="*/ 135979 w 243516"/>
                <a:gd name="connsiteY0" fmla="*/ 353915 h 353915"/>
                <a:gd name="connsiteX1" fmla="*/ 0 w 243516"/>
                <a:gd name="connsiteY1" fmla="*/ 0 h 353915"/>
                <a:gd name="connsiteX2" fmla="*/ 243516 w 243516"/>
                <a:gd name="connsiteY2" fmla="*/ 122146 h 353915"/>
                <a:gd name="connsiteX3" fmla="*/ 135979 w 243516"/>
                <a:gd name="connsiteY3" fmla="*/ 353915 h 353915"/>
                <a:gd name="connsiteX0" fmla="*/ 135979 w 252668"/>
                <a:gd name="connsiteY0" fmla="*/ 353915 h 353915"/>
                <a:gd name="connsiteX1" fmla="*/ 0 w 252668"/>
                <a:gd name="connsiteY1" fmla="*/ 0 h 353915"/>
                <a:gd name="connsiteX2" fmla="*/ 252668 w 252668"/>
                <a:gd name="connsiteY2" fmla="*/ 125825 h 353915"/>
                <a:gd name="connsiteX3" fmla="*/ 135979 w 252668"/>
                <a:gd name="connsiteY3" fmla="*/ 353915 h 353915"/>
                <a:gd name="connsiteX0" fmla="*/ 136400 w 253089"/>
                <a:gd name="connsiteY0" fmla="*/ 346003 h 346003"/>
                <a:gd name="connsiteX1" fmla="*/ 0 w 253089"/>
                <a:gd name="connsiteY1" fmla="*/ 0 h 346003"/>
                <a:gd name="connsiteX2" fmla="*/ 253089 w 253089"/>
                <a:gd name="connsiteY2" fmla="*/ 117913 h 346003"/>
                <a:gd name="connsiteX3" fmla="*/ 136400 w 253089"/>
                <a:gd name="connsiteY3" fmla="*/ 346003 h 346003"/>
                <a:gd name="connsiteX0" fmla="*/ 138268 w 254957"/>
                <a:gd name="connsiteY0" fmla="*/ 354835 h 354835"/>
                <a:gd name="connsiteX1" fmla="*/ 0 w 254957"/>
                <a:gd name="connsiteY1" fmla="*/ 0 h 354835"/>
                <a:gd name="connsiteX2" fmla="*/ 254957 w 254957"/>
                <a:gd name="connsiteY2" fmla="*/ 126745 h 354835"/>
                <a:gd name="connsiteX3" fmla="*/ 138268 w 254957"/>
                <a:gd name="connsiteY3" fmla="*/ 354835 h 354835"/>
                <a:gd name="connsiteX0" fmla="*/ 133272 w 249961"/>
                <a:gd name="connsiteY0" fmla="*/ 360908 h 360908"/>
                <a:gd name="connsiteX1" fmla="*/ 0 w 249961"/>
                <a:gd name="connsiteY1" fmla="*/ 0 h 360908"/>
                <a:gd name="connsiteX2" fmla="*/ 249961 w 249961"/>
                <a:gd name="connsiteY2" fmla="*/ 132818 h 360908"/>
                <a:gd name="connsiteX3" fmla="*/ 133272 w 249961"/>
                <a:gd name="connsiteY3" fmla="*/ 360908 h 36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9961" h="360908">
                  <a:moveTo>
                    <a:pt x="133272" y="360908"/>
                  </a:moveTo>
                  <a:lnTo>
                    <a:pt x="0" y="0"/>
                  </a:lnTo>
                  <a:lnTo>
                    <a:pt x="249961" y="132818"/>
                  </a:lnTo>
                  <a:lnTo>
                    <a:pt x="133272" y="360908"/>
                  </a:lnTo>
                  <a:close/>
                </a:path>
              </a:pathLst>
            </a:custGeom>
            <a:solidFill>
              <a:srgbClr val="F4B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11" name="สามเหลี่ยมหน้าจั่ว 872">
              <a:extLst>
                <a:ext uri="{FF2B5EF4-FFF2-40B4-BE49-F238E27FC236}">
                  <a16:creationId xmlns:a16="http://schemas.microsoft.com/office/drawing/2014/main" id="{E2C65FAF-D0A5-4B0F-9772-D3385B1480DF}"/>
                </a:ext>
              </a:extLst>
            </p:cNvPr>
            <p:cNvSpPr/>
            <p:nvPr/>
          </p:nvSpPr>
          <p:spPr>
            <a:xfrm rot="1292079" flipH="1">
              <a:off x="2131784" y="4588835"/>
              <a:ext cx="258112" cy="365847"/>
            </a:xfrm>
            <a:custGeom>
              <a:avLst/>
              <a:gdLst>
                <a:gd name="connsiteX0" fmla="*/ 0 w 251081"/>
                <a:gd name="connsiteY0" fmla="*/ 227839 h 227839"/>
                <a:gd name="connsiteX1" fmla="*/ 125541 w 251081"/>
                <a:gd name="connsiteY1" fmla="*/ 0 h 227839"/>
                <a:gd name="connsiteX2" fmla="*/ 251081 w 251081"/>
                <a:gd name="connsiteY2" fmla="*/ 227839 h 227839"/>
                <a:gd name="connsiteX3" fmla="*/ 0 w 251081"/>
                <a:gd name="connsiteY3" fmla="*/ 227839 h 227839"/>
                <a:gd name="connsiteX0" fmla="*/ 0 w 297141"/>
                <a:gd name="connsiteY0" fmla="*/ 227839 h 227839"/>
                <a:gd name="connsiteX1" fmla="*/ 125541 w 297141"/>
                <a:gd name="connsiteY1" fmla="*/ 0 h 227839"/>
                <a:gd name="connsiteX2" fmla="*/ 297141 w 297141"/>
                <a:gd name="connsiteY2" fmla="*/ 180512 h 227839"/>
                <a:gd name="connsiteX3" fmla="*/ 0 w 297141"/>
                <a:gd name="connsiteY3" fmla="*/ 227839 h 227839"/>
                <a:gd name="connsiteX0" fmla="*/ 44777 w 171600"/>
                <a:gd name="connsiteY0" fmla="*/ 377240 h 377240"/>
                <a:gd name="connsiteX1" fmla="*/ 0 w 171600"/>
                <a:gd name="connsiteY1" fmla="*/ 0 h 377240"/>
                <a:gd name="connsiteX2" fmla="*/ 171600 w 171600"/>
                <a:gd name="connsiteY2" fmla="*/ 180512 h 377240"/>
                <a:gd name="connsiteX3" fmla="*/ 44777 w 171600"/>
                <a:gd name="connsiteY3" fmla="*/ 377240 h 377240"/>
                <a:gd name="connsiteX0" fmla="*/ 94672 w 221495"/>
                <a:gd name="connsiteY0" fmla="*/ 347824 h 347824"/>
                <a:gd name="connsiteX1" fmla="*/ 0 w 221495"/>
                <a:gd name="connsiteY1" fmla="*/ 0 h 347824"/>
                <a:gd name="connsiteX2" fmla="*/ 221495 w 221495"/>
                <a:gd name="connsiteY2" fmla="*/ 151096 h 347824"/>
                <a:gd name="connsiteX3" fmla="*/ 94672 w 221495"/>
                <a:gd name="connsiteY3" fmla="*/ 347824 h 347824"/>
                <a:gd name="connsiteX0" fmla="*/ 94672 w 208119"/>
                <a:gd name="connsiteY0" fmla="*/ 347824 h 347824"/>
                <a:gd name="connsiteX1" fmla="*/ 0 w 208119"/>
                <a:gd name="connsiteY1" fmla="*/ 0 h 347824"/>
                <a:gd name="connsiteX2" fmla="*/ 208119 w 208119"/>
                <a:gd name="connsiteY2" fmla="*/ 102088 h 347824"/>
                <a:gd name="connsiteX3" fmla="*/ 94672 w 208119"/>
                <a:gd name="connsiteY3" fmla="*/ 347824 h 347824"/>
                <a:gd name="connsiteX0" fmla="*/ 143774 w 257221"/>
                <a:gd name="connsiteY0" fmla="*/ 361804 h 361804"/>
                <a:gd name="connsiteX1" fmla="*/ 0 w 257221"/>
                <a:gd name="connsiteY1" fmla="*/ 0 h 361804"/>
                <a:gd name="connsiteX2" fmla="*/ 257221 w 257221"/>
                <a:gd name="connsiteY2" fmla="*/ 116068 h 361804"/>
                <a:gd name="connsiteX3" fmla="*/ 143774 w 257221"/>
                <a:gd name="connsiteY3" fmla="*/ 361804 h 361804"/>
                <a:gd name="connsiteX0" fmla="*/ 148856 w 262303"/>
                <a:gd name="connsiteY0" fmla="*/ 380822 h 380822"/>
                <a:gd name="connsiteX1" fmla="*/ 0 w 262303"/>
                <a:gd name="connsiteY1" fmla="*/ 0 h 380822"/>
                <a:gd name="connsiteX2" fmla="*/ 262303 w 262303"/>
                <a:gd name="connsiteY2" fmla="*/ 135086 h 380822"/>
                <a:gd name="connsiteX3" fmla="*/ 148856 w 262303"/>
                <a:gd name="connsiteY3" fmla="*/ 380822 h 380822"/>
                <a:gd name="connsiteX0" fmla="*/ 164338 w 262303"/>
                <a:gd name="connsiteY0" fmla="*/ 362622 h 362622"/>
                <a:gd name="connsiteX1" fmla="*/ 0 w 262303"/>
                <a:gd name="connsiteY1" fmla="*/ 0 h 362622"/>
                <a:gd name="connsiteX2" fmla="*/ 262303 w 262303"/>
                <a:gd name="connsiteY2" fmla="*/ 135086 h 362622"/>
                <a:gd name="connsiteX3" fmla="*/ 164338 w 262303"/>
                <a:gd name="connsiteY3" fmla="*/ 362622 h 362622"/>
                <a:gd name="connsiteX0" fmla="*/ 150969 w 248934"/>
                <a:gd name="connsiteY0" fmla="*/ 335697 h 335697"/>
                <a:gd name="connsiteX1" fmla="*/ 0 w 248934"/>
                <a:gd name="connsiteY1" fmla="*/ 0 h 335697"/>
                <a:gd name="connsiteX2" fmla="*/ 248934 w 248934"/>
                <a:gd name="connsiteY2" fmla="*/ 108161 h 335697"/>
                <a:gd name="connsiteX3" fmla="*/ 150969 w 248934"/>
                <a:gd name="connsiteY3" fmla="*/ 335697 h 335697"/>
                <a:gd name="connsiteX0" fmla="*/ 146454 w 244419"/>
                <a:gd name="connsiteY0" fmla="*/ 347351 h 347351"/>
                <a:gd name="connsiteX1" fmla="*/ 0 w 244419"/>
                <a:gd name="connsiteY1" fmla="*/ 0 h 347351"/>
                <a:gd name="connsiteX2" fmla="*/ 244419 w 244419"/>
                <a:gd name="connsiteY2" fmla="*/ 119815 h 347351"/>
                <a:gd name="connsiteX3" fmla="*/ 146454 w 244419"/>
                <a:gd name="connsiteY3" fmla="*/ 347351 h 347351"/>
                <a:gd name="connsiteX0" fmla="*/ 135979 w 244419"/>
                <a:gd name="connsiteY0" fmla="*/ 353915 h 353915"/>
                <a:gd name="connsiteX1" fmla="*/ 0 w 244419"/>
                <a:gd name="connsiteY1" fmla="*/ 0 h 353915"/>
                <a:gd name="connsiteX2" fmla="*/ 244419 w 244419"/>
                <a:gd name="connsiteY2" fmla="*/ 119815 h 353915"/>
                <a:gd name="connsiteX3" fmla="*/ 135979 w 244419"/>
                <a:gd name="connsiteY3" fmla="*/ 353915 h 353915"/>
                <a:gd name="connsiteX0" fmla="*/ 135979 w 243516"/>
                <a:gd name="connsiteY0" fmla="*/ 353915 h 353915"/>
                <a:gd name="connsiteX1" fmla="*/ 0 w 243516"/>
                <a:gd name="connsiteY1" fmla="*/ 0 h 353915"/>
                <a:gd name="connsiteX2" fmla="*/ 243516 w 243516"/>
                <a:gd name="connsiteY2" fmla="*/ 122146 h 353915"/>
                <a:gd name="connsiteX3" fmla="*/ 135979 w 243516"/>
                <a:gd name="connsiteY3" fmla="*/ 353915 h 353915"/>
                <a:gd name="connsiteX0" fmla="*/ 135979 w 252668"/>
                <a:gd name="connsiteY0" fmla="*/ 353915 h 353915"/>
                <a:gd name="connsiteX1" fmla="*/ 0 w 252668"/>
                <a:gd name="connsiteY1" fmla="*/ 0 h 353915"/>
                <a:gd name="connsiteX2" fmla="*/ 252668 w 252668"/>
                <a:gd name="connsiteY2" fmla="*/ 125825 h 353915"/>
                <a:gd name="connsiteX3" fmla="*/ 135979 w 252668"/>
                <a:gd name="connsiteY3" fmla="*/ 353915 h 353915"/>
                <a:gd name="connsiteX0" fmla="*/ 136400 w 253089"/>
                <a:gd name="connsiteY0" fmla="*/ 346003 h 346003"/>
                <a:gd name="connsiteX1" fmla="*/ 0 w 253089"/>
                <a:gd name="connsiteY1" fmla="*/ 0 h 346003"/>
                <a:gd name="connsiteX2" fmla="*/ 253089 w 253089"/>
                <a:gd name="connsiteY2" fmla="*/ 117913 h 346003"/>
                <a:gd name="connsiteX3" fmla="*/ 136400 w 253089"/>
                <a:gd name="connsiteY3" fmla="*/ 346003 h 346003"/>
                <a:gd name="connsiteX0" fmla="*/ 138268 w 254957"/>
                <a:gd name="connsiteY0" fmla="*/ 354835 h 354835"/>
                <a:gd name="connsiteX1" fmla="*/ 0 w 254957"/>
                <a:gd name="connsiteY1" fmla="*/ 0 h 354835"/>
                <a:gd name="connsiteX2" fmla="*/ 254957 w 254957"/>
                <a:gd name="connsiteY2" fmla="*/ 126745 h 354835"/>
                <a:gd name="connsiteX3" fmla="*/ 138268 w 254957"/>
                <a:gd name="connsiteY3" fmla="*/ 354835 h 354835"/>
                <a:gd name="connsiteX0" fmla="*/ 133272 w 249961"/>
                <a:gd name="connsiteY0" fmla="*/ 360908 h 360908"/>
                <a:gd name="connsiteX1" fmla="*/ 0 w 249961"/>
                <a:gd name="connsiteY1" fmla="*/ 0 h 360908"/>
                <a:gd name="connsiteX2" fmla="*/ 249961 w 249961"/>
                <a:gd name="connsiteY2" fmla="*/ 132818 h 360908"/>
                <a:gd name="connsiteX3" fmla="*/ 133272 w 249961"/>
                <a:gd name="connsiteY3" fmla="*/ 360908 h 36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9961" h="360908">
                  <a:moveTo>
                    <a:pt x="133272" y="360908"/>
                  </a:moveTo>
                  <a:lnTo>
                    <a:pt x="0" y="0"/>
                  </a:lnTo>
                  <a:lnTo>
                    <a:pt x="249961" y="132818"/>
                  </a:lnTo>
                  <a:lnTo>
                    <a:pt x="133272" y="360908"/>
                  </a:lnTo>
                  <a:close/>
                </a:path>
              </a:pathLst>
            </a:custGeom>
            <a:solidFill>
              <a:srgbClr val="F4B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553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กลุ่ม 236">
            <a:extLst>
              <a:ext uri="{FF2B5EF4-FFF2-40B4-BE49-F238E27FC236}">
                <a16:creationId xmlns:a16="http://schemas.microsoft.com/office/drawing/2014/main" id="{916C485F-6931-4B58-9E56-E43D33F63216}"/>
              </a:ext>
            </a:extLst>
          </p:cNvPr>
          <p:cNvGrpSpPr/>
          <p:nvPr/>
        </p:nvGrpSpPr>
        <p:grpSpPr>
          <a:xfrm>
            <a:off x="3553976" y="3160186"/>
            <a:ext cx="1122083" cy="1812724"/>
            <a:chOff x="2492332" y="582689"/>
            <a:chExt cx="4146187" cy="6074613"/>
          </a:xfrm>
        </p:grpSpPr>
        <p:grpSp>
          <p:nvGrpSpPr>
            <p:cNvPr id="238" name="กลุ่ม 237">
              <a:extLst>
                <a:ext uri="{FF2B5EF4-FFF2-40B4-BE49-F238E27FC236}">
                  <a16:creationId xmlns:a16="http://schemas.microsoft.com/office/drawing/2014/main" id="{BD7F13F0-FD1F-4187-94B3-ACF763C92B0B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70" name="รูปแบบอิสระ: รูปร่าง 269">
                <a:extLst>
                  <a:ext uri="{FF2B5EF4-FFF2-40B4-BE49-F238E27FC236}">
                    <a16:creationId xmlns:a16="http://schemas.microsoft.com/office/drawing/2014/main" id="{216BD31B-9286-497A-BA26-A82D120CF81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71" name="ตัวเชื่อมต่อตรง 270">
                <a:extLst>
                  <a:ext uri="{FF2B5EF4-FFF2-40B4-BE49-F238E27FC236}">
                    <a16:creationId xmlns:a16="http://schemas.microsoft.com/office/drawing/2014/main" id="{C717740E-07C4-4986-9998-EC3B8446E7B8}"/>
                  </a:ext>
                </a:extLst>
              </p:cNvPr>
              <p:cNvCxnSpPr>
                <a:cxnSpLocks/>
                <a:stCxn id="27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2" name="รูปแบบอิสระ: รูปร่าง 271">
                <a:extLst>
                  <a:ext uri="{FF2B5EF4-FFF2-40B4-BE49-F238E27FC236}">
                    <a16:creationId xmlns:a16="http://schemas.microsoft.com/office/drawing/2014/main" id="{D448CF68-F8B1-4441-A5C4-759E6E0F191A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3" name="รูปแบบอิสระ: รูปร่าง 272">
                <a:extLst>
                  <a:ext uri="{FF2B5EF4-FFF2-40B4-BE49-F238E27FC236}">
                    <a16:creationId xmlns:a16="http://schemas.microsoft.com/office/drawing/2014/main" id="{0D72E2C3-C008-48B3-83D1-78039228E05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4" name="รูปแบบอิสระ: รูปร่าง 273">
                <a:extLst>
                  <a:ext uri="{FF2B5EF4-FFF2-40B4-BE49-F238E27FC236}">
                    <a16:creationId xmlns:a16="http://schemas.microsoft.com/office/drawing/2014/main" id="{DA5003CB-D3A4-4DF4-A75B-09F00C0812AA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5" name="รูปแบบอิสระ: รูปร่าง 274">
                <a:extLst>
                  <a:ext uri="{FF2B5EF4-FFF2-40B4-BE49-F238E27FC236}">
                    <a16:creationId xmlns:a16="http://schemas.microsoft.com/office/drawing/2014/main" id="{6010B467-D89D-4BF9-9C26-A22D5372699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39" name="กลุ่ม 238">
              <a:extLst>
                <a:ext uri="{FF2B5EF4-FFF2-40B4-BE49-F238E27FC236}">
                  <a16:creationId xmlns:a16="http://schemas.microsoft.com/office/drawing/2014/main" id="{9DECC7F1-0E97-4110-8C31-9E5547B1DBE7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64" name="รูปแบบอิสระ: รูปร่าง 263">
                <a:extLst>
                  <a:ext uri="{FF2B5EF4-FFF2-40B4-BE49-F238E27FC236}">
                    <a16:creationId xmlns:a16="http://schemas.microsoft.com/office/drawing/2014/main" id="{25E837B4-ACD3-42F6-9043-BE0BEC506797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65" name="ตัวเชื่อมต่อตรง 264">
                <a:extLst>
                  <a:ext uri="{FF2B5EF4-FFF2-40B4-BE49-F238E27FC236}">
                    <a16:creationId xmlns:a16="http://schemas.microsoft.com/office/drawing/2014/main" id="{CB799506-93A0-4BB8-A9FE-1B4B319D08F0}"/>
                  </a:ext>
                </a:extLst>
              </p:cNvPr>
              <p:cNvCxnSpPr>
                <a:cxnSpLocks/>
                <a:stCxn id="264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" name="รูปแบบอิสระ: รูปร่าง 265">
                <a:extLst>
                  <a:ext uri="{FF2B5EF4-FFF2-40B4-BE49-F238E27FC236}">
                    <a16:creationId xmlns:a16="http://schemas.microsoft.com/office/drawing/2014/main" id="{283623C7-3615-40FA-BC16-BE25534D338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7" name="รูปแบบอิสระ: รูปร่าง 266">
                <a:extLst>
                  <a:ext uri="{FF2B5EF4-FFF2-40B4-BE49-F238E27FC236}">
                    <a16:creationId xmlns:a16="http://schemas.microsoft.com/office/drawing/2014/main" id="{01D01D38-FFCD-4A0B-ADB8-C7207F9AE0D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8" name="รูปแบบอิสระ: รูปร่าง 267">
                <a:extLst>
                  <a:ext uri="{FF2B5EF4-FFF2-40B4-BE49-F238E27FC236}">
                    <a16:creationId xmlns:a16="http://schemas.microsoft.com/office/drawing/2014/main" id="{EBB81B8C-79F4-48D2-B609-12EA8954B66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9" name="รูปแบบอิสระ: รูปร่าง 268">
                <a:extLst>
                  <a:ext uri="{FF2B5EF4-FFF2-40B4-BE49-F238E27FC236}">
                    <a16:creationId xmlns:a16="http://schemas.microsoft.com/office/drawing/2014/main" id="{6557F797-BA1E-498E-B44A-D416CBD8835D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0" name="กลุ่ม 239">
              <a:extLst>
                <a:ext uri="{FF2B5EF4-FFF2-40B4-BE49-F238E27FC236}">
                  <a16:creationId xmlns:a16="http://schemas.microsoft.com/office/drawing/2014/main" id="{24E140E4-ABC5-42FF-9EA7-F9334355B1CD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262" name="สี่เหลี่ยมผืนผ้า 5">
                <a:extLst>
                  <a:ext uri="{FF2B5EF4-FFF2-40B4-BE49-F238E27FC236}">
                    <a16:creationId xmlns:a16="http://schemas.microsoft.com/office/drawing/2014/main" id="{C14DE4FE-85DB-4ABE-B31F-B6568ECC164A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3" name="สี่เหลี่ยมผืนผ้า 5">
                <a:extLst>
                  <a:ext uri="{FF2B5EF4-FFF2-40B4-BE49-F238E27FC236}">
                    <a16:creationId xmlns:a16="http://schemas.microsoft.com/office/drawing/2014/main" id="{970907D6-D802-4E99-BEBD-A2640B05AB42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1" name="กลุ่ม 240">
              <a:extLst>
                <a:ext uri="{FF2B5EF4-FFF2-40B4-BE49-F238E27FC236}">
                  <a16:creationId xmlns:a16="http://schemas.microsoft.com/office/drawing/2014/main" id="{B566F3D5-10DF-4703-804A-39E32CBC38E5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56" name="รูปแบบอิสระ: รูปร่าง 255">
                <a:extLst>
                  <a:ext uri="{FF2B5EF4-FFF2-40B4-BE49-F238E27FC236}">
                    <a16:creationId xmlns:a16="http://schemas.microsoft.com/office/drawing/2014/main" id="{FAA57F83-0B1B-4C4D-B454-72E80BFB7590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57" name="ตัวเชื่อมต่อตรง 256">
                <a:extLst>
                  <a:ext uri="{FF2B5EF4-FFF2-40B4-BE49-F238E27FC236}">
                    <a16:creationId xmlns:a16="http://schemas.microsoft.com/office/drawing/2014/main" id="{B65CA91B-4BA6-4CEE-BAE5-ADE54B06B06D}"/>
                  </a:ext>
                </a:extLst>
              </p:cNvPr>
              <p:cNvCxnSpPr>
                <a:cxnSpLocks/>
                <a:stCxn id="25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8" name="รูปแบบอิสระ: รูปร่าง 257">
                <a:extLst>
                  <a:ext uri="{FF2B5EF4-FFF2-40B4-BE49-F238E27FC236}">
                    <a16:creationId xmlns:a16="http://schemas.microsoft.com/office/drawing/2014/main" id="{BC0D7D25-DCBF-4D57-9285-57B13C26047E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9" name="รูปแบบอิสระ: รูปร่าง 258">
                <a:extLst>
                  <a:ext uri="{FF2B5EF4-FFF2-40B4-BE49-F238E27FC236}">
                    <a16:creationId xmlns:a16="http://schemas.microsoft.com/office/drawing/2014/main" id="{A1A695B1-4ABB-4AF2-B68E-DA3844826D87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0" name="รูปแบบอิสระ: รูปร่าง 259">
                <a:extLst>
                  <a:ext uri="{FF2B5EF4-FFF2-40B4-BE49-F238E27FC236}">
                    <a16:creationId xmlns:a16="http://schemas.microsoft.com/office/drawing/2014/main" id="{95B945E7-F57F-4D49-A006-9BCEB1C91C0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1" name="รูปแบบอิสระ: รูปร่าง 260">
                <a:extLst>
                  <a:ext uri="{FF2B5EF4-FFF2-40B4-BE49-F238E27FC236}">
                    <a16:creationId xmlns:a16="http://schemas.microsoft.com/office/drawing/2014/main" id="{86E6A8EC-2B57-4EF6-A803-B9660F42C1D5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2" name="กลุ่ม 241">
              <a:extLst>
                <a:ext uri="{FF2B5EF4-FFF2-40B4-BE49-F238E27FC236}">
                  <a16:creationId xmlns:a16="http://schemas.microsoft.com/office/drawing/2014/main" id="{5BA4FCA0-D40E-4372-856E-32CC5781079D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50" name="รูปแบบอิสระ: รูปร่าง 249">
                <a:extLst>
                  <a:ext uri="{FF2B5EF4-FFF2-40B4-BE49-F238E27FC236}">
                    <a16:creationId xmlns:a16="http://schemas.microsoft.com/office/drawing/2014/main" id="{1CFE0ADF-B70A-4796-B5F4-653A8BB7700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51" name="ตัวเชื่อมต่อตรง 250">
                <a:extLst>
                  <a:ext uri="{FF2B5EF4-FFF2-40B4-BE49-F238E27FC236}">
                    <a16:creationId xmlns:a16="http://schemas.microsoft.com/office/drawing/2014/main" id="{DD031C0C-39BB-432A-B2D6-612ED620359F}"/>
                  </a:ext>
                </a:extLst>
              </p:cNvPr>
              <p:cNvCxnSpPr>
                <a:cxnSpLocks/>
                <a:stCxn id="25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2" name="รูปแบบอิสระ: รูปร่าง 251">
                <a:extLst>
                  <a:ext uri="{FF2B5EF4-FFF2-40B4-BE49-F238E27FC236}">
                    <a16:creationId xmlns:a16="http://schemas.microsoft.com/office/drawing/2014/main" id="{F0139851-B517-4ADD-9691-7864FB62983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3" name="รูปแบบอิสระ: รูปร่าง 252">
                <a:extLst>
                  <a:ext uri="{FF2B5EF4-FFF2-40B4-BE49-F238E27FC236}">
                    <a16:creationId xmlns:a16="http://schemas.microsoft.com/office/drawing/2014/main" id="{9E74B0C7-DC23-47E6-ABE4-58F723302577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4" name="รูปแบบอิสระ: รูปร่าง 253">
                <a:extLst>
                  <a:ext uri="{FF2B5EF4-FFF2-40B4-BE49-F238E27FC236}">
                    <a16:creationId xmlns:a16="http://schemas.microsoft.com/office/drawing/2014/main" id="{A644E77A-EADC-4DE0-ABCB-EB162C3E792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5" name="รูปแบบอิสระ: รูปร่าง 254">
                <a:extLst>
                  <a:ext uri="{FF2B5EF4-FFF2-40B4-BE49-F238E27FC236}">
                    <a16:creationId xmlns:a16="http://schemas.microsoft.com/office/drawing/2014/main" id="{A44BF931-65F7-4DE9-B2A6-32C64F522FE8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3" name="กลุ่ม 242">
              <a:extLst>
                <a:ext uri="{FF2B5EF4-FFF2-40B4-BE49-F238E27FC236}">
                  <a16:creationId xmlns:a16="http://schemas.microsoft.com/office/drawing/2014/main" id="{9FE9D9E8-EB1F-4F5A-803B-EAA89EC9248E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44" name="รูปแบบอิสระ: รูปร่าง 243">
                <a:extLst>
                  <a:ext uri="{FF2B5EF4-FFF2-40B4-BE49-F238E27FC236}">
                    <a16:creationId xmlns:a16="http://schemas.microsoft.com/office/drawing/2014/main" id="{B92C6C06-267B-4DE1-892B-16D5680628E5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45" name="ตัวเชื่อมต่อตรง 244">
                <a:extLst>
                  <a:ext uri="{FF2B5EF4-FFF2-40B4-BE49-F238E27FC236}">
                    <a16:creationId xmlns:a16="http://schemas.microsoft.com/office/drawing/2014/main" id="{CFC3DDC8-5C1F-46EE-92AA-BE0121D2EA75}"/>
                  </a:ext>
                </a:extLst>
              </p:cNvPr>
              <p:cNvCxnSpPr>
                <a:cxnSpLocks/>
                <a:stCxn id="244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รูปแบบอิสระ: รูปร่าง 245">
                <a:extLst>
                  <a:ext uri="{FF2B5EF4-FFF2-40B4-BE49-F238E27FC236}">
                    <a16:creationId xmlns:a16="http://schemas.microsoft.com/office/drawing/2014/main" id="{32218658-F353-43A3-A743-278D037357D9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7" name="รูปแบบอิสระ: รูปร่าง 246">
                <a:extLst>
                  <a:ext uri="{FF2B5EF4-FFF2-40B4-BE49-F238E27FC236}">
                    <a16:creationId xmlns:a16="http://schemas.microsoft.com/office/drawing/2014/main" id="{A1153540-1066-4E06-A1CF-514779142B4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8" name="รูปแบบอิสระ: รูปร่าง 247">
                <a:extLst>
                  <a:ext uri="{FF2B5EF4-FFF2-40B4-BE49-F238E27FC236}">
                    <a16:creationId xmlns:a16="http://schemas.microsoft.com/office/drawing/2014/main" id="{E09C7EBD-8F63-44B7-8907-6E25579CED24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9" name="รูปแบบอิสระ: รูปร่าง 248">
                <a:extLst>
                  <a:ext uri="{FF2B5EF4-FFF2-40B4-BE49-F238E27FC236}">
                    <a16:creationId xmlns:a16="http://schemas.microsoft.com/office/drawing/2014/main" id="{2E35D9D1-80E8-410A-8CF2-BEEAA08DACA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sp>
        <p:nvSpPr>
          <p:cNvPr id="67" name="สี่เหลี่ยมผืนผ้า 66">
            <a:extLst>
              <a:ext uri="{FF2B5EF4-FFF2-40B4-BE49-F238E27FC236}">
                <a16:creationId xmlns:a16="http://schemas.microsoft.com/office/drawing/2014/main" id="{9E5AF1D6-D110-4149-AC69-248024A02F08}"/>
              </a:ext>
            </a:extLst>
          </p:cNvPr>
          <p:cNvSpPr/>
          <p:nvPr/>
        </p:nvSpPr>
        <p:spPr>
          <a:xfrm>
            <a:off x="4960277" y="1394450"/>
            <a:ext cx="575991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kumimoji="0" lang="en-US" sz="9600" b="1" i="0" u="none" strike="noStrike" kern="1200" cap="none" spc="0" normalizeH="0" noProof="0" dirty="0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9600" b="1" i="0" u="none" strike="noStrike" kern="1200" cap="none" spc="0" normalizeH="0" noProof="0" dirty="0" err="1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kumimoji="0" lang="en-US" sz="9600" b="1" i="0" u="none" strike="noStrike" kern="1200" cap="none" spc="0" normalizeH="0" noProof="0" dirty="0">
              <a:ln>
                <a:solidFill>
                  <a:srgbClr val="5E2700"/>
                </a:solidFill>
              </a:ln>
              <a:solidFill>
                <a:srgbClr val="5E27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กลุ่ม 11">
            <a:extLst>
              <a:ext uri="{FF2B5EF4-FFF2-40B4-BE49-F238E27FC236}">
                <a16:creationId xmlns:a16="http://schemas.microsoft.com/office/drawing/2014/main" id="{FFD06BE1-BF6B-4587-BC47-87DFAFB9C974}"/>
              </a:ext>
            </a:extLst>
          </p:cNvPr>
          <p:cNvGrpSpPr/>
          <p:nvPr/>
        </p:nvGrpSpPr>
        <p:grpSpPr>
          <a:xfrm>
            <a:off x="6580667" y="3566170"/>
            <a:ext cx="2888825" cy="3089270"/>
            <a:chOff x="7119304" y="3891520"/>
            <a:chExt cx="2387718" cy="2565565"/>
          </a:xfrm>
        </p:grpSpPr>
        <p:grpSp>
          <p:nvGrpSpPr>
            <p:cNvPr id="122" name="กลุ่ม 121">
              <a:extLst>
                <a:ext uri="{FF2B5EF4-FFF2-40B4-BE49-F238E27FC236}">
                  <a16:creationId xmlns:a16="http://schemas.microsoft.com/office/drawing/2014/main" id="{08B07AB3-571A-4D98-9CD1-30CAEDF5F939}"/>
                </a:ext>
              </a:extLst>
            </p:cNvPr>
            <p:cNvGrpSpPr/>
            <p:nvPr/>
          </p:nvGrpSpPr>
          <p:grpSpPr>
            <a:xfrm>
              <a:off x="7119304" y="3891520"/>
              <a:ext cx="2387718" cy="2565565"/>
              <a:chOff x="6925084" y="939609"/>
              <a:chExt cx="3027518" cy="3188928"/>
            </a:xfrm>
          </p:grpSpPr>
          <p:grpSp>
            <p:nvGrpSpPr>
              <p:cNvPr id="123" name="กลุ่ม 122">
                <a:extLst>
                  <a:ext uri="{FF2B5EF4-FFF2-40B4-BE49-F238E27FC236}">
                    <a16:creationId xmlns:a16="http://schemas.microsoft.com/office/drawing/2014/main" id="{6FA945CC-6731-40A5-BC65-ABBD4EB21BCA}"/>
                  </a:ext>
                </a:extLst>
              </p:cNvPr>
              <p:cNvGrpSpPr/>
              <p:nvPr/>
            </p:nvGrpSpPr>
            <p:grpSpPr>
              <a:xfrm rot="11560916">
                <a:off x="9065888" y="2266684"/>
                <a:ext cx="886714" cy="1756672"/>
                <a:chOff x="2768138" y="-613191"/>
                <a:chExt cx="884866" cy="1660027"/>
              </a:xfrm>
            </p:grpSpPr>
            <p:sp>
              <p:nvSpPr>
                <p:cNvPr id="169" name="รูปแบบอิสระ: รูปร่าง 168">
                  <a:extLst>
                    <a:ext uri="{FF2B5EF4-FFF2-40B4-BE49-F238E27FC236}">
                      <a16:creationId xmlns:a16="http://schemas.microsoft.com/office/drawing/2014/main" id="{2ECA4B4A-4414-4A08-BE46-1E4B67310B1C}"/>
                    </a:ext>
                  </a:extLst>
                </p:cNvPr>
                <p:cNvSpPr/>
                <p:nvPr/>
              </p:nvSpPr>
              <p:spPr>
                <a:xfrm rot="10093967">
                  <a:off x="2768138" y="-613191"/>
                  <a:ext cx="884866" cy="1660027"/>
                </a:xfrm>
                <a:custGeom>
                  <a:avLst/>
                  <a:gdLst>
                    <a:gd name="connsiteX0" fmla="*/ 57979 w 887766"/>
                    <a:gd name="connsiteY0" fmla="*/ 1518638 h 1664900"/>
                    <a:gd name="connsiteX1" fmla="*/ 403419 w 887766"/>
                    <a:gd name="connsiteY1" fmla="*/ 1213838 h 1664900"/>
                    <a:gd name="connsiteX2" fmla="*/ 494859 w 887766"/>
                    <a:gd name="connsiteY2" fmla="*/ 614398 h 1664900"/>
                    <a:gd name="connsiteX3" fmla="*/ 454219 w 887766"/>
                    <a:gd name="connsiteY3" fmla="*/ 157198 h 1664900"/>
                    <a:gd name="connsiteX4" fmla="*/ 779339 w 887766"/>
                    <a:gd name="connsiteY4" fmla="*/ 14958 h 1664900"/>
                    <a:gd name="connsiteX5" fmla="*/ 880939 w 887766"/>
                    <a:gd name="connsiteY5" fmla="*/ 472158 h 1664900"/>
                    <a:gd name="connsiteX6" fmla="*/ 616779 w 887766"/>
                    <a:gd name="connsiteY6" fmla="*/ 1213838 h 1664900"/>
                    <a:gd name="connsiteX7" fmla="*/ 57979 w 887766"/>
                    <a:gd name="connsiteY7" fmla="*/ 1650718 h 1664900"/>
                    <a:gd name="connsiteX8" fmla="*/ 57979 w 887766"/>
                    <a:gd name="connsiteY8" fmla="*/ 1518638 h 1664900"/>
                    <a:gd name="connsiteX0" fmla="*/ 55568 w 885355"/>
                    <a:gd name="connsiteY0" fmla="*/ 1518638 h 1665384"/>
                    <a:gd name="connsiteX1" fmla="*/ 355805 w 885355"/>
                    <a:gd name="connsiteY1" fmla="*/ 1179236 h 1665384"/>
                    <a:gd name="connsiteX2" fmla="*/ 492448 w 885355"/>
                    <a:gd name="connsiteY2" fmla="*/ 614398 h 1665384"/>
                    <a:gd name="connsiteX3" fmla="*/ 451808 w 885355"/>
                    <a:gd name="connsiteY3" fmla="*/ 157198 h 1665384"/>
                    <a:gd name="connsiteX4" fmla="*/ 776928 w 885355"/>
                    <a:gd name="connsiteY4" fmla="*/ 14958 h 1665384"/>
                    <a:gd name="connsiteX5" fmla="*/ 878528 w 885355"/>
                    <a:gd name="connsiteY5" fmla="*/ 472158 h 1665384"/>
                    <a:gd name="connsiteX6" fmla="*/ 614368 w 885355"/>
                    <a:gd name="connsiteY6" fmla="*/ 1213838 h 1665384"/>
                    <a:gd name="connsiteX7" fmla="*/ 55568 w 885355"/>
                    <a:gd name="connsiteY7" fmla="*/ 1650718 h 1665384"/>
                    <a:gd name="connsiteX8" fmla="*/ 55568 w 885355"/>
                    <a:gd name="connsiteY8" fmla="*/ 1518638 h 1665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85355" h="1665384">
                      <a:moveTo>
                        <a:pt x="55568" y="1518638"/>
                      </a:moveTo>
                      <a:cubicBezTo>
                        <a:pt x="105608" y="1440058"/>
                        <a:pt x="282992" y="1329943"/>
                        <a:pt x="355805" y="1179236"/>
                      </a:cubicBezTo>
                      <a:cubicBezTo>
                        <a:pt x="428618" y="1028529"/>
                        <a:pt x="476448" y="784738"/>
                        <a:pt x="492448" y="614398"/>
                      </a:cubicBezTo>
                      <a:cubicBezTo>
                        <a:pt x="508448" y="444058"/>
                        <a:pt x="404395" y="257105"/>
                        <a:pt x="451808" y="157198"/>
                      </a:cubicBezTo>
                      <a:cubicBezTo>
                        <a:pt x="499221" y="57291"/>
                        <a:pt x="705808" y="-37535"/>
                        <a:pt x="776928" y="14958"/>
                      </a:cubicBezTo>
                      <a:cubicBezTo>
                        <a:pt x="848048" y="67451"/>
                        <a:pt x="905621" y="272345"/>
                        <a:pt x="878528" y="472158"/>
                      </a:cubicBezTo>
                      <a:cubicBezTo>
                        <a:pt x="851435" y="671971"/>
                        <a:pt x="751528" y="1017411"/>
                        <a:pt x="614368" y="1213838"/>
                      </a:cubicBezTo>
                      <a:cubicBezTo>
                        <a:pt x="477208" y="1410265"/>
                        <a:pt x="150395" y="1596531"/>
                        <a:pt x="55568" y="1650718"/>
                      </a:cubicBezTo>
                      <a:cubicBezTo>
                        <a:pt x="-39259" y="1704905"/>
                        <a:pt x="5528" y="1597218"/>
                        <a:pt x="55568" y="151863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solidFill>
                    <a:schemeClr val="tx1"/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0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6F207D8A-DBAF-4220-8F7B-5D13BF2A14A2}"/>
                    </a:ext>
                  </a:extLst>
                </p:cNvPr>
                <p:cNvSpPr/>
                <p:nvPr/>
              </p:nvSpPr>
              <p:spPr>
                <a:xfrm rot="5400000">
                  <a:off x="2896086" y="396423"/>
                  <a:ext cx="232966" cy="268229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2966" h="268229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2966" y="263371"/>
                      </a:lnTo>
                      <a:cubicBezTo>
                        <a:pt x="197633" y="263720"/>
                        <a:pt x="162302" y="267880"/>
                        <a:pt x="126969" y="268229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1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7E4B0395-108E-4AD7-ABE9-55002E44638D}"/>
                    </a:ext>
                  </a:extLst>
                </p:cNvPr>
                <p:cNvSpPr/>
                <p:nvPr/>
              </p:nvSpPr>
              <p:spPr>
                <a:xfrm rot="16200000" flipH="1">
                  <a:off x="2922848" y="70463"/>
                  <a:ext cx="229716" cy="269515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2966" h="268229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2966" y="263371"/>
                      </a:lnTo>
                      <a:cubicBezTo>
                        <a:pt x="197633" y="263720"/>
                        <a:pt x="162302" y="267880"/>
                        <a:pt x="126969" y="268229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2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78E2A94B-CD18-41C0-B616-AC4C6D1C5BC5}"/>
                    </a:ext>
                  </a:extLst>
                </p:cNvPr>
                <p:cNvSpPr/>
                <p:nvPr/>
              </p:nvSpPr>
              <p:spPr>
                <a:xfrm rot="3903624">
                  <a:off x="2951522" y="716456"/>
                  <a:ext cx="235617" cy="274386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  <a:gd name="connsiteX0" fmla="*/ 0 w 232966"/>
                    <a:gd name="connsiteY0" fmla="*/ 263371 h 278376"/>
                    <a:gd name="connsiteX1" fmla="*/ 116483 w 232966"/>
                    <a:gd name="connsiteY1" fmla="*/ 0 h 278376"/>
                    <a:gd name="connsiteX2" fmla="*/ 232966 w 232966"/>
                    <a:gd name="connsiteY2" fmla="*/ 263371 h 278376"/>
                    <a:gd name="connsiteX3" fmla="*/ 134923 w 232966"/>
                    <a:gd name="connsiteY3" fmla="*/ 278377 h 278376"/>
                    <a:gd name="connsiteX4" fmla="*/ 0 w 232966"/>
                    <a:gd name="connsiteY4" fmla="*/ 263371 h 278376"/>
                    <a:gd name="connsiteX0" fmla="*/ 0 w 235617"/>
                    <a:gd name="connsiteY0" fmla="*/ 263371 h 278377"/>
                    <a:gd name="connsiteX1" fmla="*/ 116483 w 235617"/>
                    <a:gd name="connsiteY1" fmla="*/ 0 h 278377"/>
                    <a:gd name="connsiteX2" fmla="*/ 235617 w 235617"/>
                    <a:gd name="connsiteY2" fmla="*/ 266754 h 278377"/>
                    <a:gd name="connsiteX3" fmla="*/ 134923 w 235617"/>
                    <a:gd name="connsiteY3" fmla="*/ 278377 h 278377"/>
                    <a:gd name="connsiteX4" fmla="*/ 0 w 235617"/>
                    <a:gd name="connsiteY4" fmla="*/ 263371 h 2783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5617" h="278377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5617" y="266754"/>
                      </a:lnTo>
                      <a:cubicBezTo>
                        <a:pt x="200284" y="267103"/>
                        <a:pt x="170256" y="278028"/>
                        <a:pt x="134923" y="278377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24" name="กลุ่ม 123">
                <a:extLst>
                  <a:ext uri="{FF2B5EF4-FFF2-40B4-BE49-F238E27FC236}">
                    <a16:creationId xmlns:a16="http://schemas.microsoft.com/office/drawing/2014/main" id="{F3B8C090-08E4-47AF-83DF-EA05F395848F}"/>
                  </a:ext>
                </a:extLst>
              </p:cNvPr>
              <p:cNvGrpSpPr/>
              <p:nvPr/>
            </p:nvGrpSpPr>
            <p:grpSpPr>
              <a:xfrm>
                <a:off x="6925084" y="939609"/>
                <a:ext cx="2344798" cy="3188928"/>
                <a:chOff x="803735" y="981668"/>
                <a:chExt cx="2480003" cy="3391878"/>
              </a:xfrm>
            </p:grpSpPr>
            <p:grpSp>
              <p:nvGrpSpPr>
                <p:cNvPr id="125" name="กลุ่ม 124">
                  <a:extLst>
                    <a:ext uri="{FF2B5EF4-FFF2-40B4-BE49-F238E27FC236}">
                      <a16:creationId xmlns:a16="http://schemas.microsoft.com/office/drawing/2014/main" id="{33D24F2C-C13C-4511-B772-7F88F3DF362A}"/>
                    </a:ext>
                  </a:extLst>
                </p:cNvPr>
                <p:cNvGrpSpPr/>
                <p:nvPr/>
              </p:nvGrpSpPr>
              <p:grpSpPr>
                <a:xfrm>
                  <a:off x="803735" y="981668"/>
                  <a:ext cx="2480003" cy="3391878"/>
                  <a:chOff x="2804160" y="2202089"/>
                  <a:chExt cx="2237116" cy="2959191"/>
                </a:xfrm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36" name="รูปแบบอิสระ: รูปร่าง 135">
                    <a:extLst>
                      <a:ext uri="{FF2B5EF4-FFF2-40B4-BE49-F238E27FC236}">
                        <a16:creationId xmlns:a16="http://schemas.microsoft.com/office/drawing/2014/main" id="{BB02B4B7-91CC-43D9-8381-EF2F25CA1783}"/>
                      </a:ext>
                    </a:extLst>
                  </p:cNvPr>
                  <p:cNvSpPr/>
                  <p:nvPr/>
                </p:nvSpPr>
                <p:spPr>
                  <a:xfrm>
                    <a:off x="2804160" y="2202089"/>
                    <a:ext cx="2237116" cy="2959191"/>
                  </a:xfrm>
                  <a:custGeom>
                    <a:avLst/>
                    <a:gdLst>
                      <a:gd name="connsiteX0" fmla="*/ 55229 w 606091"/>
                      <a:gd name="connsiteY0" fmla="*/ 691793 h 823633"/>
                      <a:gd name="connsiteX1" fmla="*/ 111109 w 606091"/>
                      <a:gd name="connsiteY1" fmla="*/ 216813 h 823633"/>
                      <a:gd name="connsiteX2" fmla="*/ 78089 w 606091"/>
                      <a:gd name="connsiteY2" fmla="*/ 23773 h 823633"/>
                      <a:gd name="connsiteX3" fmla="*/ 217789 w 606091"/>
                      <a:gd name="connsiteY3" fmla="*/ 74573 h 823633"/>
                      <a:gd name="connsiteX4" fmla="*/ 255889 w 606091"/>
                      <a:gd name="connsiteY4" fmla="*/ 56793 h 823633"/>
                      <a:gd name="connsiteX5" fmla="*/ 360029 w 606091"/>
                      <a:gd name="connsiteY5" fmla="*/ 49173 h 823633"/>
                      <a:gd name="connsiteX6" fmla="*/ 451469 w 606091"/>
                      <a:gd name="connsiteY6" fmla="*/ 69493 h 823633"/>
                      <a:gd name="connsiteX7" fmla="*/ 563229 w 606091"/>
                      <a:gd name="connsiteY7" fmla="*/ 3453 h 823633"/>
                      <a:gd name="connsiteX8" fmla="*/ 537829 w 606091"/>
                      <a:gd name="connsiteY8" fmla="*/ 193953 h 823633"/>
                      <a:gd name="connsiteX9" fmla="*/ 593709 w 606091"/>
                      <a:gd name="connsiteY9" fmla="*/ 681633 h 823633"/>
                      <a:gd name="connsiteX10" fmla="*/ 588629 w 606091"/>
                      <a:gd name="connsiteY10" fmla="*/ 803553 h 823633"/>
                      <a:gd name="connsiteX11" fmla="*/ 410829 w 606091"/>
                      <a:gd name="connsiteY11" fmla="*/ 821333 h 823633"/>
                      <a:gd name="connsiteX12" fmla="*/ 22209 w 606091"/>
                      <a:gd name="connsiteY12" fmla="*/ 808633 h 823633"/>
                      <a:gd name="connsiteX13" fmla="*/ 55229 w 606091"/>
                      <a:gd name="connsiteY13" fmla="*/ 691793 h 823633"/>
                      <a:gd name="connsiteX0" fmla="*/ 55229 w 606091"/>
                      <a:gd name="connsiteY0" fmla="*/ 691793 h 823633"/>
                      <a:gd name="connsiteX1" fmla="*/ 111109 w 606091"/>
                      <a:gd name="connsiteY1" fmla="*/ 216813 h 823633"/>
                      <a:gd name="connsiteX2" fmla="*/ 78089 w 606091"/>
                      <a:gd name="connsiteY2" fmla="*/ 23773 h 823633"/>
                      <a:gd name="connsiteX3" fmla="*/ 217789 w 606091"/>
                      <a:gd name="connsiteY3" fmla="*/ 74573 h 823633"/>
                      <a:gd name="connsiteX4" fmla="*/ 263509 w 606091"/>
                      <a:gd name="connsiteY4" fmla="*/ 60603 h 823633"/>
                      <a:gd name="connsiteX5" fmla="*/ 360029 w 606091"/>
                      <a:gd name="connsiteY5" fmla="*/ 49173 h 823633"/>
                      <a:gd name="connsiteX6" fmla="*/ 451469 w 606091"/>
                      <a:gd name="connsiteY6" fmla="*/ 69493 h 823633"/>
                      <a:gd name="connsiteX7" fmla="*/ 563229 w 606091"/>
                      <a:gd name="connsiteY7" fmla="*/ 3453 h 823633"/>
                      <a:gd name="connsiteX8" fmla="*/ 537829 w 606091"/>
                      <a:gd name="connsiteY8" fmla="*/ 193953 h 823633"/>
                      <a:gd name="connsiteX9" fmla="*/ 593709 w 606091"/>
                      <a:gd name="connsiteY9" fmla="*/ 681633 h 823633"/>
                      <a:gd name="connsiteX10" fmla="*/ 588629 w 606091"/>
                      <a:gd name="connsiteY10" fmla="*/ 803553 h 823633"/>
                      <a:gd name="connsiteX11" fmla="*/ 410829 w 606091"/>
                      <a:gd name="connsiteY11" fmla="*/ 821333 h 823633"/>
                      <a:gd name="connsiteX12" fmla="*/ 22209 w 606091"/>
                      <a:gd name="connsiteY12" fmla="*/ 808633 h 823633"/>
                      <a:gd name="connsiteX13" fmla="*/ 55229 w 606091"/>
                      <a:gd name="connsiteY13" fmla="*/ 691793 h 823633"/>
                      <a:gd name="connsiteX0" fmla="*/ 19655 w 570517"/>
                      <a:gd name="connsiteY0" fmla="*/ 691793 h 826605"/>
                      <a:gd name="connsiteX1" fmla="*/ 75535 w 570517"/>
                      <a:gd name="connsiteY1" fmla="*/ 216813 h 826605"/>
                      <a:gd name="connsiteX2" fmla="*/ 42515 w 570517"/>
                      <a:gd name="connsiteY2" fmla="*/ 23773 h 826605"/>
                      <a:gd name="connsiteX3" fmla="*/ 182215 w 570517"/>
                      <a:gd name="connsiteY3" fmla="*/ 74573 h 826605"/>
                      <a:gd name="connsiteX4" fmla="*/ 227935 w 570517"/>
                      <a:gd name="connsiteY4" fmla="*/ 60603 h 826605"/>
                      <a:gd name="connsiteX5" fmla="*/ 324455 w 570517"/>
                      <a:gd name="connsiteY5" fmla="*/ 49173 h 826605"/>
                      <a:gd name="connsiteX6" fmla="*/ 415895 w 570517"/>
                      <a:gd name="connsiteY6" fmla="*/ 69493 h 826605"/>
                      <a:gd name="connsiteX7" fmla="*/ 527655 w 570517"/>
                      <a:gd name="connsiteY7" fmla="*/ 3453 h 826605"/>
                      <a:gd name="connsiteX8" fmla="*/ 502255 w 570517"/>
                      <a:gd name="connsiteY8" fmla="*/ 193953 h 826605"/>
                      <a:gd name="connsiteX9" fmla="*/ 558135 w 570517"/>
                      <a:gd name="connsiteY9" fmla="*/ 681633 h 826605"/>
                      <a:gd name="connsiteX10" fmla="*/ 553055 w 570517"/>
                      <a:gd name="connsiteY10" fmla="*/ 803553 h 826605"/>
                      <a:gd name="connsiteX11" fmla="*/ 375255 w 570517"/>
                      <a:gd name="connsiteY11" fmla="*/ 821333 h 826605"/>
                      <a:gd name="connsiteX12" fmla="*/ 32355 w 570517"/>
                      <a:gd name="connsiteY12" fmla="*/ 814348 h 826605"/>
                      <a:gd name="connsiteX13" fmla="*/ 19655 w 570517"/>
                      <a:gd name="connsiteY13" fmla="*/ 691793 h 826605"/>
                      <a:gd name="connsiteX0" fmla="*/ 27872 w 578734"/>
                      <a:gd name="connsiteY0" fmla="*/ 691793 h 821583"/>
                      <a:gd name="connsiteX1" fmla="*/ 83752 w 578734"/>
                      <a:gd name="connsiteY1" fmla="*/ 216813 h 821583"/>
                      <a:gd name="connsiteX2" fmla="*/ 50732 w 578734"/>
                      <a:gd name="connsiteY2" fmla="*/ 23773 h 821583"/>
                      <a:gd name="connsiteX3" fmla="*/ 190432 w 578734"/>
                      <a:gd name="connsiteY3" fmla="*/ 74573 h 821583"/>
                      <a:gd name="connsiteX4" fmla="*/ 236152 w 578734"/>
                      <a:gd name="connsiteY4" fmla="*/ 60603 h 821583"/>
                      <a:gd name="connsiteX5" fmla="*/ 332672 w 578734"/>
                      <a:gd name="connsiteY5" fmla="*/ 49173 h 821583"/>
                      <a:gd name="connsiteX6" fmla="*/ 424112 w 578734"/>
                      <a:gd name="connsiteY6" fmla="*/ 69493 h 821583"/>
                      <a:gd name="connsiteX7" fmla="*/ 535872 w 578734"/>
                      <a:gd name="connsiteY7" fmla="*/ 3453 h 821583"/>
                      <a:gd name="connsiteX8" fmla="*/ 510472 w 578734"/>
                      <a:gd name="connsiteY8" fmla="*/ 193953 h 821583"/>
                      <a:gd name="connsiteX9" fmla="*/ 566352 w 578734"/>
                      <a:gd name="connsiteY9" fmla="*/ 681633 h 821583"/>
                      <a:gd name="connsiteX10" fmla="*/ 561272 w 578734"/>
                      <a:gd name="connsiteY10" fmla="*/ 803553 h 821583"/>
                      <a:gd name="connsiteX11" fmla="*/ 383472 w 578734"/>
                      <a:gd name="connsiteY11" fmla="*/ 821333 h 821583"/>
                      <a:gd name="connsiteX12" fmla="*/ 40572 w 578734"/>
                      <a:gd name="connsiteY12" fmla="*/ 814348 h 821583"/>
                      <a:gd name="connsiteX13" fmla="*/ 27872 w 578734"/>
                      <a:gd name="connsiteY13" fmla="*/ 691793 h 821583"/>
                      <a:gd name="connsiteX0" fmla="*/ 11104 w 579111"/>
                      <a:gd name="connsiteY0" fmla="*/ 701318 h 825770"/>
                      <a:gd name="connsiteX1" fmla="*/ 84129 w 579111"/>
                      <a:gd name="connsiteY1" fmla="*/ 216813 h 825770"/>
                      <a:gd name="connsiteX2" fmla="*/ 51109 w 579111"/>
                      <a:gd name="connsiteY2" fmla="*/ 23773 h 825770"/>
                      <a:gd name="connsiteX3" fmla="*/ 190809 w 579111"/>
                      <a:gd name="connsiteY3" fmla="*/ 74573 h 825770"/>
                      <a:gd name="connsiteX4" fmla="*/ 236529 w 579111"/>
                      <a:gd name="connsiteY4" fmla="*/ 60603 h 825770"/>
                      <a:gd name="connsiteX5" fmla="*/ 333049 w 579111"/>
                      <a:gd name="connsiteY5" fmla="*/ 49173 h 825770"/>
                      <a:gd name="connsiteX6" fmla="*/ 424489 w 579111"/>
                      <a:gd name="connsiteY6" fmla="*/ 69493 h 825770"/>
                      <a:gd name="connsiteX7" fmla="*/ 536249 w 579111"/>
                      <a:gd name="connsiteY7" fmla="*/ 3453 h 825770"/>
                      <a:gd name="connsiteX8" fmla="*/ 510849 w 579111"/>
                      <a:gd name="connsiteY8" fmla="*/ 193953 h 825770"/>
                      <a:gd name="connsiteX9" fmla="*/ 566729 w 579111"/>
                      <a:gd name="connsiteY9" fmla="*/ 681633 h 825770"/>
                      <a:gd name="connsiteX10" fmla="*/ 561649 w 579111"/>
                      <a:gd name="connsiteY10" fmla="*/ 803553 h 825770"/>
                      <a:gd name="connsiteX11" fmla="*/ 383849 w 579111"/>
                      <a:gd name="connsiteY11" fmla="*/ 821333 h 825770"/>
                      <a:gd name="connsiteX12" fmla="*/ 40949 w 579111"/>
                      <a:gd name="connsiteY12" fmla="*/ 814348 h 825770"/>
                      <a:gd name="connsiteX13" fmla="*/ 11104 w 579111"/>
                      <a:gd name="connsiteY13" fmla="*/ 701318 h 825770"/>
                      <a:gd name="connsiteX0" fmla="*/ 12598 w 580605"/>
                      <a:gd name="connsiteY0" fmla="*/ 701318 h 825770"/>
                      <a:gd name="connsiteX1" fmla="*/ 85623 w 580605"/>
                      <a:gd name="connsiteY1" fmla="*/ 216813 h 825770"/>
                      <a:gd name="connsiteX2" fmla="*/ 52603 w 580605"/>
                      <a:gd name="connsiteY2" fmla="*/ 23773 h 825770"/>
                      <a:gd name="connsiteX3" fmla="*/ 192303 w 580605"/>
                      <a:gd name="connsiteY3" fmla="*/ 74573 h 825770"/>
                      <a:gd name="connsiteX4" fmla="*/ 238023 w 580605"/>
                      <a:gd name="connsiteY4" fmla="*/ 60603 h 825770"/>
                      <a:gd name="connsiteX5" fmla="*/ 334543 w 580605"/>
                      <a:gd name="connsiteY5" fmla="*/ 49173 h 825770"/>
                      <a:gd name="connsiteX6" fmla="*/ 425983 w 580605"/>
                      <a:gd name="connsiteY6" fmla="*/ 69493 h 825770"/>
                      <a:gd name="connsiteX7" fmla="*/ 537743 w 580605"/>
                      <a:gd name="connsiteY7" fmla="*/ 3453 h 825770"/>
                      <a:gd name="connsiteX8" fmla="*/ 512343 w 580605"/>
                      <a:gd name="connsiteY8" fmla="*/ 193953 h 825770"/>
                      <a:gd name="connsiteX9" fmla="*/ 568223 w 580605"/>
                      <a:gd name="connsiteY9" fmla="*/ 681633 h 825770"/>
                      <a:gd name="connsiteX10" fmla="*/ 563143 w 580605"/>
                      <a:gd name="connsiteY10" fmla="*/ 803553 h 825770"/>
                      <a:gd name="connsiteX11" fmla="*/ 385343 w 580605"/>
                      <a:gd name="connsiteY11" fmla="*/ 821333 h 825770"/>
                      <a:gd name="connsiteX12" fmla="*/ 42443 w 580605"/>
                      <a:gd name="connsiteY12" fmla="*/ 814348 h 825770"/>
                      <a:gd name="connsiteX13" fmla="*/ 12598 w 580605"/>
                      <a:gd name="connsiteY13" fmla="*/ 701318 h 825770"/>
                      <a:gd name="connsiteX0" fmla="*/ 12598 w 585924"/>
                      <a:gd name="connsiteY0" fmla="*/ 701318 h 825770"/>
                      <a:gd name="connsiteX1" fmla="*/ 85623 w 585924"/>
                      <a:gd name="connsiteY1" fmla="*/ 216813 h 825770"/>
                      <a:gd name="connsiteX2" fmla="*/ 52603 w 585924"/>
                      <a:gd name="connsiteY2" fmla="*/ 23773 h 825770"/>
                      <a:gd name="connsiteX3" fmla="*/ 192303 w 585924"/>
                      <a:gd name="connsiteY3" fmla="*/ 74573 h 825770"/>
                      <a:gd name="connsiteX4" fmla="*/ 238023 w 585924"/>
                      <a:gd name="connsiteY4" fmla="*/ 60603 h 825770"/>
                      <a:gd name="connsiteX5" fmla="*/ 334543 w 585924"/>
                      <a:gd name="connsiteY5" fmla="*/ 49173 h 825770"/>
                      <a:gd name="connsiteX6" fmla="*/ 425983 w 585924"/>
                      <a:gd name="connsiteY6" fmla="*/ 69493 h 825770"/>
                      <a:gd name="connsiteX7" fmla="*/ 537743 w 585924"/>
                      <a:gd name="connsiteY7" fmla="*/ 3453 h 825770"/>
                      <a:gd name="connsiteX8" fmla="*/ 512343 w 585924"/>
                      <a:gd name="connsiteY8" fmla="*/ 193953 h 825770"/>
                      <a:gd name="connsiteX9" fmla="*/ 568223 w 585924"/>
                      <a:gd name="connsiteY9" fmla="*/ 681633 h 825770"/>
                      <a:gd name="connsiteX10" fmla="*/ 570763 w 585924"/>
                      <a:gd name="connsiteY10" fmla="*/ 809268 h 825770"/>
                      <a:gd name="connsiteX11" fmla="*/ 385343 w 585924"/>
                      <a:gd name="connsiteY11" fmla="*/ 821333 h 825770"/>
                      <a:gd name="connsiteX12" fmla="*/ 42443 w 585924"/>
                      <a:gd name="connsiteY12" fmla="*/ 814348 h 825770"/>
                      <a:gd name="connsiteX13" fmla="*/ 12598 w 585924"/>
                      <a:gd name="connsiteY13" fmla="*/ 701318 h 825770"/>
                      <a:gd name="connsiteX0" fmla="*/ 12710 w 585897"/>
                      <a:gd name="connsiteY0" fmla="*/ 701318 h 830313"/>
                      <a:gd name="connsiteX1" fmla="*/ 85735 w 585897"/>
                      <a:gd name="connsiteY1" fmla="*/ 216813 h 830313"/>
                      <a:gd name="connsiteX2" fmla="*/ 52715 w 585897"/>
                      <a:gd name="connsiteY2" fmla="*/ 23773 h 830313"/>
                      <a:gd name="connsiteX3" fmla="*/ 192415 w 585897"/>
                      <a:gd name="connsiteY3" fmla="*/ 74573 h 830313"/>
                      <a:gd name="connsiteX4" fmla="*/ 238135 w 585897"/>
                      <a:gd name="connsiteY4" fmla="*/ 60603 h 830313"/>
                      <a:gd name="connsiteX5" fmla="*/ 334655 w 585897"/>
                      <a:gd name="connsiteY5" fmla="*/ 49173 h 830313"/>
                      <a:gd name="connsiteX6" fmla="*/ 426095 w 585897"/>
                      <a:gd name="connsiteY6" fmla="*/ 69493 h 830313"/>
                      <a:gd name="connsiteX7" fmla="*/ 537855 w 585897"/>
                      <a:gd name="connsiteY7" fmla="*/ 3453 h 830313"/>
                      <a:gd name="connsiteX8" fmla="*/ 512455 w 585897"/>
                      <a:gd name="connsiteY8" fmla="*/ 193953 h 830313"/>
                      <a:gd name="connsiteX9" fmla="*/ 568335 w 585897"/>
                      <a:gd name="connsiteY9" fmla="*/ 681633 h 830313"/>
                      <a:gd name="connsiteX10" fmla="*/ 570875 w 585897"/>
                      <a:gd name="connsiteY10" fmla="*/ 809268 h 830313"/>
                      <a:gd name="connsiteX11" fmla="*/ 387360 w 585897"/>
                      <a:gd name="connsiteY11" fmla="*/ 828953 h 830313"/>
                      <a:gd name="connsiteX12" fmla="*/ 42555 w 585897"/>
                      <a:gd name="connsiteY12" fmla="*/ 814348 h 830313"/>
                      <a:gd name="connsiteX13" fmla="*/ 12710 w 585897"/>
                      <a:gd name="connsiteY13" fmla="*/ 701318 h 830313"/>
                      <a:gd name="connsiteX0" fmla="*/ 12710 w 591041"/>
                      <a:gd name="connsiteY0" fmla="*/ 701318 h 830313"/>
                      <a:gd name="connsiteX1" fmla="*/ 85735 w 591041"/>
                      <a:gd name="connsiteY1" fmla="*/ 216813 h 830313"/>
                      <a:gd name="connsiteX2" fmla="*/ 52715 w 591041"/>
                      <a:gd name="connsiteY2" fmla="*/ 23773 h 830313"/>
                      <a:gd name="connsiteX3" fmla="*/ 192415 w 591041"/>
                      <a:gd name="connsiteY3" fmla="*/ 74573 h 830313"/>
                      <a:gd name="connsiteX4" fmla="*/ 238135 w 591041"/>
                      <a:gd name="connsiteY4" fmla="*/ 60603 h 830313"/>
                      <a:gd name="connsiteX5" fmla="*/ 334655 w 591041"/>
                      <a:gd name="connsiteY5" fmla="*/ 49173 h 830313"/>
                      <a:gd name="connsiteX6" fmla="*/ 426095 w 591041"/>
                      <a:gd name="connsiteY6" fmla="*/ 69493 h 830313"/>
                      <a:gd name="connsiteX7" fmla="*/ 537855 w 591041"/>
                      <a:gd name="connsiteY7" fmla="*/ 3453 h 830313"/>
                      <a:gd name="connsiteX8" fmla="*/ 512455 w 591041"/>
                      <a:gd name="connsiteY8" fmla="*/ 193953 h 830313"/>
                      <a:gd name="connsiteX9" fmla="*/ 579765 w 591041"/>
                      <a:gd name="connsiteY9" fmla="*/ 681633 h 830313"/>
                      <a:gd name="connsiteX10" fmla="*/ 570875 w 591041"/>
                      <a:gd name="connsiteY10" fmla="*/ 809268 h 830313"/>
                      <a:gd name="connsiteX11" fmla="*/ 387360 w 591041"/>
                      <a:gd name="connsiteY11" fmla="*/ 828953 h 830313"/>
                      <a:gd name="connsiteX12" fmla="*/ 42555 w 591041"/>
                      <a:gd name="connsiteY12" fmla="*/ 814348 h 830313"/>
                      <a:gd name="connsiteX13" fmla="*/ 12710 w 591041"/>
                      <a:gd name="connsiteY13" fmla="*/ 701318 h 830313"/>
                      <a:gd name="connsiteX0" fmla="*/ 12710 w 591041"/>
                      <a:gd name="connsiteY0" fmla="*/ 701318 h 830313"/>
                      <a:gd name="connsiteX1" fmla="*/ 85735 w 591041"/>
                      <a:gd name="connsiteY1" fmla="*/ 216813 h 830313"/>
                      <a:gd name="connsiteX2" fmla="*/ 52715 w 591041"/>
                      <a:gd name="connsiteY2" fmla="*/ 23773 h 830313"/>
                      <a:gd name="connsiteX3" fmla="*/ 192415 w 591041"/>
                      <a:gd name="connsiteY3" fmla="*/ 74573 h 830313"/>
                      <a:gd name="connsiteX4" fmla="*/ 192415 w 591041"/>
                      <a:gd name="connsiteY4" fmla="*/ 73938 h 830313"/>
                      <a:gd name="connsiteX5" fmla="*/ 334655 w 591041"/>
                      <a:gd name="connsiteY5" fmla="*/ 49173 h 830313"/>
                      <a:gd name="connsiteX6" fmla="*/ 426095 w 591041"/>
                      <a:gd name="connsiteY6" fmla="*/ 69493 h 830313"/>
                      <a:gd name="connsiteX7" fmla="*/ 537855 w 591041"/>
                      <a:gd name="connsiteY7" fmla="*/ 3453 h 830313"/>
                      <a:gd name="connsiteX8" fmla="*/ 512455 w 591041"/>
                      <a:gd name="connsiteY8" fmla="*/ 193953 h 830313"/>
                      <a:gd name="connsiteX9" fmla="*/ 579765 w 591041"/>
                      <a:gd name="connsiteY9" fmla="*/ 681633 h 830313"/>
                      <a:gd name="connsiteX10" fmla="*/ 570875 w 591041"/>
                      <a:gd name="connsiteY10" fmla="*/ 809268 h 830313"/>
                      <a:gd name="connsiteX11" fmla="*/ 387360 w 591041"/>
                      <a:gd name="connsiteY11" fmla="*/ 828953 h 830313"/>
                      <a:gd name="connsiteX12" fmla="*/ 42555 w 591041"/>
                      <a:gd name="connsiteY12" fmla="*/ 814348 h 830313"/>
                      <a:gd name="connsiteX13" fmla="*/ 12710 w 591041"/>
                      <a:gd name="connsiteY13" fmla="*/ 701318 h 830313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192415 w 591041"/>
                      <a:gd name="connsiteY4" fmla="*/ 73960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34325 w 591041"/>
                      <a:gd name="connsiteY4" fmla="*/ 64435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3700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3700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91041" h="830335">
                        <a:moveTo>
                          <a:pt x="12710" y="701340"/>
                        </a:moveTo>
                        <a:cubicBezTo>
                          <a:pt x="23717" y="597941"/>
                          <a:pt x="79068" y="329759"/>
                          <a:pt x="85735" y="216835"/>
                        </a:cubicBezTo>
                        <a:cubicBezTo>
                          <a:pt x="92402" y="103911"/>
                          <a:pt x="34935" y="47502"/>
                          <a:pt x="52715" y="23795"/>
                        </a:cubicBezTo>
                        <a:cubicBezTo>
                          <a:pt x="70495" y="88"/>
                          <a:pt x="160559" y="67822"/>
                          <a:pt x="192415" y="74595"/>
                        </a:cubicBezTo>
                        <a:cubicBezTo>
                          <a:pt x="224271" y="81368"/>
                          <a:pt x="223636" y="68033"/>
                          <a:pt x="243850" y="64435"/>
                        </a:cubicBezTo>
                        <a:cubicBezTo>
                          <a:pt x="264064" y="60837"/>
                          <a:pt x="260466" y="55968"/>
                          <a:pt x="313700" y="53005"/>
                        </a:cubicBezTo>
                        <a:cubicBezTo>
                          <a:pt x="366934" y="50042"/>
                          <a:pt x="388736" y="77770"/>
                          <a:pt x="426095" y="69515"/>
                        </a:cubicBezTo>
                        <a:cubicBezTo>
                          <a:pt x="463454" y="61260"/>
                          <a:pt x="523462" y="-17268"/>
                          <a:pt x="537855" y="3475"/>
                        </a:cubicBezTo>
                        <a:cubicBezTo>
                          <a:pt x="552248" y="24218"/>
                          <a:pt x="505470" y="80945"/>
                          <a:pt x="512455" y="193975"/>
                        </a:cubicBezTo>
                        <a:cubicBezTo>
                          <a:pt x="519440" y="307005"/>
                          <a:pt x="570028" y="579103"/>
                          <a:pt x="579765" y="681655"/>
                        </a:cubicBezTo>
                        <a:cubicBezTo>
                          <a:pt x="589502" y="784207"/>
                          <a:pt x="602942" y="784737"/>
                          <a:pt x="570875" y="809290"/>
                        </a:cubicBezTo>
                        <a:cubicBezTo>
                          <a:pt x="538808" y="833843"/>
                          <a:pt x="481763" y="828128"/>
                          <a:pt x="387360" y="828975"/>
                        </a:cubicBezTo>
                        <a:cubicBezTo>
                          <a:pt x="292957" y="829822"/>
                          <a:pt x="104997" y="835642"/>
                          <a:pt x="42555" y="814370"/>
                        </a:cubicBezTo>
                        <a:cubicBezTo>
                          <a:pt x="-19887" y="793098"/>
                          <a:pt x="1703" y="804739"/>
                          <a:pt x="12710" y="701340"/>
                        </a:cubicBezTo>
                        <a:close/>
                      </a:path>
                    </a:pathLst>
                  </a:custGeom>
                  <a:solidFill>
                    <a:srgbClr val="EFBA46"/>
                  </a:solidFill>
                  <a:ln w="57150">
                    <a:solidFill>
                      <a:schemeClr val="tx1"/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37" name="กลุ่ม 136">
                    <a:extLst>
                      <a:ext uri="{FF2B5EF4-FFF2-40B4-BE49-F238E27FC236}">
                        <a16:creationId xmlns:a16="http://schemas.microsoft.com/office/drawing/2014/main" id="{BC88FBDB-3186-4192-BE42-FCFA47E46B4D}"/>
                      </a:ext>
                    </a:extLst>
                  </p:cNvPr>
                  <p:cNvGrpSpPr/>
                  <p:nvPr/>
                </p:nvGrpSpPr>
                <p:grpSpPr>
                  <a:xfrm>
                    <a:off x="3672603" y="2409900"/>
                    <a:ext cx="553180" cy="345773"/>
                    <a:chOff x="3672603" y="2409900"/>
                    <a:chExt cx="553180" cy="345773"/>
                  </a:xfrm>
                  <a:solidFill>
                    <a:srgbClr val="660066"/>
                  </a:solidFill>
                </p:grpSpPr>
                <p:sp>
                  <p:nvSpPr>
                    <p:cNvPr id="166" name="สามเหลี่ยมหน้าจั่ว 8">
                      <a:extLst>
                        <a:ext uri="{FF2B5EF4-FFF2-40B4-BE49-F238E27FC236}">
                          <a16:creationId xmlns:a16="http://schemas.microsoft.com/office/drawing/2014/main" id="{A768F06B-09D6-4735-972E-C52C32AB32FF}"/>
                        </a:ext>
                      </a:extLst>
                    </p:cNvPr>
                    <p:cNvSpPr/>
                    <p:nvPr/>
                  </p:nvSpPr>
                  <p:spPr>
                    <a:xfrm rot="10474012">
                      <a:off x="3848896" y="2409900"/>
                      <a:ext cx="215266" cy="345773"/>
                    </a:xfrm>
                    <a:custGeom>
                      <a:avLst/>
                      <a:gdLst>
                        <a:gd name="connsiteX0" fmla="*/ 0 w 208280"/>
                        <a:gd name="connsiteY0" fmla="*/ 337820 h 337820"/>
                        <a:gd name="connsiteX1" fmla="*/ 104140 w 208280"/>
                        <a:gd name="connsiteY1" fmla="*/ 0 h 337820"/>
                        <a:gd name="connsiteX2" fmla="*/ 208280 w 208280"/>
                        <a:gd name="connsiteY2" fmla="*/ 337820 h 337820"/>
                        <a:gd name="connsiteX3" fmla="*/ 0 w 208280"/>
                        <a:gd name="connsiteY3" fmla="*/ 337820 h 337820"/>
                        <a:gd name="connsiteX0" fmla="*/ 0 w 207919"/>
                        <a:gd name="connsiteY0" fmla="*/ 334027 h 337820"/>
                        <a:gd name="connsiteX1" fmla="*/ 103779 w 207919"/>
                        <a:gd name="connsiteY1" fmla="*/ 0 h 337820"/>
                        <a:gd name="connsiteX2" fmla="*/ 207919 w 207919"/>
                        <a:gd name="connsiteY2" fmla="*/ 337820 h 337820"/>
                        <a:gd name="connsiteX3" fmla="*/ 0 w 207919"/>
                        <a:gd name="connsiteY3" fmla="*/ 334027 h 337820"/>
                        <a:gd name="connsiteX0" fmla="*/ 0 w 207919"/>
                        <a:gd name="connsiteY0" fmla="*/ 334027 h 343438"/>
                        <a:gd name="connsiteX1" fmla="*/ 103779 w 207919"/>
                        <a:gd name="connsiteY1" fmla="*/ 0 h 343438"/>
                        <a:gd name="connsiteX2" fmla="*/ 207919 w 207919"/>
                        <a:gd name="connsiteY2" fmla="*/ 337820 h 343438"/>
                        <a:gd name="connsiteX3" fmla="*/ 128002 w 207919"/>
                        <a:gd name="connsiteY3" fmla="*/ 343438 h 343438"/>
                        <a:gd name="connsiteX4" fmla="*/ 0 w 207919"/>
                        <a:gd name="connsiteY4" fmla="*/ 334027 h 343438"/>
                        <a:gd name="connsiteX0" fmla="*/ 0 w 207919"/>
                        <a:gd name="connsiteY0" fmla="*/ 334027 h 343438"/>
                        <a:gd name="connsiteX1" fmla="*/ 103779 w 207919"/>
                        <a:gd name="connsiteY1" fmla="*/ 0 h 343438"/>
                        <a:gd name="connsiteX2" fmla="*/ 207919 w 207919"/>
                        <a:gd name="connsiteY2" fmla="*/ 337820 h 343438"/>
                        <a:gd name="connsiteX3" fmla="*/ 128002 w 207919"/>
                        <a:gd name="connsiteY3" fmla="*/ 343438 h 343438"/>
                        <a:gd name="connsiteX4" fmla="*/ 0 w 207919"/>
                        <a:gd name="connsiteY4" fmla="*/ 334027 h 343438"/>
                        <a:gd name="connsiteX0" fmla="*/ 0 w 207919"/>
                        <a:gd name="connsiteY0" fmla="*/ 334027 h 344764"/>
                        <a:gd name="connsiteX1" fmla="*/ 103779 w 207919"/>
                        <a:gd name="connsiteY1" fmla="*/ 0 h 344764"/>
                        <a:gd name="connsiteX2" fmla="*/ 207919 w 207919"/>
                        <a:gd name="connsiteY2" fmla="*/ 337820 h 344764"/>
                        <a:gd name="connsiteX3" fmla="*/ 115118 w 207919"/>
                        <a:gd name="connsiteY3" fmla="*/ 344764 h 344764"/>
                        <a:gd name="connsiteX4" fmla="*/ 0 w 207919"/>
                        <a:gd name="connsiteY4" fmla="*/ 334027 h 344764"/>
                        <a:gd name="connsiteX0" fmla="*/ 0 w 213458"/>
                        <a:gd name="connsiteY0" fmla="*/ 338604 h 344764"/>
                        <a:gd name="connsiteX1" fmla="*/ 109318 w 213458"/>
                        <a:gd name="connsiteY1" fmla="*/ 0 h 344764"/>
                        <a:gd name="connsiteX2" fmla="*/ 213458 w 213458"/>
                        <a:gd name="connsiteY2" fmla="*/ 337820 h 344764"/>
                        <a:gd name="connsiteX3" fmla="*/ 120657 w 213458"/>
                        <a:gd name="connsiteY3" fmla="*/ 344764 h 344764"/>
                        <a:gd name="connsiteX4" fmla="*/ 0 w 213458"/>
                        <a:gd name="connsiteY4" fmla="*/ 338604 h 344764"/>
                        <a:gd name="connsiteX0" fmla="*/ 0 w 215266"/>
                        <a:gd name="connsiteY0" fmla="*/ 338604 h 345773"/>
                        <a:gd name="connsiteX1" fmla="*/ 109318 w 215266"/>
                        <a:gd name="connsiteY1" fmla="*/ 0 h 345773"/>
                        <a:gd name="connsiteX2" fmla="*/ 215266 w 215266"/>
                        <a:gd name="connsiteY2" fmla="*/ 345646 h 345773"/>
                        <a:gd name="connsiteX3" fmla="*/ 120657 w 215266"/>
                        <a:gd name="connsiteY3" fmla="*/ 344764 h 345773"/>
                        <a:gd name="connsiteX4" fmla="*/ 0 w 215266"/>
                        <a:gd name="connsiteY4" fmla="*/ 338604 h 3457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15266" h="345773">
                          <a:moveTo>
                            <a:pt x="0" y="338604"/>
                          </a:moveTo>
                          <a:lnTo>
                            <a:pt x="109318" y="0"/>
                          </a:lnTo>
                          <a:lnTo>
                            <a:pt x="215266" y="345646"/>
                          </a:lnTo>
                          <a:cubicBezTo>
                            <a:pt x="175984" y="346316"/>
                            <a:pt x="159939" y="344094"/>
                            <a:pt x="120657" y="344764"/>
                          </a:cubicBezTo>
                          <a:cubicBezTo>
                            <a:pt x="39581" y="343077"/>
                            <a:pt x="42667" y="341741"/>
                            <a:pt x="0" y="338604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7" name="สามเหลี่ยมหน้าจั่ว 9">
                      <a:extLst>
                        <a:ext uri="{FF2B5EF4-FFF2-40B4-BE49-F238E27FC236}">
                          <a16:creationId xmlns:a16="http://schemas.microsoft.com/office/drawing/2014/main" id="{34F0BDEB-C151-4667-8FA4-BF1340E4F536}"/>
                        </a:ext>
                      </a:extLst>
                    </p:cNvPr>
                    <p:cNvSpPr/>
                    <p:nvPr/>
                  </p:nvSpPr>
                  <p:spPr>
                    <a:xfrm rot="10053214">
                      <a:off x="3672603" y="2445746"/>
                      <a:ext cx="148655" cy="233411"/>
                    </a:xfrm>
                    <a:custGeom>
                      <a:avLst/>
                      <a:gdLst>
                        <a:gd name="connsiteX0" fmla="*/ 0 w 143300"/>
                        <a:gd name="connsiteY0" fmla="*/ 220938 h 220938"/>
                        <a:gd name="connsiteX1" fmla="*/ 71650 w 143300"/>
                        <a:gd name="connsiteY1" fmla="*/ 0 h 220938"/>
                        <a:gd name="connsiteX2" fmla="*/ 143300 w 143300"/>
                        <a:gd name="connsiteY2" fmla="*/ 220938 h 220938"/>
                        <a:gd name="connsiteX3" fmla="*/ 0 w 143300"/>
                        <a:gd name="connsiteY3" fmla="*/ 220938 h 220938"/>
                        <a:gd name="connsiteX0" fmla="*/ 0 w 147817"/>
                        <a:gd name="connsiteY0" fmla="*/ 241400 h 241400"/>
                        <a:gd name="connsiteX1" fmla="*/ 76167 w 147817"/>
                        <a:gd name="connsiteY1" fmla="*/ 0 h 241400"/>
                        <a:gd name="connsiteX2" fmla="*/ 147817 w 147817"/>
                        <a:gd name="connsiteY2" fmla="*/ 220938 h 241400"/>
                        <a:gd name="connsiteX3" fmla="*/ 0 w 147817"/>
                        <a:gd name="connsiteY3" fmla="*/ 241400 h 241400"/>
                        <a:gd name="connsiteX0" fmla="*/ 0 w 147817"/>
                        <a:gd name="connsiteY0" fmla="*/ 241400 h 241400"/>
                        <a:gd name="connsiteX1" fmla="*/ 76167 w 147817"/>
                        <a:gd name="connsiteY1" fmla="*/ 0 h 241400"/>
                        <a:gd name="connsiteX2" fmla="*/ 147817 w 147817"/>
                        <a:gd name="connsiteY2" fmla="*/ 220938 h 241400"/>
                        <a:gd name="connsiteX3" fmla="*/ 93041 w 147817"/>
                        <a:gd name="connsiteY3" fmla="*/ 237777 h 241400"/>
                        <a:gd name="connsiteX4" fmla="*/ 0 w 147817"/>
                        <a:gd name="connsiteY4" fmla="*/ 241400 h 241400"/>
                        <a:gd name="connsiteX0" fmla="*/ 0 w 157448"/>
                        <a:gd name="connsiteY0" fmla="*/ 249678 h 249678"/>
                        <a:gd name="connsiteX1" fmla="*/ 85798 w 157448"/>
                        <a:gd name="connsiteY1" fmla="*/ 0 h 249678"/>
                        <a:gd name="connsiteX2" fmla="*/ 157448 w 157448"/>
                        <a:gd name="connsiteY2" fmla="*/ 220938 h 249678"/>
                        <a:gd name="connsiteX3" fmla="*/ 102672 w 157448"/>
                        <a:gd name="connsiteY3" fmla="*/ 237777 h 249678"/>
                        <a:gd name="connsiteX4" fmla="*/ 0 w 157448"/>
                        <a:gd name="connsiteY4" fmla="*/ 249678 h 249678"/>
                        <a:gd name="connsiteX0" fmla="*/ 0 w 152521"/>
                        <a:gd name="connsiteY0" fmla="*/ 227356 h 237777"/>
                        <a:gd name="connsiteX1" fmla="*/ 80871 w 152521"/>
                        <a:gd name="connsiteY1" fmla="*/ 0 h 237777"/>
                        <a:gd name="connsiteX2" fmla="*/ 152521 w 152521"/>
                        <a:gd name="connsiteY2" fmla="*/ 220938 h 237777"/>
                        <a:gd name="connsiteX3" fmla="*/ 97745 w 152521"/>
                        <a:gd name="connsiteY3" fmla="*/ 237777 h 237777"/>
                        <a:gd name="connsiteX4" fmla="*/ 0 w 152521"/>
                        <a:gd name="connsiteY4" fmla="*/ 227356 h 237777"/>
                        <a:gd name="connsiteX0" fmla="*/ 0 w 152521"/>
                        <a:gd name="connsiteY0" fmla="*/ 227356 h 230336"/>
                        <a:gd name="connsiteX1" fmla="*/ 80871 w 152521"/>
                        <a:gd name="connsiteY1" fmla="*/ 0 h 230336"/>
                        <a:gd name="connsiteX2" fmla="*/ 152521 w 152521"/>
                        <a:gd name="connsiteY2" fmla="*/ 220938 h 230336"/>
                        <a:gd name="connsiteX3" fmla="*/ 99387 w 152521"/>
                        <a:gd name="connsiteY3" fmla="*/ 230336 h 230336"/>
                        <a:gd name="connsiteX4" fmla="*/ 0 w 152521"/>
                        <a:gd name="connsiteY4" fmla="*/ 227356 h 230336"/>
                        <a:gd name="connsiteX0" fmla="*/ 0 w 148655"/>
                        <a:gd name="connsiteY0" fmla="*/ 233411 h 233411"/>
                        <a:gd name="connsiteX1" fmla="*/ 77005 w 148655"/>
                        <a:gd name="connsiteY1" fmla="*/ 0 h 233411"/>
                        <a:gd name="connsiteX2" fmla="*/ 148655 w 148655"/>
                        <a:gd name="connsiteY2" fmla="*/ 220938 h 233411"/>
                        <a:gd name="connsiteX3" fmla="*/ 95521 w 148655"/>
                        <a:gd name="connsiteY3" fmla="*/ 230336 h 233411"/>
                        <a:gd name="connsiteX4" fmla="*/ 0 w 148655"/>
                        <a:gd name="connsiteY4" fmla="*/ 233411 h 233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8655" h="233411">
                          <a:moveTo>
                            <a:pt x="0" y="233411"/>
                          </a:moveTo>
                          <a:lnTo>
                            <a:pt x="77005" y="0"/>
                          </a:lnTo>
                          <a:lnTo>
                            <a:pt x="148655" y="220938"/>
                          </a:lnTo>
                          <a:cubicBezTo>
                            <a:pt x="124333" y="224562"/>
                            <a:pt x="119843" y="226712"/>
                            <a:pt x="95521" y="230336"/>
                          </a:cubicBezTo>
                          <a:lnTo>
                            <a:pt x="0" y="233411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8" name="สามเหลี่ยมหน้าจั่ว 10">
                      <a:extLst>
                        <a:ext uri="{FF2B5EF4-FFF2-40B4-BE49-F238E27FC236}">
                          <a16:creationId xmlns:a16="http://schemas.microsoft.com/office/drawing/2014/main" id="{517361A6-0705-4F34-8AAD-4E0B9529FD1C}"/>
                        </a:ext>
                      </a:extLst>
                    </p:cNvPr>
                    <p:cNvSpPr/>
                    <p:nvPr/>
                  </p:nvSpPr>
                  <p:spPr>
                    <a:xfrm rot="11585451">
                      <a:off x="4076612" y="2427730"/>
                      <a:ext cx="149171" cy="229902"/>
                    </a:xfrm>
                    <a:custGeom>
                      <a:avLst/>
                      <a:gdLst>
                        <a:gd name="connsiteX0" fmla="*/ 0 w 140123"/>
                        <a:gd name="connsiteY0" fmla="*/ 235324 h 235324"/>
                        <a:gd name="connsiteX1" fmla="*/ 70062 w 140123"/>
                        <a:gd name="connsiteY1" fmla="*/ 0 h 235324"/>
                        <a:gd name="connsiteX2" fmla="*/ 140123 w 140123"/>
                        <a:gd name="connsiteY2" fmla="*/ 235324 h 235324"/>
                        <a:gd name="connsiteX3" fmla="*/ 0 w 140123"/>
                        <a:gd name="connsiteY3" fmla="*/ 235324 h 235324"/>
                        <a:gd name="connsiteX0" fmla="*/ 0 w 140684"/>
                        <a:gd name="connsiteY0" fmla="*/ 235324 h 235324"/>
                        <a:gd name="connsiteX1" fmla="*/ 70062 w 140684"/>
                        <a:gd name="connsiteY1" fmla="*/ 0 h 235324"/>
                        <a:gd name="connsiteX2" fmla="*/ 140684 w 140684"/>
                        <a:gd name="connsiteY2" fmla="*/ 229327 h 235324"/>
                        <a:gd name="connsiteX3" fmla="*/ 0 w 140684"/>
                        <a:gd name="connsiteY3" fmla="*/ 235324 h 235324"/>
                        <a:gd name="connsiteX0" fmla="*/ 0 w 146121"/>
                        <a:gd name="connsiteY0" fmla="*/ 228765 h 229327"/>
                        <a:gd name="connsiteX1" fmla="*/ 75499 w 146121"/>
                        <a:gd name="connsiteY1" fmla="*/ 0 h 229327"/>
                        <a:gd name="connsiteX2" fmla="*/ 146121 w 146121"/>
                        <a:gd name="connsiteY2" fmla="*/ 229327 h 229327"/>
                        <a:gd name="connsiteX3" fmla="*/ 0 w 146121"/>
                        <a:gd name="connsiteY3" fmla="*/ 228765 h 229327"/>
                        <a:gd name="connsiteX0" fmla="*/ 0 w 144798"/>
                        <a:gd name="connsiteY0" fmla="*/ 228765 h 234850"/>
                        <a:gd name="connsiteX1" fmla="*/ 75499 w 144798"/>
                        <a:gd name="connsiteY1" fmla="*/ 0 h 234850"/>
                        <a:gd name="connsiteX2" fmla="*/ 144798 w 144798"/>
                        <a:gd name="connsiteY2" fmla="*/ 234850 h 234850"/>
                        <a:gd name="connsiteX3" fmla="*/ 0 w 144798"/>
                        <a:gd name="connsiteY3" fmla="*/ 228765 h 234850"/>
                        <a:gd name="connsiteX0" fmla="*/ 0 w 150321"/>
                        <a:gd name="connsiteY0" fmla="*/ 227442 h 234850"/>
                        <a:gd name="connsiteX1" fmla="*/ 81022 w 150321"/>
                        <a:gd name="connsiteY1" fmla="*/ 0 h 234850"/>
                        <a:gd name="connsiteX2" fmla="*/ 150321 w 150321"/>
                        <a:gd name="connsiteY2" fmla="*/ 234850 h 234850"/>
                        <a:gd name="connsiteX3" fmla="*/ 0 w 150321"/>
                        <a:gd name="connsiteY3" fmla="*/ 227442 h 234850"/>
                        <a:gd name="connsiteX0" fmla="*/ 0 w 149171"/>
                        <a:gd name="connsiteY0" fmla="*/ 227442 h 229902"/>
                        <a:gd name="connsiteX1" fmla="*/ 81022 w 149171"/>
                        <a:gd name="connsiteY1" fmla="*/ 0 h 229902"/>
                        <a:gd name="connsiteX2" fmla="*/ 149171 w 149171"/>
                        <a:gd name="connsiteY2" fmla="*/ 229902 h 229902"/>
                        <a:gd name="connsiteX3" fmla="*/ 0 w 149171"/>
                        <a:gd name="connsiteY3" fmla="*/ 227442 h 22990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49171" h="229902">
                          <a:moveTo>
                            <a:pt x="0" y="227442"/>
                          </a:moveTo>
                          <a:lnTo>
                            <a:pt x="81022" y="0"/>
                          </a:lnTo>
                          <a:lnTo>
                            <a:pt x="149171" y="229902"/>
                          </a:lnTo>
                          <a:lnTo>
                            <a:pt x="0" y="227442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39" name="กลุ่ม 138">
                    <a:extLst>
                      <a:ext uri="{FF2B5EF4-FFF2-40B4-BE49-F238E27FC236}">
                        <a16:creationId xmlns:a16="http://schemas.microsoft.com/office/drawing/2014/main" id="{64508A4B-206A-48F1-99B9-F1936B0C8D60}"/>
                      </a:ext>
                    </a:extLst>
                  </p:cNvPr>
                  <p:cNvGrpSpPr/>
                  <p:nvPr/>
                </p:nvGrpSpPr>
                <p:grpSpPr>
                  <a:xfrm>
                    <a:off x="3390605" y="2906545"/>
                    <a:ext cx="1081875" cy="246380"/>
                    <a:chOff x="3390605" y="2906545"/>
                    <a:chExt cx="1081875" cy="246380"/>
                  </a:xfrm>
                </p:grpSpPr>
                <p:sp>
                  <p:nvSpPr>
                    <p:cNvPr id="158" name="แผนผังลำดับงาน: ตัวเชื่อมต่อ 157">
                      <a:extLst>
                        <a:ext uri="{FF2B5EF4-FFF2-40B4-BE49-F238E27FC236}">
                          <a16:creationId xmlns:a16="http://schemas.microsoft.com/office/drawing/2014/main" id="{265F196A-773D-4C07-8767-C140ACAC7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9" name="แผนผังลำดับงาน: ตัวเชื่อมต่อ 158">
                      <a:extLst>
                        <a:ext uri="{FF2B5EF4-FFF2-40B4-BE49-F238E27FC236}">
                          <a16:creationId xmlns:a16="http://schemas.microsoft.com/office/drawing/2014/main" id="{50697068-C14A-4950-B773-ADF8B7B3C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15940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0" name="แผนผังลำดับงาน: ตัวเชื่อมต่อ 159">
                      <a:extLst>
                        <a:ext uri="{FF2B5EF4-FFF2-40B4-BE49-F238E27FC236}">
                          <a16:creationId xmlns:a16="http://schemas.microsoft.com/office/drawing/2014/main" id="{A7BF25BF-234E-431A-8B3E-7E310CC05A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28575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1" name="แผนผังลำดับงาน: ตัวเชื่อมต่อ 160">
                      <a:extLst>
                        <a:ext uri="{FF2B5EF4-FFF2-40B4-BE49-F238E27FC236}">
                          <a16:creationId xmlns:a16="http://schemas.microsoft.com/office/drawing/2014/main" id="{B276F3AB-1382-44E6-A566-4C3ED696B7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6580" y="2940571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28575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2" name="แผนผังลำดับงาน: ตัวเชื่อมต่อ 161">
                      <a:extLst>
                        <a:ext uri="{FF2B5EF4-FFF2-40B4-BE49-F238E27FC236}">
                          <a16:creationId xmlns:a16="http://schemas.microsoft.com/office/drawing/2014/main" id="{514B78F1-76D9-4231-892B-AE4FCD8C8D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3" name="แผนผังลำดับงาน: ตัวเชื่อมต่อ 162">
                      <a:extLst>
                        <a:ext uri="{FF2B5EF4-FFF2-40B4-BE49-F238E27FC236}">
                          <a16:creationId xmlns:a16="http://schemas.microsoft.com/office/drawing/2014/main" id="{F6587C57-0343-44D3-9AD6-CC2630A1B6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4210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sp>
                <p:nvSpPr>
                  <p:cNvPr id="140" name="รูปแบบอิสระ: รูปร่าง 139">
                    <a:extLst>
                      <a:ext uri="{FF2B5EF4-FFF2-40B4-BE49-F238E27FC236}">
                        <a16:creationId xmlns:a16="http://schemas.microsoft.com/office/drawing/2014/main" id="{F12E7B0E-8A7F-40D3-9511-C8EBD3316111}"/>
                      </a:ext>
                    </a:extLst>
                  </p:cNvPr>
                  <p:cNvSpPr/>
                  <p:nvPr/>
                </p:nvSpPr>
                <p:spPr>
                  <a:xfrm>
                    <a:off x="2992417" y="2291228"/>
                    <a:ext cx="248412" cy="513448"/>
                  </a:xfrm>
                  <a:custGeom>
                    <a:avLst/>
                    <a:gdLst>
                      <a:gd name="connsiteX0" fmla="*/ 13019 w 247887"/>
                      <a:gd name="connsiteY0" fmla="*/ 1589 h 506747"/>
                      <a:gd name="connsiteX1" fmla="*/ 178754 w 247887"/>
                      <a:gd name="connsiteY1" fmla="*/ 171134 h 506747"/>
                      <a:gd name="connsiteX2" fmla="*/ 247334 w 247887"/>
                      <a:gd name="connsiteY2" fmla="*/ 430214 h 506747"/>
                      <a:gd name="connsiteX3" fmla="*/ 146369 w 247887"/>
                      <a:gd name="connsiteY3" fmla="*/ 506414 h 506747"/>
                      <a:gd name="connsiteX4" fmla="*/ 119699 w 247887"/>
                      <a:gd name="connsiteY4" fmla="*/ 409259 h 506747"/>
                      <a:gd name="connsiteX5" fmla="*/ 79694 w 247887"/>
                      <a:gd name="connsiteY5" fmla="*/ 264479 h 506747"/>
                      <a:gd name="connsiteX6" fmla="*/ 41594 w 247887"/>
                      <a:gd name="connsiteY6" fmla="*/ 173039 h 506747"/>
                      <a:gd name="connsiteX7" fmla="*/ 14924 w 247887"/>
                      <a:gd name="connsiteY7" fmla="*/ 89219 h 506747"/>
                      <a:gd name="connsiteX8" fmla="*/ 13019 w 247887"/>
                      <a:gd name="connsiteY8" fmla="*/ 1589 h 506747"/>
                      <a:gd name="connsiteX0" fmla="*/ 16160 w 239574"/>
                      <a:gd name="connsiteY0" fmla="*/ 1830 h 499368"/>
                      <a:gd name="connsiteX1" fmla="*/ 170465 w 239574"/>
                      <a:gd name="connsiteY1" fmla="*/ 163755 h 499368"/>
                      <a:gd name="connsiteX2" fmla="*/ 239045 w 239574"/>
                      <a:gd name="connsiteY2" fmla="*/ 422835 h 499368"/>
                      <a:gd name="connsiteX3" fmla="*/ 138080 w 239574"/>
                      <a:gd name="connsiteY3" fmla="*/ 499035 h 499368"/>
                      <a:gd name="connsiteX4" fmla="*/ 111410 w 239574"/>
                      <a:gd name="connsiteY4" fmla="*/ 401880 h 499368"/>
                      <a:gd name="connsiteX5" fmla="*/ 71405 w 239574"/>
                      <a:gd name="connsiteY5" fmla="*/ 257100 h 499368"/>
                      <a:gd name="connsiteX6" fmla="*/ 33305 w 239574"/>
                      <a:gd name="connsiteY6" fmla="*/ 165660 h 499368"/>
                      <a:gd name="connsiteX7" fmla="*/ 6635 w 239574"/>
                      <a:gd name="connsiteY7" fmla="*/ 81840 h 499368"/>
                      <a:gd name="connsiteX8" fmla="*/ 16160 w 239574"/>
                      <a:gd name="connsiteY8" fmla="*/ 1830 h 499368"/>
                      <a:gd name="connsiteX0" fmla="*/ 24936 w 248350"/>
                      <a:gd name="connsiteY0" fmla="*/ 6204 h 503742"/>
                      <a:gd name="connsiteX1" fmla="*/ 179241 w 248350"/>
                      <a:gd name="connsiteY1" fmla="*/ 168129 h 503742"/>
                      <a:gd name="connsiteX2" fmla="*/ 247821 w 248350"/>
                      <a:gd name="connsiteY2" fmla="*/ 427209 h 503742"/>
                      <a:gd name="connsiteX3" fmla="*/ 146856 w 248350"/>
                      <a:gd name="connsiteY3" fmla="*/ 503409 h 503742"/>
                      <a:gd name="connsiteX4" fmla="*/ 120186 w 248350"/>
                      <a:gd name="connsiteY4" fmla="*/ 406254 h 503742"/>
                      <a:gd name="connsiteX5" fmla="*/ 80181 w 248350"/>
                      <a:gd name="connsiteY5" fmla="*/ 261474 h 503742"/>
                      <a:gd name="connsiteX6" fmla="*/ 42081 w 248350"/>
                      <a:gd name="connsiteY6" fmla="*/ 170034 h 503742"/>
                      <a:gd name="connsiteX7" fmla="*/ 15411 w 248350"/>
                      <a:gd name="connsiteY7" fmla="*/ 86214 h 503742"/>
                      <a:gd name="connsiteX8" fmla="*/ 170 w 248350"/>
                      <a:gd name="connsiteY8" fmla="*/ 38588 h 503742"/>
                      <a:gd name="connsiteX9" fmla="*/ 24936 w 248350"/>
                      <a:gd name="connsiteY9" fmla="*/ 6204 h 503742"/>
                      <a:gd name="connsiteX0" fmla="*/ 24936 w 248585"/>
                      <a:gd name="connsiteY0" fmla="*/ 6204 h 509409"/>
                      <a:gd name="connsiteX1" fmla="*/ 179241 w 248585"/>
                      <a:gd name="connsiteY1" fmla="*/ 168129 h 509409"/>
                      <a:gd name="connsiteX2" fmla="*/ 247821 w 248585"/>
                      <a:gd name="connsiteY2" fmla="*/ 427209 h 509409"/>
                      <a:gd name="connsiteX3" fmla="*/ 139236 w 248585"/>
                      <a:gd name="connsiteY3" fmla="*/ 509124 h 509409"/>
                      <a:gd name="connsiteX4" fmla="*/ 120186 w 248585"/>
                      <a:gd name="connsiteY4" fmla="*/ 406254 h 509409"/>
                      <a:gd name="connsiteX5" fmla="*/ 80181 w 248585"/>
                      <a:gd name="connsiteY5" fmla="*/ 261474 h 509409"/>
                      <a:gd name="connsiteX6" fmla="*/ 42081 w 248585"/>
                      <a:gd name="connsiteY6" fmla="*/ 170034 h 509409"/>
                      <a:gd name="connsiteX7" fmla="*/ 15411 w 248585"/>
                      <a:gd name="connsiteY7" fmla="*/ 86214 h 509409"/>
                      <a:gd name="connsiteX8" fmla="*/ 170 w 248585"/>
                      <a:gd name="connsiteY8" fmla="*/ 38588 h 509409"/>
                      <a:gd name="connsiteX9" fmla="*/ 24936 w 248585"/>
                      <a:gd name="connsiteY9" fmla="*/ 6204 h 509409"/>
                      <a:gd name="connsiteX0" fmla="*/ 24936 w 248585"/>
                      <a:gd name="connsiteY0" fmla="*/ 6204 h 513448"/>
                      <a:gd name="connsiteX1" fmla="*/ 179241 w 248585"/>
                      <a:gd name="connsiteY1" fmla="*/ 168129 h 513448"/>
                      <a:gd name="connsiteX2" fmla="*/ 247821 w 248585"/>
                      <a:gd name="connsiteY2" fmla="*/ 427209 h 513448"/>
                      <a:gd name="connsiteX3" fmla="*/ 139236 w 248585"/>
                      <a:gd name="connsiteY3" fmla="*/ 509124 h 513448"/>
                      <a:gd name="connsiteX4" fmla="*/ 131615 w 248585"/>
                      <a:gd name="connsiteY4" fmla="*/ 491978 h 513448"/>
                      <a:gd name="connsiteX5" fmla="*/ 120186 w 248585"/>
                      <a:gd name="connsiteY5" fmla="*/ 406254 h 513448"/>
                      <a:gd name="connsiteX6" fmla="*/ 80181 w 248585"/>
                      <a:gd name="connsiteY6" fmla="*/ 261474 h 513448"/>
                      <a:gd name="connsiteX7" fmla="*/ 42081 w 248585"/>
                      <a:gd name="connsiteY7" fmla="*/ 170034 h 513448"/>
                      <a:gd name="connsiteX8" fmla="*/ 15411 w 248585"/>
                      <a:gd name="connsiteY8" fmla="*/ 86214 h 513448"/>
                      <a:gd name="connsiteX9" fmla="*/ 170 w 248585"/>
                      <a:gd name="connsiteY9" fmla="*/ 38588 h 513448"/>
                      <a:gd name="connsiteX10" fmla="*/ 24936 w 248585"/>
                      <a:gd name="connsiteY10" fmla="*/ 6204 h 513448"/>
                      <a:gd name="connsiteX0" fmla="*/ 24936 w 248244"/>
                      <a:gd name="connsiteY0" fmla="*/ 6204 h 513448"/>
                      <a:gd name="connsiteX1" fmla="*/ 179241 w 248244"/>
                      <a:gd name="connsiteY1" fmla="*/ 168129 h 513448"/>
                      <a:gd name="connsiteX2" fmla="*/ 247821 w 248244"/>
                      <a:gd name="connsiteY2" fmla="*/ 427209 h 513448"/>
                      <a:gd name="connsiteX3" fmla="*/ 150666 w 248244"/>
                      <a:gd name="connsiteY3" fmla="*/ 509124 h 513448"/>
                      <a:gd name="connsiteX4" fmla="*/ 131615 w 248244"/>
                      <a:gd name="connsiteY4" fmla="*/ 491978 h 513448"/>
                      <a:gd name="connsiteX5" fmla="*/ 120186 w 248244"/>
                      <a:gd name="connsiteY5" fmla="*/ 406254 h 513448"/>
                      <a:gd name="connsiteX6" fmla="*/ 80181 w 248244"/>
                      <a:gd name="connsiteY6" fmla="*/ 261474 h 513448"/>
                      <a:gd name="connsiteX7" fmla="*/ 42081 w 248244"/>
                      <a:gd name="connsiteY7" fmla="*/ 170034 h 513448"/>
                      <a:gd name="connsiteX8" fmla="*/ 15411 w 248244"/>
                      <a:gd name="connsiteY8" fmla="*/ 86214 h 513448"/>
                      <a:gd name="connsiteX9" fmla="*/ 170 w 248244"/>
                      <a:gd name="connsiteY9" fmla="*/ 38588 h 513448"/>
                      <a:gd name="connsiteX10" fmla="*/ 24936 w 248244"/>
                      <a:gd name="connsiteY10" fmla="*/ 6204 h 513448"/>
                      <a:gd name="connsiteX0" fmla="*/ 25104 w 248412"/>
                      <a:gd name="connsiteY0" fmla="*/ 6204 h 513448"/>
                      <a:gd name="connsiteX1" fmla="*/ 179409 w 248412"/>
                      <a:gd name="connsiteY1" fmla="*/ 168129 h 513448"/>
                      <a:gd name="connsiteX2" fmla="*/ 247989 w 248412"/>
                      <a:gd name="connsiteY2" fmla="*/ 427209 h 513448"/>
                      <a:gd name="connsiteX3" fmla="*/ 150834 w 248412"/>
                      <a:gd name="connsiteY3" fmla="*/ 509124 h 513448"/>
                      <a:gd name="connsiteX4" fmla="*/ 131783 w 248412"/>
                      <a:gd name="connsiteY4" fmla="*/ 491978 h 513448"/>
                      <a:gd name="connsiteX5" fmla="*/ 120354 w 248412"/>
                      <a:gd name="connsiteY5" fmla="*/ 406254 h 513448"/>
                      <a:gd name="connsiteX6" fmla="*/ 80349 w 248412"/>
                      <a:gd name="connsiteY6" fmla="*/ 261474 h 513448"/>
                      <a:gd name="connsiteX7" fmla="*/ 42249 w 248412"/>
                      <a:gd name="connsiteY7" fmla="*/ 170034 h 513448"/>
                      <a:gd name="connsiteX8" fmla="*/ 9864 w 248412"/>
                      <a:gd name="connsiteY8" fmla="*/ 84309 h 513448"/>
                      <a:gd name="connsiteX9" fmla="*/ 338 w 248412"/>
                      <a:gd name="connsiteY9" fmla="*/ 38588 h 513448"/>
                      <a:gd name="connsiteX10" fmla="*/ 25104 w 248412"/>
                      <a:gd name="connsiteY10" fmla="*/ 6204 h 5134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48412" h="513448">
                        <a:moveTo>
                          <a:pt x="25104" y="6204"/>
                        </a:moveTo>
                        <a:cubicBezTo>
                          <a:pt x="54949" y="27794"/>
                          <a:pt x="142262" y="97962"/>
                          <a:pt x="179409" y="168129"/>
                        </a:cubicBezTo>
                        <a:cubicBezTo>
                          <a:pt x="216556" y="238296"/>
                          <a:pt x="252751" y="370377"/>
                          <a:pt x="247989" y="427209"/>
                        </a:cubicBezTo>
                        <a:cubicBezTo>
                          <a:pt x="243227" y="484041"/>
                          <a:pt x="170202" y="498329"/>
                          <a:pt x="150834" y="509124"/>
                        </a:cubicBezTo>
                        <a:cubicBezTo>
                          <a:pt x="131466" y="519919"/>
                          <a:pt x="134958" y="509123"/>
                          <a:pt x="131783" y="491978"/>
                        </a:cubicBezTo>
                        <a:cubicBezTo>
                          <a:pt x="128608" y="474833"/>
                          <a:pt x="128926" y="444671"/>
                          <a:pt x="120354" y="406254"/>
                        </a:cubicBezTo>
                        <a:cubicBezTo>
                          <a:pt x="111782" y="367837"/>
                          <a:pt x="93366" y="300844"/>
                          <a:pt x="80349" y="261474"/>
                        </a:cubicBezTo>
                        <a:cubicBezTo>
                          <a:pt x="67332" y="222104"/>
                          <a:pt x="53044" y="199244"/>
                          <a:pt x="42249" y="170034"/>
                        </a:cubicBezTo>
                        <a:cubicBezTo>
                          <a:pt x="31454" y="140824"/>
                          <a:pt x="16849" y="106217"/>
                          <a:pt x="9864" y="84309"/>
                        </a:cubicBezTo>
                        <a:cubicBezTo>
                          <a:pt x="2879" y="62401"/>
                          <a:pt x="-1249" y="51923"/>
                          <a:pt x="338" y="38588"/>
                        </a:cubicBezTo>
                        <a:cubicBezTo>
                          <a:pt x="1925" y="25253"/>
                          <a:pt x="-4741" y="-15386"/>
                          <a:pt x="25104" y="6204"/>
                        </a:cubicBezTo>
                        <a:close/>
                      </a:path>
                    </a:pathLst>
                  </a:custGeom>
                  <a:solidFill>
                    <a:srgbClr val="F37161"/>
                  </a:solidFill>
                  <a:ln w="19050">
                    <a:solidFill>
                      <a:schemeClr val="tx1"/>
                    </a:solidFill>
                  </a:ln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41" name="รูปแบบอิสระ: รูปร่าง 140">
                    <a:extLst>
                      <a:ext uri="{FF2B5EF4-FFF2-40B4-BE49-F238E27FC236}">
                        <a16:creationId xmlns:a16="http://schemas.microsoft.com/office/drawing/2014/main" id="{70B4C48B-1A1E-4049-8EA3-9B2B81E7459B}"/>
                      </a:ext>
                    </a:extLst>
                  </p:cNvPr>
                  <p:cNvSpPr/>
                  <p:nvPr/>
                </p:nvSpPr>
                <p:spPr>
                  <a:xfrm rot="21410072" flipH="1">
                    <a:off x="4608321" y="2230801"/>
                    <a:ext cx="256260" cy="514816"/>
                  </a:xfrm>
                  <a:custGeom>
                    <a:avLst/>
                    <a:gdLst>
                      <a:gd name="connsiteX0" fmla="*/ 13019 w 247887"/>
                      <a:gd name="connsiteY0" fmla="*/ 1589 h 506747"/>
                      <a:gd name="connsiteX1" fmla="*/ 178754 w 247887"/>
                      <a:gd name="connsiteY1" fmla="*/ 171134 h 506747"/>
                      <a:gd name="connsiteX2" fmla="*/ 247334 w 247887"/>
                      <a:gd name="connsiteY2" fmla="*/ 430214 h 506747"/>
                      <a:gd name="connsiteX3" fmla="*/ 146369 w 247887"/>
                      <a:gd name="connsiteY3" fmla="*/ 506414 h 506747"/>
                      <a:gd name="connsiteX4" fmla="*/ 119699 w 247887"/>
                      <a:gd name="connsiteY4" fmla="*/ 409259 h 506747"/>
                      <a:gd name="connsiteX5" fmla="*/ 79694 w 247887"/>
                      <a:gd name="connsiteY5" fmla="*/ 264479 h 506747"/>
                      <a:gd name="connsiteX6" fmla="*/ 41594 w 247887"/>
                      <a:gd name="connsiteY6" fmla="*/ 173039 h 506747"/>
                      <a:gd name="connsiteX7" fmla="*/ 14924 w 247887"/>
                      <a:gd name="connsiteY7" fmla="*/ 89219 h 506747"/>
                      <a:gd name="connsiteX8" fmla="*/ 13019 w 247887"/>
                      <a:gd name="connsiteY8" fmla="*/ 1589 h 506747"/>
                      <a:gd name="connsiteX0" fmla="*/ 16160 w 239574"/>
                      <a:gd name="connsiteY0" fmla="*/ 1830 h 499368"/>
                      <a:gd name="connsiteX1" fmla="*/ 170465 w 239574"/>
                      <a:gd name="connsiteY1" fmla="*/ 163755 h 499368"/>
                      <a:gd name="connsiteX2" fmla="*/ 239045 w 239574"/>
                      <a:gd name="connsiteY2" fmla="*/ 422835 h 499368"/>
                      <a:gd name="connsiteX3" fmla="*/ 138080 w 239574"/>
                      <a:gd name="connsiteY3" fmla="*/ 499035 h 499368"/>
                      <a:gd name="connsiteX4" fmla="*/ 111410 w 239574"/>
                      <a:gd name="connsiteY4" fmla="*/ 401880 h 499368"/>
                      <a:gd name="connsiteX5" fmla="*/ 71405 w 239574"/>
                      <a:gd name="connsiteY5" fmla="*/ 257100 h 499368"/>
                      <a:gd name="connsiteX6" fmla="*/ 33305 w 239574"/>
                      <a:gd name="connsiteY6" fmla="*/ 165660 h 499368"/>
                      <a:gd name="connsiteX7" fmla="*/ 6635 w 239574"/>
                      <a:gd name="connsiteY7" fmla="*/ 81840 h 499368"/>
                      <a:gd name="connsiteX8" fmla="*/ 16160 w 239574"/>
                      <a:gd name="connsiteY8" fmla="*/ 1830 h 499368"/>
                      <a:gd name="connsiteX0" fmla="*/ 24936 w 248350"/>
                      <a:gd name="connsiteY0" fmla="*/ 6204 h 503742"/>
                      <a:gd name="connsiteX1" fmla="*/ 179241 w 248350"/>
                      <a:gd name="connsiteY1" fmla="*/ 168129 h 503742"/>
                      <a:gd name="connsiteX2" fmla="*/ 247821 w 248350"/>
                      <a:gd name="connsiteY2" fmla="*/ 427209 h 503742"/>
                      <a:gd name="connsiteX3" fmla="*/ 146856 w 248350"/>
                      <a:gd name="connsiteY3" fmla="*/ 503409 h 503742"/>
                      <a:gd name="connsiteX4" fmla="*/ 120186 w 248350"/>
                      <a:gd name="connsiteY4" fmla="*/ 406254 h 503742"/>
                      <a:gd name="connsiteX5" fmla="*/ 80181 w 248350"/>
                      <a:gd name="connsiteY5" fmla="*/ 261474 h 503742"/>
                      <a:gd name="connsiteX6" fmla="*/ 42081 w 248350"/>
                      <a:gd name="connsiteY6" fmla="*/ 170034 h 503742"/>
                      <a:gd name="connsiteX7" fmla="*/ 15411 w 248350"/>
                      <a:gd name="connsiteY7" fmla="*/ 86214 h 503742"/>
                      <a:gd name="connsiteX8" fmla="*/ 170 w 248350"/>
                      <a:gd name="connsiteY8" fmla="*/ 38588 h 503742"/>
                      <a:gd name="connsiteX9" fmla="*/ 24936 w 248350"/>
                      <a:gd name="connsiteY9" fmla="*/ 6204 h 503742"/>
                      <a:gd name="connsiteX0" fmla="*/ 24936 w 248585"/>
                      <a:gd name="connsiteY0" fmla="*/ 6204 h 509409"/>
                      <a:gd name="connsiteX1" fmla="*/ 179241 w 248585"/>
                      <a:gd name="connsiteY1" fmla="*/ 168129 h 509409"/>
                      <a:gd name="connsiteX2" fmla="*/ 247821 w 248585"/>
                      <a:gd name="connsiteY2" fmla="*/ 427209 h 509409"/>
                      <a:gd name="connsiteX3" fmla="*/ 139236 w 248585"/>
                      <a:gd name="connsiteY3" fmla="*/ 509124 h 509409"/>
                      <a:gd name="connsiteX4" fmla="*/ 120186 w 248585"/>
                      <a:gd name="connsiteY4" fmla="*/ 406254 h 509409"/>
                      <a:gd name="connsiteX5" fmla="*/ 80181 w 248585"/>
                      <a:gd name="connsiteY5" fmla="*/ 261474 h 509409"/>
                      <a:gd name="connsiteX6" fmla="*/ 42081 w 248585"/>
                      <a:gd name="connsiteY6" fmla="*/ 170034 h 509409"/>
                      <a:gd name="connsiteX7" fmla="*/ 15411 w 248585"/>
                      <a:gd name="connsiteY7" fmla="*/ 86214 h 509409"/>
                      <a:gd name="connsiteX8" fmla="*/ 170 w 248585"/>
                      <a:gd name="connsiteY8" fmla="*/ 38588 h 509409"/>
                      <a:gd name="connsiteX9" fmla="*/ 24936 w 248585"/>
                      <a:gd name="connsiteY9" fmla="*/ 6204 h 509409"/>
                      <a:gd name="connsiteX0" fmla="*/ 24936 w 248585"/>
                      <a:gd name="connsiteY0" fmla="*/ 6204 h 513448"/>
                      <a:gd name="connsiteX1" fmla="*/ 179241 w 248585"/>
                      <a:gd name="connsiteY1" fmla="*/ 168129 h 513448"/>
                      <a:gd name="connsiteX2" fmla="*/ 247821 w 248585"/>
                      <a:gd name="connsiteY2" fmla="*/ 427209 h 513448"/>
                      <a:gd name="connsiteX3" fmla="*/ 139236 w 248585"/>
                      <a:gd name="connsiteY3" fmla="*/ 509124 h 513448"/>
                      <a:gd name="connsiteX4" fmla="*/ 131615 w 248585"/>
                      <a:gd name="connsiteY4" fmla="*/ 491978 h 513448"/>
                      <a:gd name="connsiteX5" fmla="*/ 120186 w 248585"/>
                      <a:gd name="connsiteY5" fmla="*/ 406254 h 513448"/>
                      <a:gd name="connsiteX6" fmla="*/ 80181 w 248585"/>
                      <a:gd name="connsiteY6" fmla="*/ 261474 h 513448"/>
                      <a:gd name="connsiteX7" fmla="*/ 42081 w 248585"/>
                      <a:gd name="connsiteY7" fmla="*/ 170034 h 513448"/>
                      <a:gd name="connsiteX8" fmla="*/ 15411 w 248585"/>
                      <a:gd name="connsiteY8" fmla="*/ 86214 h 513448"/>
                      <a:gd name="connsiteX9" fmla="*/ 170 w 248585"/>
                      <a:gd name="connsiteY9" fmla="*/ 38588 h 513448"/>
                      <a:gd name="connsiteX10" fmla="*/ 24936 w 248585"/>
                      <a:gd name="connsiteY10" fmla="*/ 6204 h 513448"/>
                      <a:gd name="connsiteX0" fmla="*/ 24936 w 248244"/>
                      <a:gd name="connsiteY0" fmla="*/ 6204 h 513448"/>
                      <a:gd name="connsiteX1" fmla="*/ 179241 w 248244"/>
                      <a:gd name="connsiteY1" fmla="*/ 168129 h 513448"/>
                      <a:gd name="connsiteX2" fmla="*/ 247821 w 248244"/>
                      <a:gd name="connsiteY2" fmla="*/ 427209 h 513448"/>
                      <a:gd name="connsiteX3" fmla="*/ 150666 w 248244"/>
                      <a:gd name="connsiteY3" fmla="*/ 509124 h 513448"/>
                      <a:gd name="connsiteX4" fmla="*/ 131615 w 248244"/>
                      <a:gd name="connsiteY4" fmla="*/ 491978 h 513448"/>
                      <a:gd name="connsiteX5" fmla="*/ 120186 w 248244"/>
                      <a:gd name="connsiteY5" fmla="*/ 406254 h 513448"/>
                      <a:gd name="connsiteX6" fmla="*/ 80181 w 248244"/>
                      <a:gd name="connsiteY6" fmla="*/ 261474 h 513448"/>
                      <a:gd name="connsiteX7" fmla="*/ 42081 w 248244"/>
                      <a:gd name="connsiteY7" fmla="*/ 170034 h 513448"/>
                      <a:gd name="connsiteX8" fmla="*/ 15411 w 248244"/>
                      <a:gd name="connsiteY8" fmla="*/ 86214 h 513448"/>
                      <a:gd name="connsiteX9" fmla="*/ 170 w 248244"/>
                      <a:gd name="connsiteY9" fmla="*/ 38588 h 513448"/>
                      <a:gd name="connsiteX10" fmla="*/ 24936 w 248244"/>
                      <a:gd name="connsiteY10" fmla="*/ 6204 h 513448"/>
                      <a:gd name="connsiteX0" fmla="*/ 25104 w 248412"/>
                      <a:gd name="connsiteY0" fmla="*/ 6204 h 513448"/>
                      <a:gd name="connsiteX1" fmla="*/ 179409 w 248412"/>
                      <a:gd name="connsiteY1" fmla="*/ 168129 h 513448"/>
                      <a:gd name="connsiteX2" fmla="*/ 247989 w 248412"/>
                      <a:gd name="connsiteY2" fmla="*/ 427209 h 513448"/>
                      <a:gd name="connsiteX3" fmla="*/ 150834 w 248412"/>
                      <a:gd name="connsiteY3" fmla="*/ 509124 h 513448"/>
                      <a:gd name="connsiteX4" fmla="*/ 131783 w 248412"/>
                      <a:gd name="connsiteY4" fmla="*/ 491978 h 513448"/>
                      <a:gd name="connsiteX5" fmla="*/ 120354 w 248412"/>
                      <a:gd name="connsiteY5" fmla="*/ 406254 h 513448"/>
                      <a:gd name="connsiteX6" fmla="*/ 80349 w 248412"/>
                      <a:gd name="connsiteY6" fmla="*/ 261474 h 513448"/>
                      <a:gd name="connsiteX7" fmla="*/ 42249 w 248412"/>
                      <a:gd name="connsiteY7" fmla="*/ 170034 h 513448"/>
                      <a:gd name="connsiteX8" fmla="*/ 9864 w 248412"/>
                      <a:gd name="connsiteY8" fmla="*/ 84309 h 513448"/>
                      <a:gd name="connsiteX9" fmla="*/ 338 w 248412"/>
                      <a:gd name="connsiteY9" fmla="*/ 38588 h 513448"/>
                      <a:gd name="connsiteX10" fmla="*/ 25104 w 248412"/>
                      <a:gd name="connsiteY10" fmla="*/ 6204 h 513448"/>
                      <a:gd name="connsiteX0" fmla="*/ 32952 w 256260"/>
                      <a:gd name="connsiteY0" fmla="*/ 7572 h 514816"/>
                      <a:gd name="connsiteX1" fmla="*/ 187257 w 256260"/>
                      <a:gd name="connsiteY1" fmla="*/ 169497 h 514816"/>
                      <a:gd name="connsiteX2" fmla="*/ 255837 w 256260"/>
                      <a:gd name="connsiteY2" fmla="*/ 428577 h 514816"/>
                      <a:gd name="connsiteX3" fmla="*/ 158682 w 256260"/>
                      <a:gd name="connsiteY3" fmla="*/ 510492 h 514816"/>
                      <a:gd name="connsiteX4" fmla="*/ 139631 w 256260"/>
                      <a:gd name="connsiteY4" fmla="*/ 493346 h 514816"/>
                      <a:gd name="connsiteX5" fmla="*/ 128202 w 256260"/>
                      <a:gd name="connsiteY5" fmla="*/ 407622 h 514816"/>
                      <a:gd name="connsiteX6" fmla="*/ 88197 w 256260"/>
                      <a:gd name="connsiteY6" fmla="*/ 262842 h 514816"/>
                      <a:gd name="connsiteX7" fmla="*/ 50097 w 256260"/>
                      <a:gd name="connsiteY7" fmla="*/ 171402 h 514816"/>
                      <a:gd name="connsiteX8" fmla="*/ 17712 w 256260"/>
                      <a:gd name="connsiteY8" fmla="*/ 85677 h 514816"/>
                      <a:gd name="connsiteX9" fmla="*/ 156 w 256260"/>
                      <a:gd name="connsiteY9" fmla="*/ 32768 h 514816"/>
                      <a:gd name="connsiteX10" fmla="*/ 32952 w 256260"/>
                      <a:gd name="connsiteY10" fmla="*/ 7572 h 5148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56260" h="514816">
                        <a:moveTo>
                          <a:pt x="32952" y="7572"/>
                        </a:moveTo>
                        <a:cubicBezTo>
                          <a:pt x="64135" y="30360"/>
                          <a:pt x="150110" y="99330"/>
                          <a:pt x="187257" y="169497"/>
                        </a:cubicBezTo>
                        <a:cubicBezTo>
                          <a:pt x="224404" y="239664"/>
                          <a:pt x="260599" y="371745"/>
                          <a:pt x="255837" y="428577"/>
                        </a:cubicBezTo>
                        <a:cubicBezTo>
                          <a:pt x="251075" y="485409"/>
                          <a:pt x="178050" y="499697"/>
                          <a:pt x="158682" y="510492"/>
                        </a:cubicBezTo>
                        <a:cubicBezTo>
                          <a:pt x="139314" y="521287"/>
                          <a:pt x="142806" y="510491"/>
                          <a:pt x="139631" y="493346"/>
                        </a:cubicBezTo>
                        <a:cubicBezTo>
                          <a:pt x="136456" y="476201"/>
                          <a:pt x="136774" y="446039"/>
                          <a:pt x="128202" y="407622"/>
                        </a:cubicBezTo>
                        <a:cubicBezTo>
                          <a:pt x="119630" y="369205"/>
                          <a:pt x="101214" y="302212"/>
                          <a:pt x="88197" y="262842"/>
                        </a:cubicBezTo>
                        <a:cubicBezTo>
                          <a:pt x="75180" y="223472"/>
                          <a:pt x="60892" y="200612"/>
                          <a:pt x="50097" y="171402"/>
                        </a:cubicBezTo>
                        <a:cubicBezTo>
                          <a:pt x="39302" y="142192"/>
                          <a:pt x="26035" y="108783"/>
                          <a:pt x="17712" y="85677"/>
                        </a:cubicBezTo>
                        <a:cubicBezTo>
                          <a:pt x="9389" y="62571"/>
                          <a:pt x="-1431" y="46103"/>
                          <a:pt x="156" y="32768"/>
                        </a:cubicBezTo>
                        <a:cubicBezTo>
                          <a:pt x="1743" y="19433"/>
                          <a:pt x="1769" y="-15216"/>
                          <a:pt x="32952" y="7572"/>
                        </a:cubicBezTo>
                        <a:close/>
                      </a:path>
                    </a:pathLst>
                  </a:custGeom>
                  <a:solidFill>
                    <a:srgbClr val="F37161"/>
                  </a:solidFill>
                  <a:ln w="19050">
                    <a:solidFill>
                      <a:schemeClr val="tx1"/>
                    </a:solidFill>
                  </a:ln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42" name="กลุ่ม 141">
                    <a:extLst>
                      <a:ext uri="{FF2B5EF4-FFF2-40B4-BE49-F238E27FC236}">
                        <a16:creationId xmlns:a16="http://schemas.microsoft.com/office/drawing/2014/main" id="{EED4EA45-220B-4C5D-A7DD-E42193D5CCC1}"/>
                      </a:ext>
                    </a:extLst>
                  </p:cNvPr>
                  <p:cNvGrpSpPr/>
                  <p:nvPr/>
                </p:nvGrpSpPr>
                <p:grpSpPr>
                  <a:xfrm>
                    <a:off x="2931850" y="3678037"/>
                    <a:ext cx="459318" cy="768166"/>
                    <a:chOff x="2931850" y="3678037"/>
                    <a:chExt cx="459318" cy="768166"/>
                  </a:xfrm>
                  <a:solidFill>
                    <a:srgbClr val="660066"/>
                  </a:solidFill>
                </p:grpSpPr>
                <p:sp>
                  <p:nvSpPr>
                    <p:cNvPr id="155" name="สามเหลี่ยมหน้าจั่ว 27">
                      <a:extLst>
                        <a:ext uri="{FF2B5EF4-FFF2-40B4-BE49-F238E27FC236}">
                          <a16:creationId xmlns:a16="http://schemas.microsoft.com/office/drawing/2014/main" id="{23C808BB-10BE-401C-AFAC-EBA6EC2E3E15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77858" y="3623442"/>
                      <a:ext cx="258716" cy="367905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9012"/>
                        <a:gd name="connsiteY0" fmla="*/ 356918 h 360680"/>
                        <a:gd name="connsiteX1" fmla="*/ 124806 w 249012"/>
                        <a:gd name="connsiteY1" fmla="*/ 0 h 360680"/>
                        <a:gd name="connsiteX2" fmla="*/ 249012 w 249012"/>
                        <a:gd name="connsiteY2" fmla="*/ 360680 h 360680"/>
                        <a:gd name="connsiteX3" fmla="*/ 0 w 249012"/>
                        <a:gd name="connsiteY3" fmla="*/ 356918 h 360680"/>
                        <a:gd name="connsiteX0" fmla="*/ 0 w 252092"/>
                        <a:gd name="connsiteY0" fmla="*/ 356918 h 367905"/>
                        <a:gd name="connsiteX1" fmla="*/ 124806 w 252092"/>
                        <a:gd name="connsiteY1" fmla="*/ 0 h 367905"/>
                        <a:gd name="connsiteX2" fmla="*/ 252092 w 252092"/>
                        <a:gd name="connsiteY2" fmla="*/ 367905 h 367905"/>
                        <a:gd name="connsiteX3" fmla="*/ 0 w 252092"/>
                        <a:gd name="connsiteY3" fmla="*/ 356918 h 367905"/>
                        <a:gd name="connsiteX0" fmla="*/ 0 w 258716"/>
                        <a:gd name="connsiteY0" fmla="*/ 363762 h 367905"/>
                        <a:gd name="connsiteX1" fmla="*/ 131430 w 258716"/>
                        <a:gd name="connsiteY1" fmla="*/ 0 h 367905"/>
                        <a:gd name="connsiteX2" fmla="*/ 258716 w 258716"/>
                        <a:gd name="connsiteY2" fmla="*/ 367905 h 367905"/>
                        <a:gd name="connsiteX3" fmla="*/ 0 w 258716"/>
                        <a:gd name="connsiteY3" fmla="*/ 363762 h 3679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8716" h="367905">
                          <a:moveTo>
                            <a:pt x="0" y="363762"/>
                          </a:moveTo>
                          <a:lnTo>
                            <a:pt x="131430" y="0"/>
                          </a:lnTo>
                          <a:lnTo>
                            <a:pt x="258716" y="367905"/>
                          </a:lnTo>
                          <a:lnTo>
                            <a:pt x="0" y="363762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6" name="สามเหลี่ยมหน้าจั่ว 28">
                      <a:extLst>
                        <a:ext uri="{FF2B5EF4-FFF2-40B4-BE49-F238E27FC236}">
                          <a16:creationId xmlns:a16="http://schemas.microsoft.com/office/drawing/2014/main" id="{C7092928-F1C4-4A48-B884-AE6F384301A8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38170" y="3875499"/>
                      <a:ext cx="252648" cy="375202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5169"/>
                        <a:gd name="connsiteY0" fmla="*/ 360680 h 376630"/>
                        <a:gd name="connsiteX1" fmla="*/ 124206 w 245169"/>
                        <a:gd name="connsiteY1" fmla="*/ 0 h 376630"/>
                        <a:gd name="connsiteX2" fmla="*/ 245169 w 245169"/>
                        <a:gd name="connsiteY2" fmla="*/ 376630 h 376630"/>
                        <a:gd name="connsiteX3" fmla="*/ 0 w 245169"/>
                        <a:gd name="connsiteY3" fmla="*/ 360680 h 376630"/>
                        <a:gd name="connsiteX0" fmla="*/ 0 w 244269"/>
                        <a:gd name="connsiteY0" fmla="*/ 360680 h 370986"/>
                        <a:gd name="connsiteX1" fmla="*/ 124206 w 244269"/>
                        <a:gd name="connsiteY1" fmla="*/ 0 h 370986"/>
                        <a:gd name="connsiteX2" fmla="*/ 244269 w 244269"/>
                        <a:gd name="connsiteY2" fmla="*/ 370986 h 370986"/>
                        <a:gd name="connsiteX3" fmla="*/ 0 w 244269"/>
                        <a:gd name="connsiteY3" fmla="*/ 360680 h 370986"/>
                        <a:gd name="connsiteX0" fmla="*/ 0 w 246831"/>
                        <a:gd name="connsiteY0" fmla="*/ 368803 h 370986"/>
                        <a:gd name="connsiteX1" fmla="*/ 126768 w 246831"/>
                        <a:gd name="connsiteY1" fmla="*/ 0 h 370986"/>
                        <a:gd name="connsiteX2" fmla="*/ 246831 w 246831"/>
                        <a:gd name="connsiteY2" fmla="*/ 370986 h 370986"/>
                        <a:gd name="connsiteX3" fmla="*/ 0 w 246831"/>
                        <a:gd name="connsiteY3" fmla="*/ 368803 h 370986"/>
                        <a:gd name="connsiteX0" fmla="*/ 0 w 252648"/>
                        <a:gd name="connsiteY0" fmla="*/ 368803 h 375202"/>
                        <a:gd name="connsiteX1" fmla="*/ 126768 w 252648"/>
                        <a:gd name="connsiteY1" fmla="*/ 0 h 375202"/>
                        <a:gd name="connsiteX2" fmla="*/ 252648 w 252648"/>
                        <a:gd name="connsiteY2" fmla="*/ 375202 h 375202"/>
                        <a:gd name="connsiteX3" fmla="*/ 0 w 252648"/>
                        <a:gd name="connsiteY3" fmla="*/ 368803 h 37520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2648" h="375202">
                          <a:moveTo>
                            <a:pt x="0" y="368803"/>
                          </a:moveTo>
                          <a:lnTo>
                            <a:pt x="126768" y="0"/>
                          </a:lnTo>
                          <a:lnTo>
                            <a:pt x="252648" y="375202"/>
                          </a:lnTo>
                          <a:lnTo>
                            <a:pt x="0" y="368803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7" name="สามเหลี่ยมหน้าจั่ว 29">
                      <a:extLst>
                        <a:ext uri="{FF2B5EF4-FFF2-40B4-BE49-F238E27FC236}">
                          <a16:creationId xmlns:a16="http://schemas.microsoft.com/office/drawing/2014/main" id="{FB6EBBAC-A242-421F-B249-C5126BEB3EA7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2981440" y="4134132"/>
                      <a:ext cx="262481" cy="361661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56537"/>
                        <a:gd name="connsiteY0" fmla="*/ 358118 h 360680"/>
                        <a:gd name="connsiteX1" fmla="*/ 132331 w 256537"/>
                        <a:gd name="connsiteY1" fmla="*/ 0 h 360680"/>
                        <a:gd name="connsiteX2" fmla="*/ 256537 w 256537"/>
                        <a:gd name="connsiteY2" fmla="*/ 360680 h 360680"/>
                        <a:gd name="connsiteX3" fmla="*/ 0 w 256537"/>
                        <a:gd name="connsiteY3" fmla="*/ 358118 h 360680"/>
                        <a:gd name="connsiteX0" fmla="*/ 0 w 262481"/>
                        <a:gd name="connsiteY0" fmla="*/ 358118 h 361661"/>
                        <a:gd name="connsiteX1" fmla="*/ 132331 w 262481"/>
                        <a:gd name="connsiteY1" fmla="*/ 0 h 361661"/>
                        <a:gd name="connsiteX2" fmla="*/ 262481 w 262481"/>
                        <a:gd name="connsiteY2" fmla="*/ 361661 h 361661"/>
                        <a:gd name="connsiteX3" fmla="*/ 0 w 262481"/>
                        <a:gd name="connsiteY3" fmla="*/ 358118 h 3616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62481" h="361661">
                          <a:moveTo>
                            <a:pt x="0" y="358118"/>
                          </a:moveTo>
                          <a:lnTo>
                            <a:pt x="132331" y="0"/>
                          </a:lnTo>
                          <a:lnTo>
                            <a:pt x="262481" y="361661"/>
                          </a:lnTo>
                          <a:lnTo>
                            <a:pt x="0" y="358118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43" name="กลุ่ม 142">
                    <a:extLst>
                      <a:ext uri="{FF2B5EF4-FFF2-40B4-BE49-F238E27FC236}">
                        <a16:creationId xmlns:a16="http://schemas.microsoft.com/office/drawing/2014/main" id="{5B297B99-6F6A-41E7-A370-9A977C3EBC1F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4476372" y="3652104"/>
                    <a:ext cx="454873" cy="753714"/>
                    <a:chOff x="2932786" y="3679467"/>
                    <a:chExt cx="454873" cy="753714"/>
                  </a:xfrm>
                  <a:solidFill>
                    <a:srgbClr val="660066"/>
                  </a:solidFill>
                </p:grpSpPr>
                <p:sp>
                  <p:nvSpPr>
                    <p:cNvPr id="152" name="สามเหลี่ยมหน้าจั่ว 27">
                      <a:extLst>
                        <a:ext uri="{FF2B5EF4-FFF2-40B4-BE49-F238E27FC236}">
                          <a16:creationId xmlns:a16="http://schemas.microsoft.com/office/drawing/2014/main" id="{E408EE6C-72FB-4662-8EB0-06B2ECEE8EBF}"/>
                        </a:ext>
                      </a:extLst>
                    </p:cNvPr>
                    <p:cNvSpPr/>
                    <p:nvPr/>
                  </p:nvSpPr>
                  <p:spPr>
                    <a:xfrm rot="6008731">
                      <a:off x="3074113" y="3623112"/>
                      <a:ext cx="257191" cy="369901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9012"/>
                        <a:gd name="connsiteY0" fmla="*/ 356918 h 360680"/>
                        <a:gd name="connsiteX1" fmla="*/ 124806 w 249012"/>
                        <a:gd name="connsiteY1" fmla="*/ 0 h 360680"/>
                        <a:gd name="connsiteX2" fmla="*/ 249012 w 249012"/>
                        <a:gd name="connsiteY2" fmla="*/ 360680 h 360680"/>
                        <a:gd name="connsiteX3" fmla="*/ 0 w 249012"/>
                        <a:gd name="connsiteY3" fmla="*/ 356918 h 360680"/>
                        <a:gd name="connsiteX0" fmla="*/ 0 w 252092"/>
                        <a:gd name="connsiteY0" fmla="*/ 356918 h 367905"/>
                        <a:gd name="connsiteX1" fmla="*/ 124806 w 252092"/>
                        <a:gd name="connsiteY1" fmla="*/ 0 h 367905"/>
                        <a:gd name="connsiteX2" fmla="*/ 252092 w 252092"/>
                        <a:gd name="connsiteY2" fmla="*/ 367905 h 367905"/>
                        <a:gd name="connsiteX3" fmla="*/ 0 w 252092"/>
                        <a:gd name="connsiteY3" fmla="*/ 356918 h 367905"/>
                        <a:gd name="connsiteX0" fmla="*/ 0 w 258716"/>
                        <a:gd name="connsiteY0" fmla="*/ 363762 h 367905"/>
                        <a:gd name="connsiteX1" fmla="*/ 131430 w 258716"/>
                        <a:gd name="connsiteY1" fmla="*/ 0 h 367905"/>
                        <a:gd name="connsiteX2" fmla="*/ 258716 w 258716"/>
                        <a:gd name="connsiteY2" fmla="*/ 367905 h 367905"/>
                        <a:gd name="connsiteX3" fmla="*/ 0 w 258716"/>
                        <a:gd name="connsiteY3" fmla="*/ 363762 h 367905"/>
                        <a:gd name="connsiteX0" fmla="*/ 0 w 258797"/>
                        <a:gd name="connsiteY0" fmla="*/ 375349 h 375349"/>
                        <a:gd name="connsiteX1" fmla="*/ 131511 w 258797"/>
                        <a:gd name="connsiteY1" fmla="*/ 0 h 375349"/>
                        <a:gd name="connsiteX2" fmla="*/ 258797 w 258797"/>
                        <a:gd name="connsiteY2" fmla="*/ 367905 h 375349"/>
                        <a:gd name="connsiteX3" fmla="*/ 0 w 258797"/>
                        <a:gd name="connsiteY3" fmla="*/ 375349 h 375349"/>
                        <a:gd name="connsiteX0" fmla="*/ 0 w 257191"/>
                        <a:gd name="connsiteY0" fmla="*/ 369901 h 369901"/>
                        <a:gd name="connsiteX1" fmla="*/ 129905 w 257191"/>
                        <a:gd name="connsiteY1" fmla="*/ 0 h 369901"/>
                        <a:gd name="connsiteX2" fmla="*/ 257191 w 257191"/>
                        <a:gd name="connsiteY2" fmla="*/ 367905 h 369901"/>
                        <a:gd name="connsiteX3" fmla="*/ 0 w 257191"/>
                        <a:gd name="connsiteY3" fmla="*/ 369901 h 3699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7191" h="369901">
                          <a:moveTo>
                            <a:pt x="0" y="369901"/>
                          </a:moveTo>
                          <a:lnTo>
                            <a:pt x="129905" y="0"/>
                          </a:lnTo>
                          <a:lnTo>
                            <a:pt x="257191" y="367905"/>
                          </a:lnTo>
                          <a:lnTo>
                            <a:pt x="0" y="369901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3" name="สามเหลี่ยมหน้าจั่ว 28">
                      <a:extLst>
                        <a:ext uri="{FF2B5EF4-FFF2-40B4-BE49-F238E27FC236}">
                          <a16:creationId xmlns:a16="http://schemas.microsoft.com/office/drawing/2014/main" id="{DCB05560-3929-4696-9C3B-9C50838C4AD3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37426" y="3868071"/>
                      <a:ext cx="246831" cy="370986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5169"/>
                        <a:gd name="connsiteY0" fmla="*/ 360680 h 376630"/>
                        <a:gd name="connsiteX1" fmla="*/ 124206 w 245169"/>
                        <a:gd name="connsiteY1" fmla="*/ 0 h 376630"/>
                        <a:gd name="connsiteX2" fmla="*/ 245169 w 245169"/>
                        <a:gd name="connsiteY2" fmla="*/ 376630 h 376630"/>
                        <a:gd name="connsiteX3" fmla="*/ 0 w 245169"/>
                        <a:gd name="connsiteY3" fmla="*/ 360680 h 376630"/>
                        <a:gd name="connsiteX0" fmla="*/ 0 w 244269"/>
                        <a:gd name="connsiteY0" fmla="*/ 360680 h 370986"/>
                        <a:gd name="connsiteX1" fmla="*/ 124206 w 244269"/>
                        <a:gd name="connsiteY1" fmla="*/ 0 h 370986"/>
                        <a:gd name="connsiteX2" fmla="*/ 244269 w 244269"/>
                        <a:gd name="connsiteY2" fmla="*/ 370986 h 370986"/>
                        <a:gd name="connsiteX3" fmla="*/ 0 w 244269"/>
                        <a:gd name="connsiteY3" fmla="*/ 360680 h 370986"/>
                        <a:gd name="connsiteX0" fmla="*/ 0 w 246831"/>
                        <a:gd name="connsiteY0" fmla="*/ 368803 h 370986"/>
                        <a:gd name="connsiteX1" fmla="*/ 126768 w 246831"/>
                        <a:gd name="connsiteY1" fmla="*/ 0 h 370986"/>
                        <a:gd name="connsiteX2" fmla="*/ 246831 w 246831"/>
                        <a:gd name="connsiteY2" fmla="*/ 370986 h 370986"/>
                        <a:gd name="connsiteX3" fmla="*/ 0 w 246831"/>
                        <a:gd name="connsiteY3" fmla="*/ 368803 h 37098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46831" h="370986">
                          <a:moveTo>
                            <a:pt x="0" y="368803"/>
                          </a:moveTo>
                          <a:lnTo>
                            <a:pt x="126768" y="0"/>
                          </a:lnTo>
                          <a:lnTo>
                            <a:pt x="246831" y="370986"/>
                          </a:lnTo>
                          <a:lnTo>
                            <a:pt x="0" y="368803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4" name="สามเหลี่ยมหน้าจั่ว 29">
                      <a:extLst>
                        <a:ext uri="{FF2B5EF4-FFF2-40B4-BE49-F238E27FC236}">
                          <a16:creationId xmlns:a16="http://schemas.microsoft.com/office/drawing/2014/main" id="{0101DA2D-2A1E-4813-97DE-AD45B8B89209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2982497" y="4120989"/>
                      <a:ext cx="262481" cy="361904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56537"/>
                        <a:gd name="connsiteY0" fmla="*/ 358118 h 360680"/>
                        <a:gd name="connsiteX1" fmla="*/ 132331 w 256537"/>
                        <a:gd name="connsiteY1" fmla="*/ 0 h 360680"/>
                        <a:gd name="connsiteX2" fmla="*/ 256537 w 256537"/>
                        <a:gd name="connsiteY2" fmla="*/ 360680 h 360680"/>
                        <a:gd name="connsiteX3" fmla="*/ 0 w 256537"/>
                        <a:gd name="connsiteY3" fmla="*/ 358118 h 360680"/>
                        <a:gd name="connsiteX0" fmla="*/ 0 w 262481"/>
                        <a:gd name="connsiteY0" fmla="*/ 358118 h 361661"/>
                        <a:gd name="connsiteX1" fmla="*/ 132331 w 262481"/>
                        <a:gd name="connsiteY1" fmla="*/ 0 h 361661"/>
                        <a:gd name="connsiteX2" fmla="*/ 262481 w 262481"/>
                        <a:gd name="connsiteY2" fmla="*/ 361661 h 361661"/>
                        <a:gd name="connsiteX3" fmla="*/ 0 w 262481"/>
                        <a:gd name="connsiteY3" fmla="*/ 358118 h 361661"/>
                        <a:gd name="connsiteX0" fmla="*/ 0 w 266697"/>
                        <a:gd name="connsiteY0" fmla="*/ 358118 h 358118"/>
                        <a:gd name="connsiteX1" fmla="*/ 132331 w 266697"/>
                        <a:gd name="connsiteY1" fmla="*/ 0 h 358118"/>
                        <a:gd name="connsiteX2" fmla="*/ 266697 w 266697"/>
                        <a:gd name="connsiteY2" fmla="*/ 355845 h 358118"/>
                        <a:gd name="connsiteX3" fmla="*/ 0 w 266697"/>
                        <a:gd name="connsiteY3" fmla="*/ 358118 h 358118"/>
                        <a:gd name="connsiteX0" fmla="*/ 0 w 266697"/>
                        <a:gd name="connsiteY0" fmla="*/ 358118 h 361904"/>
                        <a:gd name="connsiteX1" fmla="*/ 132331 w 266697"/>
                        <a:gd name="connsiteY1" fmla="*/ 0 h 361904"/>
                        <a:gd name="connsiteX2" fmla="*/ 266697 w 266697"/>
                        <a:gd name="connsiteY2" fmla="*/ 355845 h 361904"/>
                        <a:gd name="connsiteX3" fmla="*/ 10630 w 266697"/>
                        <a:gd name="connsiteY3" fmla="*/ 361904 h 361904"/>
                        <a:gd name="connsiteX4" fmla="*/ 0 w 266697"/>
                        <a:gd name="connsiteY4" fmla="*/ 358118 h 361904"/>
                        <a:gd name="connsiteX0" fmla="*/ 0 w 262481"/>
                        <a:gd name="connsiteY0" fmla="*/ 358118 h 361904"/>
                        <a:gd name="connsiteX1" fmla="*/ 132331 w 262481"/>
                        <a:gd name="connsiteY1" fmla="*/ 0 h 361904"/>
                        <a:gd name="connsiteX2" fmla="*/ 262481 w 262481"/>
                        <a:gd name="connsiteY2" fmla="*/ 361661 h 361904"/>
                        <a:gd name="connsiteX3" fmla="*/ 10630 w 262481"/>
                        <a:gd name="connsiteY3" fmla="*/ 361904 h 361904"/>
                        <a:gd name="connsiteX4" fmla="*/ 0 w 262481"/>
                        <a:gd name="connsiteY4" fmla="*/ 358118 h 36190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62481" h="361904">
                          <a:moveTo>
                            <a:pt x="0" y="358118"/>
                          </a:moveTo>
                          <a:lnTo>
                            <a:pt x="132331" y="0"/>
                          </a:lnTo>
                          <a:lnTo>
                            <a:pt x="262481" y="361661"/>
                          </a:lnTo>
                          <a:lnTo>
                            <a:pt x="10630" y="361904"/>
                          </a:lnTo>
                          <a:lnTo>
                            <a:pt x="0" y="358118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44" name="กลุ่ม 143">
                    <a:extLst>
                      <a:ext uri="{FF2B5EF4-FFF2-40B4-BE49-F238E27FC236}">
                        <a16:creationId xmlns:a16="http://schemas.microsoft.com/office/drawing/2014/main" id="{0F05BC02-AB91-4D7B-8D44-5BBBBB644828}"/>
                      </a:ext>
                    </a:extLst>
                  </p:cNvPr>
                  <p:cNvGrpSpPr/>
                  <p:nvPr/>
                </p:nvGrpSpPr>
                <p:grpSpPr>
                  <a:xfrm>
                    <a:off x="3240829" y="3260980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149" name="ตัวเชื่อมต่อตรง 148">
                      <a:extLst>
                        <a:ext uri="{FF2B5EF4-FFF2-40B4-BE49-F238E27FC236}">
                          <a16:creationId xmlns:a16="http://schemas.microsoft.com/office/drawing/2014/main" id="{BD25C512-1AFB-4A50-8F6E-1A96CC06CF0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ตัวเชื่อมต่อตรง 149">
                      <a:extLst>
                        <a:ext uri="{FF2B5EF4-FFF2-40B4-BE49-F238E27FC236}">
                          <a16:creationId xmlns:a16="http://schemas.microsoft.com/office/drawing/2014/main" id="{32BE0581-30EA-4D4E-BF49-1FE5B81D8CF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ตัวเชื่อมต่อตรง 150">
                      <a:extLst>
                        <a:ext uri="{FF2B5EF4-FFF2-40B4-BE49-F238E27FC236}">
                          <a16:creationId xmlns:a16="http://schemas.microsoft.com/office/drawing/2014/main" id="{3B90D39D-AFF6-4B0C-8962-AE385426131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กลุ่ม 144">
                    <a:extLst>
                      <a:ext uri="{FF2B5EF4-FFF2-40B4-BE49-F238E27FC236}">
                        <a16:creationId xmlns:a16="http://schemas.microsoft.com/office/drawing/2014/main" id="{ADC1F6F1-EC9A-4D86-98F2-6ADF951561E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4385231" y="3262043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146" name="ตัวเชื่อมต่อตรง 145">
                      <a:extLst>
                        <a:ext uri="{FF2B5EF4-FFF2-40B4-BE49-F238E27FC236}">
                          <a16:creationId xmlns:a16="http://schemas.microsoft.com/office/drawing/2014/main" id="{0D778C83-248E-4A6B-BD35-35D0A85419F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ตัวเชื่อมต่อตรง 146">
                      <a:extLst>
                        <a:ext uri="{FF2B5EF4-FFF2-40B4-BE49-F238E27FC236}">
                          <a16:creationId xmlns:a16="http://schemas.microsoft.com/office/drawing/2014/main" id="{41F857F8-4DBE-4FDF-9B8F-6BC55E1181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" name="ตัวเชื่อมต่อตรง 147">
                      <a:extLst>
                        <a:ext uri="{FF2B5EF4-FFF2-40B4-BE49-F238E27FC236}">
                          <a16:creationId xmlns:a16="http://schemas.microsoft.com/office/drawing/2014/main" id="{6BF0ED8D-4550-4B68-B9E0-5E55DC0077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65" name="รูปแบบอิสระ: รูปร่าง 164">
                    <a:extLst>
                      <a:ext uri="{FF2B5EF4-FFF2-40B4-BE49-F238E27FC236}">
                        <a16:creationId xmlns:a16="http://schemas.microsoft.com/office/drawing/2014/main" id="{E8EAA780-F70E-4122-8557-588DD274640C}"/>
                      </a:ext>
                    </a:extLst>
                  </p:cNvPr>
                  <p:cNvSpPr/>
                  <p:nvPr/>
                </p:nvSpPr>
                <p:spPr>
                  <a:xfrm rot="20654224">
                    <a:off x="3822366" y="3224085"/>
                    <a:ext cx="200701" cy="117505"/>
                  </a:xfrm>
                  <a:custGeom>
                    <a:avLst/>
                    <a:gdLst>
                      <a:gd name="connsiteX0" fmla="*/ 24294 w 200701"/>
                      <a:gd name="connsiteY0" fmla="*/ 3155 h 117505"/>
                      <a:gd name="connsiteX1" fmla="*/ 146214 w 200701"/>
                      <a:gd name="connsiteY1" fmla="*/ 18395 h 117505"/>
                      <a:gd name="connsiteX2" fmla="*/ 199554 w 200701"/>
                      <a:gd name="connsiteY2" fmla="*/ 79355 h 117505"/>
                      <a:gd name="connsiteX3" fmla="*/ 100494 w 200701"/>
                      <a:gd name="connsiteY3" fmla="*/ 117455 h 117505"/>
                      <a:gd name="connsiteX4" fmla="*/ 9054 w 200701"/>
                      <a:gd name="connsiteY4" fmla="*/ 71735 h 117505"/>
                      <a:gd name="connsiteX5" fmla="*/ 24294 w 200701"/>
                      <a:gd name="connsiteY5" fmla="*/ 3155 h 117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0701" h="117505">
                        <a:moveTo>
                          <a:pt x="24294" y="3155"/>
                        </a:moveTo>
                        <a:cubicBezTo>
                          <a:pt x="47154" y="-5735"/>
                          <a:pt x="117004" y="5695"/>
                          <a:pt x="146214" y="18395"/>
                        </a:cubicBezTo>
                        <a:cubicBezTo>
                          <a:pt x="175424" y="31095"/>
                          <a:pt x="207174" y="62845"/>
                          <a:pt x="199554" y="79355"/>
                        </a:cubicBezTo>
                        <a:cubicBezTo>
                          <a:pt x="191934" y="95865"/>
                          <a:pt x="132244" y="118725"/>
                          <a:pt x="100494" y="117455"/>
                        </a:cubicBezTo>
                        <a:cubicBezTo>
                          <a:pt x="68744" y="116185"/>
                          <a:pt x="26834" y="88245"/>
                          <a:pt x="9054" y="71735"/>
                        </a:cubicBezTo>
                        <a:cubicBezTo>
                          <a:pt x="-8726" y="55225"/>
                          <a:pt x="1434" y="12045"/>
                          <a:pt x="24294" y="3155"/>
                        </a:cubicBezTo>
                        <a:close/>
                      </a:path>
                    </a:pathLst>
                  </a:custGeom>
                  <a:solidFill>
                    <a:srgbClr val="5E2700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126" name="กลุ่ม 125">
                  <a:extLst>
                    <a:ext uri="{FF2B5EF4-FFF2-40B4-BE49-F238E27FC236}">
                      <a16:creationId xmlns:a16="http://schemas.microsoft.com/office/drawing/2014/main" id="{F6A7FBAD-2D93-4F68-92BC-2CC1806C0C16}"/>
                    </a:ext>
                  </a:extLst>
                </p:cNvPr>
                <p:cNvGrpSpPr/>
                <p:nvPr/>
              </p:nvGrpSpPr>
              <p:grpSpPr>
                <a:xfrm>
                  <a:off x="1584062" y="3843842"/>
                  <a:ext cx="939364" cy="524415"/>
                  <a:chOff x="1584062" y="3843842"/>
                  <a:chExt cx="939364" cy="524415"/>
                </a:xfrm>
              </p:grpSpPr>
              <p:sp>
                <p:nvSpPr>
                  <p:cNvPr id="127" name="รูปแบบอิสระ: รูปร่าง 126">
                    <a:extLst>
                      <a:ext uri="{FF2B5EF4-FFF2-40B4-BE49-F238E27FC236}">
                        <a16:creationId xmlns:a16="http://schemas.microsoft.com/office/drawing/2014/main" id="{A5FFE8AE-6CE3-494A-84EB-741E60B26753}"/>
                      </a:ext>
                    </a:extLst>
                  </p:cNvPr>
                  <p:cNvSpPr/>
                  <p:nvPr/>
                </p:nvSpPr>
                <p:spPr>
                  <a:xfrm rot="455843" flipH="1">
                    <a:off x="2170838" y="3843842"/>
                    <a:ext cx="352588" cy="523212"/>
                  </a:xfrm>
                  <a:custGeom>
                    <a:avLst/>
                    <a:gdLst>
                      <a:gd name="connsiteX0" fmla="*/ 42210 w 347010"/>
                      <a:gd name="connsiteY0" fmla="*/ 0 h 546827"/>
                      <a:gd name="connsiteX1" fmla="*/ 11730 w 347010"/>
                      <a:gd name="connsiteY1" fmla="*/ 447040 h 546827"/>
                      <a:gd name="connsiteX2" fmla="*/ 214930 w 347010"/>
                      <a:gd name="connsiteY2" fmla="*/ 518160 h 546827"/>
                      <a:gd name="connsiteX3" fmla="*/ 347010 w 347010"/>
                      <a:gd name="connsiteY3" fmla="*/ 71120 h 5468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7010" h="546827">
                        <a:moveTo>
                          <a:pt x="42210" y="0"/>
                        </a:moveTo>
                        <a:cubicBezTo>
                          <a:pt x="12576" y="180340"/>
                          <a:pt x="-17057" y="360680"/>
                          <a:pt x="11730" y="447040"/>
                        </a:cubicBezTo>
                        <a:cubicBezTo>
                          <a:pt x="40517" y="533400"/>
                          <a:pt x="159050" y="580813"/>
                          <a:pt x="214930" y="518160"/>
                        </a:cubicBezTo>
                        <a:cubicBezTo>
                          <a:pt x="270810" y="455507"/>
                          <a:pt x="308910" y="263313"/>
                          <a:pt x="347010" y="71120"/>
                        </a:cubicBezTo>
                      </a:path>
                    </a:pathLst>
                  </a:custGeom>
                  <a:solidFill>
                    <a:srgbClr val="FDC64E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28" name="กลุ่ม 127">
                    <a:extLst>
                      <a:ext uri="{FF2B5EF4-FFF2-40B4-BE49-F238E27FC236}">
                        <a16:creationId xmlns:a16="http://schemas.microsoft.com/office/drawing/2014/main" id="{77897537-C07D-4A74-9368-EC008872D7CA}"/>
                      </a:ext>
                    </a:extLst>
                  </p:cNvPr>
                  <p:cNvGrpSpPr/>
                  <p:nvPr/>
                </p:nvGrpSpPr>
                <p:grpSpPr>
                  <a:xfrm>
                    <a:off x="1584062" y="3845045"/>
                    <a:ext cx="352588" cy="523212"/>
                    <a:chOff x="1584062" y="3845045"/>
                    <a:chExt cx="352588" cy="523212"/>
                  </a:xfrm>
                </p:grpSpPr>
                <p:sp>
                  <p:nvSpPr>
                    <p:cNvPr id="132" name="รูปแบบอิสระ: รูปร่าง 131">
                      <a:extLst>
                        <a:ext uri="{FF2B5EF4-FFF2-40B4-BE49-F238E27FC236}">
                          <a16:creationId xmlns:a16="http://schemas.microsoft.com/office/drawing/2014/main" id="{8F9B61B9-4BF0-4F95-9A77-0B77BA326618}"/>
                        </a:ext>
                      </a:extLst>
                    </p:cNvPr>
                    <p:cNvSpPr/>
                    <p:nvPr/>
                  </p:nvSpPr>
                  <p:spPr>
                    <a:xfrm rot="21144157">
                      <a:off x="1584062" y="3845045"/>
                      <a:ext cx="352588" cy="523212"/>
                    </a:xfrm>
                    <a:custGeom>
                      <a:avLst/>
                      <a:gdLst>
                        <a:gd name="connsiteX0" fmla="*/ 42210 w 347010"/>
                        <a:gd name="connsiteY0" fmla="*/ 0 h 546827"/>
                        <a:gd name="connsiteX1" fmla="*/ 11730 w 347010"/>
                        <a:gd name="connsiteY1" fmla="*/ 447040 h 546827"/>
                        <a:gd name="connsiteX2" fmla="*/ 214930 w 347010"/>
                        <a:gd name="connsiteY2" fmla="*/ 518160 h 546827"/>
                        <a:gd name="connsiteX3" fmla="*/ 347010 w 347010"/>
                        <a:gd name="connsiteY3" fmla="*/ 71120 h 546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47010" h="546827">
                          <a:moveTo>
                            <a:pt x="42210" y="0"/>
                          </a:moveTo>
                          <a:cubicBezTo>
                            <a:pt x="12576" y="180340"/>
                            <a:pt x="-17057" y="360680"/>
                            <a:pt x="11730" y="447040"/>
                          </a:cubicBezTo>
                          <a:cubicBezTo>
                            <a:pt x="40517" y="533400"/>
                            <a:pt x="159050" y="580813"/>
                            <a:pt x="214930" y="518160"/>
                          </a:cubicBezTo>
                          <a:cubicBezTo>
                            <a:pt x="270810" y="455507"/>
                            <a:pt x="308910" y="263313"/>
                            <a:pt x="347010" y="71120"/>
                          </a:cubicBezTo>
                        </a:path>
                      </a:pathLst>
                    </a:custGeom>
                    <a:solidFill>
                      <a:srgbClr val="FDC64E"/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3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FF194014-9086-455E-BD50-71B7D776B947}"/>
                        </a:ext>
                      </a:extLst>
                    </p:cNvPr>
                    <p:cNvSpPr/>
                    <p:nvPr/>
                  </p:nvSpPr>
                  <p:spPr>
                    <a:xfrm rot="5579581">
                      <a:off x="1614757" y="3869005"/>
                      <a:ext cx="141899" cy="142867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41899" h="142867">
                          <a:moveTo>
                            <a:pt x="0" y="142867"/>
                          </a:moveTo>
                          <a:lnTo>
                            <a:pt x="70801" y="0"/>
                          </a:lnTo>
                          <a:lnTo>
                            <a:pt x="141899" y="137160"/>
                          </a:lnTo>
                          <a:lnTo>
                            <a:pt x="0" y="14286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4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0D32721A-FE8F-4382-BC68-0DB302938288}"/>
                        </a:ext>
                      </a:extLst>
                    </p:cNvPr>
                    <p:cNvSpPr/>
                    <p:nvPr/>
                  </p:nvSpPr>
                  <p:spPr>
                    <a:xfrm rot="16539676" flipH="1">
                      <a:off x="1726018" y="4006445"/>
                      <a:ext cx="137732" cy="142867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  <a:gd name="connsiteX0" fmla="*/ 0 w 137732"/>
                        <a:gd name="connsiteY0" fmla="*/ 142867 h 142867"/>
                        <a:gd name="connsiteX1" fmla="*/ 70801 w 137732"/>
                        <a:gd name="connsiteY1" fmla="*/ 0 h 142867"/>
                        <a:gd name="connsiteX2" fmla="*/ 137732 w 137732"/>
                        <a:gd name="connsiteY2" fmla="*/ 140576 h 142867"/>
                        <a:gd name="connsiteX3" fmla="*/ 0 w 137732"/>
                        <a:gd name="connsiteY3" fmla="*/ 142867 h 142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37732" h="142867">
                          <a:moveTo>
                            <a:pt x="0" y="142867"/>
                          </a:moveTo>
                          <a:lnTo>
                            <a:pt x="70801" y="0"/>
                          </a:lnTo>
                          <a:lnTo>
                            <a:pt x="137732" y="140576"/>
                          </a:lnTo>
                          <a:lnTo>
                            <a:pt x="0" y="14286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5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CB458609-2660-4584-B08C-B0169D315D00}"/>
                        </a:ext>
                      </a:extLst>
                    </p:cNvPr>
                    <p:cNvSpPr/>
                    <p:nvPr/>
                  </p:nvSpPr>
                  <p:spPr>
                    <a:xfrm rot="4448411">
                      <a:off x="1630466" y="4151652"/>
                      <a:ext cx="136151" cy="147228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  <a:gd name="connsiteX0" fmla="*/ 0 w 141899"/>
                        <a:gd name="connsiteY0" fmla="*/ 142867 h 147228"/>
                        <a:gd name="connsiteX1" fmla="*/ 70801 w 141899"/>
                        <a:gd name="connsiteY1" fmla="*/ 0 h 147228"/>
                        <a:gd name="connsiteX2" fmla="*/ 141899 w 141899"/>
                        <a:gd name="connsiteY2" fmla="*/ 137160 h 147228"/>
                        <a:gd name="connsiteX3" fmla="*/ 80956 w 141899"/>
                        <a:gd name="connsiteY3" fmla="*/ 147228 h 147228"/>
                        <a:gd name="connsiteX4" fmla="*/ 0 w 141899"/>
                        <a:gd name="connsiteY4" fmla="*/ 142867 h 147228"/>
                        <a:gd name="connsiteX0" fmla="*/ 0 w 137963"/>
                        <a:gd name="connsiteY0" fmla="*/ 142867 h 147228"/>
                        <a:gd name="connsiteX1" fmla="*/ 70801 w 137963"/>
                        <a:gd name="connsiteY1" fmla="*/ 0 h 147228"/>
                        <a:gd name="connsiteX2" fmla="*/ 137963 w 137963"/>
                        <a:gd name="connsiteY2" fmla="*/ 130099 h 147228"/>
                        <a:gd name="connsiteX3" fmla="*/ 80956 w 137963"/>
                        <a:gd name="connsiteY3" fmla="*/ 147228 h 147228"/>
                        <a:gd name="connsiteX4" fmla="*/ 0 w 137963"/>
                        <a:gd name="connsiteY4" fmla="*/ 142867 h 147228"/>
                        <a:gd name="connsiteX0" fmla="*/ 0 w 135880"/>
                        <a:gd name="connsiteY0" fmla="*/ 135537 h 147228"/>
                        <a:gd name="connsiteX1" fmla="*/ 68718 w 135880"/>
                        <a:gd name="connsiteY1" fmla="*/ 0 h 147228"/>
                        <a:gd name="connsiteX2" fmla="*/ 135880 w 135880"/>
                        <a:gd name="connsiteY2" fmla="*/ 130099 h 147228"/>
                        <a:gd name="connsiteX3" fmla="*/ 78873 w 135880"/>
                        <a:gd name="connsiteY3" fmla="*/ 147228 h 147228"/>
                        <a:gd name="connsiteX4" fmla="*/ 0 w 135880"/>
                        <a:gd name="connsiteY4" fmla="*/ 135537 h 147228"/>
                        <a:gd name="connsiteX0" fmla="*/ 0 w 136151"/>
                        <a:gd name="connsiteY0" fmla="*/ 135537 h 147228"/>
                        <a:gd name="connsiteX1" fmla="*/ 68718 w 136151"/>
                        <a:gd name="connsiteY1" fmla="*/ 0 h 147228"/>
                        <a:gd name="connsiteX2" fmla="*/ 136151 w 136151"/>
                        <a:gd name="connsiteY2" fmla="*/ 136117 h 147228"/>
                        <a:gd name="connsiteX3" fmla="*/ 78873 w 136151"/>
                        <a:gd name="connsiteY3" fmla="*/ 147228 h 147228"/>
                        <a:gd name="connsiteX4" fmla="*/ 0 w 136151"/>
                        <a:gd name="connsiteY4" fmla="*/ 135537 h 1472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151" h="147228">
                          <a:moveTo>
                            <a:pt x="0" y="135537"/>
                          </a:moveTo>
                          <a:lnTo>
                            <a:pt x="68718" y="0"/>
                          </a:lnTo>
                          <a:lnTo>
                            <a:pt x="136151" y="136117"/>
                          </a:lnTo>
                          <a:cubicBezTo>
                            <a:pt x="115920" y="136856"/>
                            <a:pt x="99104" y="146489"/>
                            <a:pt x="78873" y="147228"/>
                          </a:cubicBezTo>
                          <a:lnTo>
                            <a:pt x="0" y="13553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sp>
                <p:nvSpPr>
                  <p:cNvPr id="129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81B96F58-C4B4-450D-B0F1-3E7B6F20C7C2}"/>
                      </a:ext>
                    </a:extLst>
                  </p:cNvPr>
                  <p:cNvSpPr/>
                  <p:nvPr/>
                </p:nvSpPr>
                <p:spPr>
                  <a:xfrm rot="5211867">
                    <a:off x="2223927" y="3883485"/>
                    <a:ext cx="141899" cy="14286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1899" h="142867">
                        <a:moveTo>
                          <a:pt x="0" y="142867"/>
                        </a:moveTo>
                        <a:lnTo>
                          <a:pt x="70801" y="0"/>
                        </a:lnTo>
                        <a:lnTo>
                          <a:pt x="141899" y="137160"/>
                        </a:lnTo>
                        <a:lnTo>
                          <a:pt x="0" y="142867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30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8A8C128B-1014-4E11-9887-FEA3954760A3}"/>
                      </a:ext>
                    </a:extLst>
                  </p:cNvPr>
                  <p:cNvSpPr/>
                  <p:nvPr/>
                </p:nvSpPr>
                <p:spPr>
                  <a:xfrm rot="16200000" flipH="1">
                    <a:off x="2354333" y="4009427"/>
                    <a:ext cx="137732" cy="14286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  <a:gd name="connsiteX0" fmla="*/ 0 w 137732"/>
                      <a:gd name="connsiteY0" fmla="*/ 142867 h 142867"/>
                      <a:gd name="connsiteX1" fmla="*/ 70801 w 137732"/>
                      <a:gd name="connsiteY1" fmla="*/ 0 h 142867"/>
                      <a:gd name="connsiteX2" fmla="*/ 137732 w 137732"/>
                      <a:gd name="connsiteY2" fmla="*/ 140576 h 142867"/>
                      <a:gd name="connsiteX3" fmla="*/ 0 w 137732"/>
                      <a:gd name="connsiteY3" fmla="*/ 142867 h 1428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7732" h="142867">
                        <a:moveTo>
                          <a:pt x="0" y="142867"/>
                        </a:moveTo>
                        <a:lnTo>
                          <a:pt x="70801" y="0"/>
                        </a:lnTo>
                        <a:lnTo>
                          <a:pt x="137732" y="140576"/>
                        </a:lnTo>
                        <a:lnTo>
                          <a:pt x="0" y="142867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31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6C1971E0-20D3-4FED-98E9-D26EFED8F690}"/>
                      </a:ext>
                    </a:extLst>
                  </p:cNvPr>
                  <p:cNvSpPr/>
                  <p:nvPr/>
                </p:nvSpPr>
                <p:spPr>
                  <a:xfrm rot="4448411">
                    <a:off x="2274361" y="4164374"/>
                    <a:ext cx="137712" cy="15403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  <a:gd name="connsiteX0" fmla="*/ 0 w 141899"/>
                      <a:gd name="connsiteY0" fmla="*/ 142867 h 147228"/>
                      <a:gd name="connsiteX1" fmla="*/ 70801 w 141899"/>
                      <a:gd name="connsiteY1" fmla="*/ 0 h 147228"/>
                      <a:gd name="connsiteX2" fmla="*/ 141899 w 141899"/>
                      <a:gd name="connsiteY2" fmla="*/ 137160 h 147228"/>
                      <a:gd name="connsiteX3" fmla="*/ 80956 w 141899"/>
                      <a:gd name="connsiteY3" fmla="*/ 147228 h 147228"/>
                      <a:gd name="connsiteX4" fmla="*/ 0 w 141899"/>
                      <a:gd name="connsiteY4" fmla="*/ 142867 h 147228"/>
                      <a:gd name="connsiteX0" fmla="*/ 0 w 137963"/>
                      <a:gd name="connsiteY0" fmla="*/ 142867 h 147228"/>
                      <a:gd name="connsiteX1" fmla="*/ 70801 w 137963"/>
                      <a:gd name="connsiteY1" fmla="*/ 0 h 147228"/>
                      <a:gd name="connsiteX2" fmla="*/ 137963 w 137963"/>
                      <a:gd name="connsiteY2" fmla="*/ 130099 h 147228"/>
                      <a:gd name="connsiteX3" fmla="*/ 80956 w 137963"/>
                      <a:gd name="connsiteY3" fmla="*/ 147228 h 147228"/>
                      <a:gd name="connsiteX4" fmla="*/ 0 w 137963"/>
                      <a:gd name="connsiteY4" fmla="*/ 142867 h 147228"/>
                      <a:gd name="connsiteX0" fmla="*/ 0 w 135880"/>
                      <a:gd name="connsiteY0" fmla="*/ 135537 h 147228"/>
                      <a:gd name="connsiteX1" fmla="*/ 68718 w 135880"/>
                      <a:gd name="connsiteY1" fmla="*/ 0 h 147228"/>
                      <a:gd name="connsiteX2" fmla="*/ 135880 w 135880"/>
                      <a:gd name="connsiteY2" fmla="*/ 130099 h 147228"/>
                      <a:gd name="connsiteX3" fmla="*/ 78873 w 135880"/>
                      <a:gd name="connsiteY3" fmla="*/ 147228 h 147228"/>
                      <a:gd name="connsiteX4" fmla="*/ 0 w 135880"/>
                      <a:gd name="connsiteY4" fmla="*/ 135537 h 147228"/>
                      <a:gd name="connsiteX0" fmla="*/ 0 w 136151"/>
                      <a:gd name="connsiteY0" fmla="*/ 135537 h 147228"/>
                      <a:gd name="connsiteX1" fmla="*/ 68718 w 136151"/>
                      <a:gd name="connsiteY1" fmla="*/ 0 h 147228"/>
                      <a:gd name="connsiteX2" fmla="*/ 136151 w 136151"/>
                      <a:gd name="connsiteY2" fmla="*/ 136117 h 147228"/>
                      <a:gd name="connsiteX3" fmla="*/ 78873 w 136151"/>
                      <a:gd name="connsiteY3" fmla="*/ 147228 h 147228"/>
                      <a:gd name="connsiteX4" fmla="*/ 0 w 136151"/>
                      <a:gd name="connsiteY4" fmla="*/ 135537 h 147228"/>
                      <a:gd name="connsiteX0" fmla="*/ 0 w 139274"/>
                      <a:gd name="connsiteY0" fmla="*/ 146532 h 147228"/>
                      <a:gd name="connsiteX1" fmla="*/ 71841 w 139274"/>
                      <a:gd name="connsiteY1" fmla="*/ 0 h 147228"/>
                      <a:gd name="connsiteX2" fmla="*/ 139274 w 139274"/>
                      <a:gd name="connsiteY2" fmla="*/ 136117 h 147228"/>
                      <a:gd name="connsiteX3" fmla="*/ 81996 w 139274"/>
                      <a:gd name="connsiteY3" fmla="*/ 147228 h 147228"/>
                      <a:gd name="connsiteX4" fmla="*/ 0 w 139274"/>
                      <a:gd name="connsiteY4" fmla="*/ 146532 h 147228"/>
                      <a:gd name="connsiteX0" fmla="*/ 0 w 137712"/>
                      <a:gd name="connsiteY0" fmla="*/ 146532 h 147228"/>
                      <a:gd name="connsiteX1" fmla="*/ 71841 w 137712"/>
                      <a:gd name="connsiteY1" fmla="*/ 0 h 147228"/>
                      <a:gd name="connsiteX2" fmla="*/ 137712 w 137712"/>
                      <a:gd name="connsiteY2" fmla="*/ 141615 h 147228"/>
                      <a:gd name="connsiteX3" fmla="*/ 81996 w 137712"/>
                      <a:gd name="connsiteY3" fmla="*/ 147228 h 147228"/>
                      <a:gd name="connsiteX4" fmla="*/ 0 w 137712"/>
                      <a:gd name="connsiteY4" fmla="*/ 146532 h 147228"/>
                      <a:gd name="connsiteX0" fmla="*/ 0 w 137712"/>
                      <a:gd name="connsiteY0" fmla="*/ 146532 h 154037"/>
                      <a:gd name="connsiteX1" fmla="*/ 71841 w 137712"/>
                      <a:gd name="connsiteY1" fmla="*/ 0 h 154037"/>
                      <a:gd name="connsiteX2" fmla="*/ 137712 w 137712"/>
                      <a:gd name="connsiteY2" fmla="*/ 141615 h 154037"/>
                      <a:gd name="connsiteX3" fmla="*/ 78081 w 137712"/>
                      <a:gd name="connsiteY3" fmla="*/ 154037 h 154037"/>
                      <a:gd name="connsiteX4" fmla="*/ 0 w 137712"/>
                      <a:gd name="connsiteY4" fmla="*/ 146532 h 1540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7712" h="154037">
                        <a:moveTo>
                          <a:pt x="0" y="146532"/>
                        </a:moveTo>
                        <a:lnTo>
                          <a:pt x="71841" y="0"/>
                        </a:lnTo>
                        <a:lnTo>
                          <a:pt x="137712" y="141615"/>
                        </a:lnTo>
                        <a:cubicBezTo>
                          <a:pt x="117481" y="142354"/>
                          <a:pt x="98312" y="153298"/>
                          <a:pt x="78081" y="154037"/>
                        </a:cubicBezTo>
                        <a:lnTo>
                          <a:pt x="0" y="146532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</p:grpSp>
        </p:grpSp>
        <p:grpSp>
          <p:nvGrpSpPr>
            <p:cNvPr id="11" name="กลุ่ม 10">
              <a:extLst>
                <a:ext uri="{FF2B5EF4-FFF2-40B4-BE49-F238E27FC236}">
                  <a16:creationId xmlns:a16="http://schemas.microsoft.com/office/drawing/2014/main" id="{8F91C9C6-9BF3-4D31-8AA5-5E7CE147E85F}"/>
                </a:ext>
              </a:extLst>
            </p:cNvPr>
            <p:cNvGrpSpPr/>
            <p:nvPr/>
          </p:nvGrpSpPr>
          <p:grpSpPr>
            <a:xfrm>
              <a:off x="7967229" y="4874214"/>
              <a:ext cx="165265" cy="137371"/>
              <a:chOff x="7962496" y="4876799"/>
              <a:chExt cx="165265" cy="137371"/>
            </a:xfrm>
          </p:grpSpPr>
          <p:sp>
            <p:nvSpPr>
              <p:cNvPr id="9" name="รูปแบบอิสระ: รูปร่าง 8">
                <a:extLst>
                  <a:ext uri="{FF2B5EF4-FFF2-40B4-BE49-F238E27FC236}">
                    <a16:creationId xmlns:a16="http://schemas.microsoft.com/office/drawing/2014/main" id="{3BBAECDB-CA8F-45B6-91DE-2CF5D9AA32DD}"/>
                  </a:ext>
                </a:extLst>
              </p:cNvPr>
              <p:cNvSpPr/>
              <p:nvPr/>
            </p:nvSpPr>
            <p:spPr>
              <a:xfrm>
                <a:off x="7962496" y="4876799"/>
                <a:ext cx="83713" cy="137371"/>
              </a:xfrm>
              <a:custGeom>
                <a:avLst/>
                <a:gdLst>
                  <a:gd name="connsiteX0" fmla="*/ 34290 w 37589"/>
                  <a:gd name="connsiteY0" fmla="*/ 0 h 99060"/>
                  <a:gd name="connsiteX1" fmla="*/ 34290 w 37589"/>
                  <a:gd name="connsiteY1" fmla="*/ 60960 h 99060"/>
                  <a:gd name="connsiteX2" fmla="*/ 0 w 37589"/>
                  <a:gd name="connsiteY2" fmla="*/ 99060 h 99060"/>
                  <a:gd name="connsiteX3" fmla="*/ 0 w 37589"/>
                  <a:gd name="connsiteY3" fmla="*/ 99060 h 99060"/>
                  <a:gd name="connsiteX4" fmla="*/ 0 w 37589"/>
                  <a:gd name="connsiteY4" fmla="*/ 99060 h 990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89" h="99060">
                    <a:moveTo>
                      <a:pt x="34290" y="0"/>
                    </a:moveTo>
                    <a:cubicBezTo>
                      <a:pt x="37147" y="22225"/>
                      <a:pt x="40005" y="44450"/>
                      <a:pt x="34290" y="60960"/>
                    </a:cubicBezTo>
                    <a:cubicBezTo>
                      <a:pt x="28575" y="77470"/>
                      <a:pt x="0" y="99060"/>
                      <a:pt x="0" y="99060"/>
                    </a:cubicBezTo>
                    <a:lnTo>
                      <a:pt x="0" y="99060"/>
                    </a:lnTo>
                    <a:lnTo>
                      <a:pt x="0" y="9906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0" name="รูปแบบอิสระ: รูปร่าง 9">
                <a:extLst>
                  <a:ext uri="{FF2B5EF4-FFF2-40B4-BE49-F238E27FC236}">
                    <a16:creationId xmlns:a16="http://schemas.microsoft.com/office/drawing/2014/main" id="{3DD4C285-F9B3-4844-9FED-CDC4367AB164}"/>
                  </a:ext>
                </a:extLst>
              </p:cNvPr>
              <p:cNvSpPr/>
              <p:nvPr/>
            </p:nvSpPr>
            <p:spPr>
              <a:xfrm>
                <a:off x="8043941" y="4938679"/>
                <a:ext cx="83820" cy="72390"/>
              </a:xfrm>
              <a:custGeom>
                <a:avLst/>
                <a:gdLst>
                  <a:gd name="connsiteX0" fmla="*/ 0 w 83820"/>
                  <a:gd name="connsiteY0" fmla="*/ 0 h 72390"/>
                  <a:gd name="connsiteX1" fmla="*/ 34290 w 83820"/>
                  <a:gd name="connsiteY1" fmla="*/ 43815 h 72390"/>
                  <a:gd name="connsiteX2" fmla="*/ 83820 w 83820"/>
                  <a:gd name="connsiteY2" fmla="*/ 72390 h 72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3820" h="72390">
                    <a:moveTo>
                      <a:pt x="0" y="0"/>
                    </a:moveTo>
                    <a:cubicBezTo>
                      <a:pt x="10160" y="15875"/>
                      <a:pt x="20320" y="31750"/>
                      <a:pt x="34290" y="43815"/>
                    </a:cubicBezTo>
                    <a:cubicBezTo>
                      <a:pt x="48260" y="55880"/>
                      <a:pt x="66040" y="64135"/>
                      <a:pt x="83820" y="7239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276" name="กลุ่ม 275">
            <a:extLst>
              <a:ext uri="{FF2B5EF4-FFF2-40B4-BE49-F238E27FC236}">
                <a16:creationId xmlns:a16="http://schemas.microsoft.com/office/drawing/2014/main" id="{9E72E75C-CD1A-4FA2-9ABA-2D5706B0B5EC}"/>
              </a:ext>
            </a:extLst>
          </p:cNvPr>
          <p:cNvGrpSpPr/>
          <p:nvPr/>
        </p:nvGrpSpPr>
        <p:grpSpPr>
          <a:xfrm>
            <a:off x="10945475" y="3303972"/>
            <a:ext cx="1065542" cy="1657159"/>
            <a:chOff x="2492332" y="582689"/>
            <a:chExt cx="4146187" cy="6074613"/>
          </a:xfrm>
        </p:grpSpPr>
        <p:grpSp>
          <p:nvGrpSpPr>
            <p:cNvPr id="277" name="กลุ่ม 276">
              <a:extLst>
                <a:ext uri="{FF2B5EF4-FFF2-40B4-BE49-F238E27FC236}">
                  <a16:creationId xmlns:a16="http://schemas.microsoft.com/office/drawing/2014/main" id="{93AD1DC0-8C61-4D59-821E-6A806EE70737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09" name="รูปแบบอิสระ: รูปร่าง 308">
                <a:extLst>
                  <a:ext uri="{FF2B5EF4-FFF2-40B4-BE49-F238E27FC236}">
                    <a16:creationId xmlns:a16="http://schemas.microsoft.com/office/drawing/2014/main" id="{4C394ADF-ACEA-4BA2-92ED-EBE19E1E90F0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0" name="ตัวเชื่อมต่อตรง 309">
                <a:extLst>
                  <a:ext uri="{FF2B5EF4-FFF2-40B4-BE49-F238E27FC236}">
                    <a16:creationId xmlns:a16="http://schemas.microsoft.com/office/drawing/2014/main" id="{F49DFCEA-CC91-4E53-B7CA-6696ED863088}"/>
                  </a:ext>
                </a:extLst>
              </p:cNvPr>
              <p:cNvCxnSpPr>
                <a:cxnSpLocks/>
                <a:stCxn id="30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1" name="รูปแบบอิสระ: รูปร่าง 310">
                <a:extLst>
                  <a:ext uri="{FF2B5EF4-FFF2-40B4-BE49-F238E27FC236}">
                    <a16:creationId xmlns:a16="http://schemas.microsoft.com/office/drawing/2014/main" id="{5762BE99-D7C6-4656-9DDD-39D43DA06424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5E218241-5D0B-4156-B767-91DCE6206926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2F26C3F4-388E-4895-80DD-19961FFB4922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C2CDEC62-A36A-461F-B745-F474A1D1A84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78" name="กลุ่ม 277">
              <a:extLst>
                <a:ext uri="{FF2B5EF4-FFF2-40B4-BE49-F238E27FC236}">
                  <a16:creationId xmlns:a16="http://schemas.microsoft.com/office/drawing/2014/main" id="{8F827D23-2854-4ADB-8C2F-8C6DDD2C4EB9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03" name="รูปแบบอิสระ: รูปร่าง 302">
                <a:extLst>
                  <a:ext uri="{FF2B5EF4-FFF2-40B4-BE49-F238E27FC236}">
                    <a16:creationId xmlns:a16="http://schemas.microsoft.com/office/drawing/2014/main" id="{0B59406F-9875-4EA0-BC67-AC4A7592401E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04" name="ตัวเชื่อมต่อตรง 303">
                <a:extLst>
                  <a:ext uri="{FF2B5EF4-FFF2-40B4-BE49-F238E27FC236}">
                    <a16:creationId xmlns:a16="http://schemas.microsoft.com/office/drawing/2014/main" id="{853DDD26-2AE0-42A2-9D9D-6A2D1E771D06}"/>
                  </a:ext>
                </a:extLst>
              </p:cNvPr>
              <p:cNvCxnSpPr>
                <a:cxnSpLocks/>
                <a:stCxn id="303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5" name="รูปแบบอิสระ: รูปร่าง 304">
                <a:extLst>
                  <a:ext uri="{FF2B5EF4-FFF2-40B4-BE49-F238E27FC236}">
                    <a16:creationId xmlns:a16="http://schemas.microsoft.com/office/drawing/2014/main" id="{80682EF3-3735-4373-A3C2-DD987A0A4940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6" name="รูปแบบอิสระ: รูปร่าง 305">
                <a:extLst>
                  <a:ext uri="{FF2B5EF4-FFF2-40B4-BE49-F238E27FC236}">
                    <a16:creationId xmlns:a16="http://schemas.microsoft.com/office/drawing/2014/main" id="{BF2D9637-1D5C-4E1B-939D-450F770674B9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7" name="รูปแบบอิสระ: รูปร่าง 306">
                <a:extLst>
                  <a:ext uri="{FF2B5EF4-FFF2-40B4-BE49-F238E27FC236}">
                    <a16:creationId xmlns:a16="http://schemas.microsoft.com/office/drawing/2014/main" id="{CF95A5DC-11A7-422B-8F52-9C6BAA1731ED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8" name="รูปแบบอิสระ: รูปร่าง 307">
                <a:extLst>
                  <a:ext uri="{FF2B5EF4-FFF2-40B4-BE49-F238E27FC236}">
                    <a16:creationId xmlns:a16="http://schemas.microsoft.com/office/drawing/2014/main" id="{C6822427-4D13-4CDE-BDB2-C31EDA60EED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79" name="กลุ่ม 278">
              <a:extLst>
                <a:ext uri="{FF2B5EF4-FFF2-40B4-BE49-F238E27FC236}">
                  <a16:creationId xmlns:a16="http://schemas.microsoft.com/office/drawing/2014/main" id="{4675938A-1495-4A74-9CC0-23124FBCA2EC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01" name="สี่เหลี่ยมผืนผ้า 5">
                <a:extLst>
                  <a:ext uri="{FF2B5EF4-FFF2-40B4-BE49-F238E27FC236}">
                    <a16:creationId xmlns:a16="http://schemas.microsoft.com/office/drawing/2014/main" id="{F9CF6AAB-6CCE-4884-A9EA-2F074154A8C3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2" name="สี่เหลี่ยมผืนผ้า 5">
                <a:extLst>
                  <a:ext uri="{FF2B5EF4-FFF2-40B4-BE49-F238E27FC236}">
                    <a16:creationId xmlns:a16="http://schemas.microsoft.com/office/drawing/2014/main" id="{733B48EF-9C81-466B-825F-7883105799C4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0" name="กลุ่ม 279">
              <a:extLst>
                <a:ext uri="{FF2B5EF4-FFF2-40B4-BE49-F238E27FC236}">
                  <a16:creationId xmlns:a16="http://schemas.microsoft.com/office/drawing/2014/main" id="{EEEFD3DA-985F-426E-8A5B-0E4D89B898BE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95" name="รูปแบบอิสระ: รูปร่าง 294">
                <a:extLst>
                  <a:ext uri="{FF2B5EF4-FFF2-40B4-BE49-F238E27FC236}">
                    <a16:creationId xmlns:a16="http://schemas.microsoft.com/office/drawing/2014/main" id="{22E288E5-0F7E-4A0C-ADB0-DDB950B50E37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6" name="ตัวเชื่อมต่อตรง 295">
                <a:extLst>
                  <a:ext uri="{FF2B5EF4-FFF2-40B4-BE49-F238E27FC236}">
                    <a16:creationId xmlns:a16="http://schemas.microsoft.com/office/drawing/2014/main" id="{268478FC-5C89-4A89-9BB5-1BFF0652C775}"/>
                  </a:ext>
                </a:extLst>
              </p:cNvPr>
              <p:cNvCxnSpPr>
                <a:cxnSpLocks/>
                <a:stCxn id="29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7" name="รูปแบบอิสระ: รูปร่าง 296">
                <a:extLst>
                  <a:ext uri="{FF2B5EF4-FFF2-40B4-BE49-F238E27FC236}">
                    <a16:creationId xmlns:a16="http://schemas.microsoft.com/office/drawing/2014/main" id="{E237344E-4DB6-42F7-9DC1-A9CB4795C4FD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8" name="รูปแบบอิสระ: รูปร่าง 297">
                <a:extLst>
                  <a:ext uri="{FF2B5EF4-FFF2-40B4-BE49-F238E27FC236}">
                    <a16:creationId xmlns:a16="http://schemas.microsoft.com/office/drawing/2014/main" id="{F804697B-D34F-453A-8356-B638886D0BC0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9" name="รูปแบบอิสระ: รูปร่าง 298">
                <a:extLst>
                  <a:ext uri="{FF2B5EF4-FFF2-40B4-BE49-F238E27FC236}">
                    <a16:creationId xmlns:a16="http://schemas.microsoft.com/office/drawing/2014/main" id="{BAC22F8F-7340-40D5-8BD4-A46BB2B8CDC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0" name="รูปแบบอิสระ: รูปร่าง 299">
                <a:extLst>
                  <a:ext uri="{FF2B5EF4-FFF2-40B4-BE49-F238E27FC236}">
                    <a16:creationId xmlns:a16="http://schemas.microsoft.com/office/drawing/2014/main" id="{740D5EE9-5387-4946-9DE3-B4F16D4CE29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1" name="กลุ่ม 280">
              <a:extLst>
                <a:ext uri="{FF2B5EF4-FFF2-40B4-BE49-F238E27FC236}">
                  <a16:creationId xmlns:a16="http://schemas.microsoft.com/office/drawing/2014/main" id="{FF29CD6F-DF76-41F6-9990-906C2A05B836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89" name="รูปแบบอิสระ: รูปร่าง 288">
                <a:extLst>
                  <a:ext uri="{FF2B5EF4-FFF2-40B4-BE49-F238E27FC236}">
                    <a16:creationId xmlns:a16="http://schemas.microsoft.com/office/drawing/2014/main" id="{14A3E791-3747-456B-A08C-248F0AB3450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0" name="ตัวเชื่อมต่อตรง 289">
                <a:extLst>
                  <a:ext uri="{FF2B5EF4-FFF2-40B4-BE49-F238E27FC236}">
                    <a16:creationId xmlns:a16="http://schemas.microsoft.com/office/drawing/2014/main" id="{72FDD47E-1FFA-44CB-9C12-49DBC233C306}"/>
                  </a:ext>
                </a:extLst>
              </p:cNvPr>
              <p:cNvCxnSpPr>
                <a:cxnSpLocks/>
                <a:stCxn id="28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1" name="รูปแบบอิสระ: รูปร่าง 290">
                <a:extLst>
                  <a:ext uri="{FF2B5EF4-FFF2-40B4-BE49-F238E27FC236}">
                    <a16:creationId xmlns:a16="http://schemas.microsoft.com/office/drawing/2014/main" id="{1A8F83F1-51BC-4E14-A5E7-210E1A1F57CC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2" name="รูปแบบอิสระ: รูปร่าง 291">
                <a:extLst>
                  <a:ext uri="{FF2B5EF4-FFF2-40B4-BE49-F238E27FC236}">
                    <a16:creationId xmlns:a16="http://schemas.microsoft.com/office/drawing/2014/main" id="{A4363150-E915-470F-A8B8-12FF9E7AF7F8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3" name="รูปแบบอิสระ: รูปร่าง 292">
                <a:extLst>
                  <a:ext uri="{FF2B5EF4-FFF2-40B4-BE49-F238E27FC236}">
                    <a16:creationId xmlns:a16="http://schemas.microsoft.com/office/drawing/2014/main" id="{256DDEAB-F206-4518-AC6C-87BF19C40E4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4" name="รูปแบบอิสระ: รูปร่าง 293">
                <a:extLst>
                  <a:ext uri="{FF2B5EF4-FFF2-40B4-BE49-F238E27FC236}">
                    <a16:creationId xmlns:a16="http://schemas.microsoft.com/office/drawing/2014/main" id="{BE12C0D8-4381-4FA6-876E-DEB4AD415E8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2" name="กลุ่ม 281">
              <a:extLst>
                <a:ext uri="{FF2B5EF4-FFF2-40B4-BE49-F238E27FC236}">
                  <a16:creationId xmlns:a16="http://schemas.microsoft.com/office/drawing/2014/main" id="{519DACA4-DC89-4105-A8C8-B3D02039A617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83" name="รูปแบบอิสระ: รูปร่าง 282">
                <a:extLst>
                  <a:ext uri="{FF2B5EF4-FFF2-40B4-BE49-F238E27FC236}">
                    <a16:creationId xmlns:a16="http://schemas.microsoft.com/office/drawing/2014/main" id="{B19BF3F1-1D57-4080-8EBF-F31BE46A6BC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84" name="ตัวเชื่อมต่อตรง 283">
                <a:extLst>
                  <a:ext uri="{FF2B5EF4-FFF2-40B4-BE49-F238E27FC236}">
                    <a16:creationId xmlns:a16="http://schemas.microsoft.com/office/drawing/2014/main" id="{E09EDB7A-9C5E-4DF3-A257-DA5DB190C1CA}"/>
                  </a:ext>
                </a:extLst>
              </p:cNvPr>
              <p:cNvCxnSpPr>
                <a:cxnSpLocks/>
                <a:stCxn id="283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5" name="รูปแบบอิสระ: รูปร่าง 284">
                <a:extLst>
                  <a:ext uri="{FF2B5EF4-FFF2-40B4-BE49-F238E27FC236}">
                    <a16:creationId xmlns:a16="http://schemas.microsoft.com/office/drawing/2014/main" id="{7D0BFD3D-6204-4AFE-A0D7-A30E24C7E85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6" name="รูปแบบอิสระ: รูปร่าง 285">
                <a:extLst>
                  <a:ext uri="{FF2B5EF4-FFF2-40B4-BE49-F238E27FC236}">
                    <a16:creationId xmlns:a16="http://schemas.microsoft.com/office/drawing/2014/main" id="{FB80FB39-ECE4-4DED-9B62-0892B853B80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7" name="รูปแบบอิสระ: รูปร่าง 286">
                <a:extLst>
                  <a:ext uri="{FF2B5EF4-FFF2-40B4-BE49-F238E27FC236}">
                    <a16:creationId xmlns:a16="http://schemas.microsoft.com/office/drawing/2014/main" id="{F6721880-4083-4CDF-AA3C-92D7BCDA6F92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8" name="รูปแบบอิสระ: รูปร่าง 287">
                <a:extLst>
                  <a:ext uri="{FF2B5EF4-FFF2-40B4-BE49-F238E27FC236}">
                    <a16:creationId xmlns:a16="http://schemas.microsoft.com/office/drawing/2014/main" id="{094549AC-39E9-4653-AC9B-994A7B9232A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96" name="กลุ่ม 95">
            <a:extLst>
              <a:ext uri="{FF2B5EF4-FFF2-40B4-BE49-F238E27FC236}">
                <a16:creationId xmlns:a16="http://schemas.microsoft.com/office/drawing/2014/main" id="{02DCC8DD-AB02-4DE6-A059-F1AB6CC2B323}"/>
              </a:ext>
            </a:extLst>
          </p:cNvPr>
          <p:cNvGrpSpPr/>
          <p:nvPr/>
        </p:nvGrpSpPr>
        <p:grpSpPr>
          <a:xfrm rot="1153815">
            <a:off x="-448909" y="1405027"/>
            <a:ext cx="3066517" cy="4120713"/>
            <a:chOff x="5263424" y="1674618"/>
            <a:chExt cx="2268181" cy="2959191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97" name="รูปแบบอิสระ: รูปร่าง 96">
              <a:extLst>
                <a:ext uri="{FF2B5EF4-FFF2-40B4-BE49-F238E27FC236}">
                  <a16:creationId xmlns:a16="http://schemas.microsoft.com/office/drawing/2014/main" id="{37626AB1-681F-4B0C-8F0C-5173B74044AE}"/>
                </a:ext>
              </a:extLst>
            </p:cNvPr>
            <p:cNvSpPr/>
            <p:nvPr/>
          </p:nvSpPr>
          <p:spPr>
            <a:xfrm>
              <a:off x="5263424" y="1674618"/>
              <a:ext cx="2237116" cy="2959191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FFFFF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98" name="รูปแบบอิสระ: รูปร่าง 97">
              <a:extLst>
                <a:ext uri="{FF2B5EF4-FFF2-40B4-BE49-F238E27FC236}">
                  <a16:creationId xmlns:a16="http://schemas.microsoft.com/office/drawing/2014/main" id="{F8CA95B8-21B0-40D4-9AC4-C094B9C4DE0E}"/>
                </a:ext>
              </a:extLst>
            </p:cNvPr>
            <p:cNvSpPr/>
            <p:nvPr/>
          </p:nvSpPr>
          <p:spPr>
            <a:xfrm rot="21410072" flipH="1">
              <a:off x="7058660" y="1724474"/>
              <a:ext cx="256260" cy="514816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99" name="รูปแบบอิสระ: รูปร่าง 98">
              <a:extLst>
                <a:ext uri="{FF2B5EF4-FFF2-40B4-BE49-F238E27FC236}">
                  <a16:creationId xmlns:a16="http://schemas.microsoft.com/office/drawing/2014/main" id="{5FBB2304-FB4C-4688-8243-7397EADA7881}"/>
                </a:ext>
              </a:extLst>
            </p:cNvPr>
            <p:cNvSpPr/>
            <p:nvPr/>
          </p:nvSpPr>
          <p:spPr>
            <a:xfrm>
              <a:off x="5463830" y="1753101"/>
              <a:ext cx="879308" cy="996669"/>
            </a:xfrm>
            <a:custGeom>
              <a:avLst/>
              <a:gdLst>
                <a:gd name="connsiteX0" fmla="*/ 116550 w 878744"/>
                <a:gd name="connsiteY0" fmla="*/ 913496 h 967141"/>
                <a:gd name="connsiteX1" fmla="*/ 520410 w 878744"/>
                <a:gd name="connsiteY1" fmla="*/ 946516 h 967141"/>
                <a:gd name="connsiteX2" fmla="*/ 830290 w 878744"/>
                <a:gd name="connsiteY2" fmla="*/ 778876 h 967141"/>
                <a:gd name="connsiteX3" fmla="*/ 873470 w 878744"/>
                <a:gd name="connsiteY3" fmla="*/ 430896 h 967141"/>
                <a:gd name="connsiteX4" fmla="*/ 784570 w 878744"/>
                <a:gd name="connsiteY4" fmla="*/ 166736 h 967141"/>
                <a:gd name="connsiteX5" fmla="*/ 583910 w 878744"/>
                <a:gd name="connsiteY5" fmla="*/ 202296 h 967141"/>
                <a:gd name="connsiteX6" fmla="*/ 324830 w 878744"/>
                <a:gd name="connsiteY6" fmla="*/ 110856 h 967141"/>
                <a:gd name="connsiteX7" fmla="*/ 131790 w 878744"/>
                <a:gd name="connsiteY7" fmla="*/ 27036 h 967141"/>
                <a:gd name="connsiteX8" fmla="*/ 12410 w 878744"/>
                <a:gd name="connsiteY8" fmla="*/ 9256 h 967141"/>
                <a:gd name="connsiteX9" fmla="*/ 17490 w 878744"/>
                <a:gd name="connsiteY9" fmla="*/ 161656 h 967141"/>
                <a:gd name="connsiteX10" fmla="*/ 134330 w 878744"/>
                <a:gd name="connsiteY10" fmla="*/ 489316 h 967141"/>
                <a:gd name="connsiteX11" fmla="*/ 116550 w 878744"/>
                <a:gd name="connsiteY11" fmla="*/ 913496 h 967141"/>
                <a:gd name="connsiteX0" fmla="*/ 116550 w 878744"/>
                <a:gd name="connsiteY0" fmla="*/ 913496 h 956006"/>
                <a:gd name="connsiteX1" fmla="*/ 520410 w 878744"/>
                <a:gd name="connsiteY1" fmla="*/ 946516 h 956006"/>
                <a:gd name="connsiteX2" fmla="*/ 830290 w 878744"/>
                <a:gd name="connsiteY2" fmla="*/ 778876 h 956006"/>
                <a:gd name="connsiteX3" fmla="*/ 873470 w 878744"/>
                <a:gd name="connsiteY3" fmla="*/ 430896 h 956006"/>
                <a:gd name="connsiteX4" fmla="*/ 784570 w 878744"/>
                <a:gd name="connsiteY4" fmla="*/ 166736 h 956006"/>
                <a:gd name="connsiteX5" fmla="*/ 583910 w 878744"/>
                <a:gd name="connsiteY5" fmla="*/ 202296 h 956006"/>
                <a:gd name="connsiteX6" fmla="*/ 324830 w 878744"/>
                <a:gd name="connsiteY6" fmla="*/ 110856 h 956006"/>
                <a:gd name="connsiteX7" fmla="*/ 131790 w 878744"/>
                <a:gd name="connsiteY7" fmla="*/ 27036 h 956006"/>
                <a:gd name="connsiteX8" fmla="*/ 12410 w 878744"/>
                <a:gd name="connsiteY8" fmla="*/ 9256 h 956006"/>
                <a:gd name="connsiteX9" fmla="*/ 17490 w 878744"/>
                <a:gd name="connsiteY9" fmla="*/ 161656 h 956006"/>
                <a:gd name="connsiteX10" fmla="*/ 134330 w 878744"/>
                <a:gd name="connsiteY10" fmla="*/ 489316 h 956006"/>
                <a:gd name="connsiteX11" fmla="*/ 131790 w 878744"/>
                <a:gd name="connsiteY11" fmla="*/ 733156 h 956006"/>
                <a:gd name="connsiteX12" fmla="*/ 116550 w 878744"/>
                <a:gd name="connsiteY12" fmla="*/ 913496 h 956006"/>
                <a:gd name="connsiteX0" fmla="*/ 121630 w 878744"/>
                <a:gd name="connsiteY0" fmla="*/ 918576 h 957529"/>
                <a:gd name="connsiteX1" fmla="*/ 520410 w 878744"/>
                <a:gd name="connsiteY1" fmla="*/ 946516 h 957529"/>
                <a:gd name="connsiteX2" fmla="*/ 830290 w 878744"/>
                <a:gd name="connsiteY2" fmla="*/ 778876 h 957529"/>
                <a:gd name="connsiteX3" fmla="*/ 873470 w 878744"/>
                <a:gd name="connsiteY3" fmla="*/ 430896 h 957529"/>
                <a:gd name="connsiteX4" fmla="*/ 784570 w 878744"/>
                <a:gd name="connsiteY4" fmla="*/ 166736 h 957529"/>
                <a:gd name="connsiteX5" fmla="*/ 583910 w 878744"/>
                <a:gd name="connsiteY5" fmla="*/ 202296 h 957529"/>
                <a:gd name="connsiteX6" fmla="*/ 324830 w 878744"/>
                <a:gd name="connsiteY6" fmla="*/ 110856 h 957529"/>
                <a:gd name="connsiteX7" fmla="*/ 131790 w 878744"/>
                <a:gd name="connsiteY7" fmla="*/ 27036 h 957529"/>
                <a:gd name="connsiteX8" fmla="*/ 12410 w 878744"/>
                <a:gd name="connsiteY8" fmla="*/ 9256 h 957529"/>
                <a:gd name="connsiteX9" fmla="*/ 17490 w 878744"/>
                <a:gd name="connsiteY9" fmla="*/ 161656 h 957529"/>
                <a:gd name="connsiteX10" fmla="*/ 134330 w 878744"/>
                <a:gd name="connsiteY10" fmla="*/ 489316 h 957529"/>
                <a:gd name="connsiteX11" fmla="*/ 131790 w 878744"/>
                <a:gd name="connsiteY11" fmla="*/ 733156 h 957529"/>
                <a:gd name="connsiteX12" fmla="*/ 121630 w 878744"/>
                <a:gd name="connsiteY12" fmla="*/ 918576 h 957529"/>
                <a:gd name="connsiteX0" fmla="*/ 121630 w 878744"/>
                <a:gd name="connsiteY0" fmla="*/ 918576 h 968012"/>
                <a:gd name="connsiteX1" fmla="*/ 520410 w 878744"/>
                <a:gd name="connsiteY1" fmla="*/ 946516 h 968012"/>
                <a:gd name="connsiteX2" fmla="*/ 830290 w 878744"/>
                <a:gd name="connsiteY2" fmla="*/ 778876 h 968012"/>
                <a:gd name="connsiteX3" fmla="*/ 873470 w 878744"/>
                <a:gd name="connsiteY3" fmla="*/ 430896 h 968012"/>
                <a:gd name="connsiteX4" fmla="*/ 784570 w 878744"/>
                <a:gd name="connsiteY4" fmla="*/ 166736 h 968012"/>
                <a:gd name="connsiteX5" fmla="*/ 583910 w 878744"/>
                <a:gd name="connsiteY5" fmla="*/ 202296 h 968012"/>
                <a:gd name="connsiteX6" fmla="*/ 324830 w 878744"/>
                <a:gd name="connsiteY6" fmla="*/ 110856 h 968012"/>
                <a:gd name="connsiteX7" fmla="*/ 131790 w 878744"/>
                <a:gd name="connsiteY7" fmla="*/ 27036 h 968012"/>
                <a:gd name="connsiteX8" fmla="*/ 12410 w 878744"/>
                <a:gd name="connsiteY8" fmla="*/ 9256 h 968012"/>
                <a:gd name="connsiteX9" fmla="*/ 17490 w 878744"/>
                <a:gd name="connsiteY9" fmla="*/ 161656 h 968012"/>
                <a:gd name="connsiteX10" fmla="*/ 134330 w 878744"/>
                <a:gd name="connsiteY10" fmla="*/ 489316 h 968012"/>
                <a:gd name="connsiteX11" fmla="*/ 131790 w 878744"/>
                <a:gd name="connsiteY11" fmla="*/ 733156 h 968012"/>
                <a:gd name="connsiteX12" fmla="*/ 121630 w 878744"/>
                <a:gd name="connsiteY12" fmla="*/ 918576 h 968012"/>
                <a:gd name="connsiteX0" fmla="*/ 108930 w 878744"/>
                <a:gd name="connsiteY0" fmla="*/ 916036 h 966682"/>
                <a:gd name="connsiteX1" fmla="*/ 520410 w 878744"/>
                <a:gd name="connsiteY1" fmla="*/ 946516 h 966682"/>
                <a:gd name="connsiteX2" fmla="*/ 830290 w 878744"/>
                <a:gd name="connsiteY2" fmla="*/ 778876 h 966682"/>
                <a:gd name="connsiteX3" fmla="*/ 873470 w 878744"/>
                <a:gd name="connsiteY3" fmla="*/ 430896 h 966682"/>
                <a:gd name="connsiteX4" fmla="*/ 784570 w 878744"/>
                <a:gd name="connsiteY4" fmla="*/ 166736 h 966682"/>
                <a:gd name="connsiteX5" fmla="*/ 583910 w 878744"/>
                <a:gd name="connsiteY5" fmla="*/ 202296 h 966682"/>
                <a:gd name="connsiteX6" fmla="*/ 324830 w 878744"/>
                <a:gd name="connsiteY6" fmla="*/ 110856 h 966682"/>
                <a:gd name="connsiteX7" fmla="*/ 131790 w 878744"/>
                <a:gd name="connsiteY7" fmla="*/ 27036 h 966682"/>
                <a:gd name="connsiteX8" fmla="*/ 12410 w 878744"/>
                <a:gd name="connsiteY8" fmla="*/ 9256 h 966682"/>
                <a:gd name="connsiteX9" fmla="*/ 17490 w 878744"/>
                <a:gd name="connsiteY9" fmla="*/ 161656 h 966682"/>
                <a:gd name="connsiteX10" fmla="*/ 134330 w 878744"/>
                <a:gd name="connsiteY10" fmla="*/ 489316 h 966682"/>
                <a:gd name="connsiteX11" fmla="*/ 131790 w 878744"/>
                <a:gd name="connsiteY11" fmla="*/ 733156 h 966682"/>
                <a:gd name="connsiteX12" fmla="*/ 108930 w 878744"/>
                <a:gd name="connsiteY12" fmla="*/ 916036 h 966682"/>
                <a:gd name="connsiteX0" fmla="*/ 108930 w 878744"/>
                <a:gd name="connsiteY0" fmla="*/ 916036 h 956909"/>
                <a:gd name="connsiteX1" fmla="*/ 520410 w 878744"/>
                <a:gd name="connsiteY1" fmla="*/ 946516 h 956909"/>
                <a:gd name="connsiteX2" fmla="*/ 830290 w 878744"/>
                <a:gd name="connsiteY2" fmla="*/ 778876 h 956909"/>
                <a:gd name="connsiteX3" fmla="*/ 873470 w 878744"/>
                <a:gd name="connsiteY3" fmla="*/ 430896 h 956909"/>
                <a:gd name="connsiteX4" fmla="*/ 784570 w 878744"/>
                <a:gd name="connsiteY4" fmla="*/ 166736 h 956909"/>
                <a:gd name="connsiteX5" fmla="*/ 583910 w 878744"/>
                <a:gd name="connsiteY5" fmla="*/ 202296 h 956909"/>
                <a:gd name="connsiteX6" fmla="*/ 324830 w 878744"/>
                <a:gd name="connsiteY6" fmla="*/ 110856 h 956909"/>
                <a:gd name="connsiteX7" fmla="*/ 131790 w 878744"/>
                <a:gd name="connsiteY7" fmla="*/ 27036 h 956909"/>
                <a:gd name="connsiteX8" fmla="*/ 12410 w 878744"/>
                <a:gd name="connsiteY8" fmla="*/ 9256 h 956909"/>
                <a:gd name="connsiteX9" fmla="*/ 17490 w 878744"/>
                <a:gd name="connsiteY9" fmla="*/ 161656 h 956909"/>
                <a:gd name="connsiteX10" fmla="*/ 134330 w 878744"/>
                <a:gd name="connsiteY10" fmla="*/ 489316 h 956909"/>
                <a:gd name="connsiteX11" fmla="*/ 124170 w 878744"/>
                <a:gd name="connsiteY11" fmla="*/ 728076 h 956909"/>
                <a:gd name="connsiteX12" fmla="*/ 108930 w 878744"/>
                <a:gd name="connsiteY12" fmla="*/ 916036 h 956909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34330 w 878744"/>
                <a:gd name="connsiteY10" fmla="*/ 48931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11470 w 878744"/>
                <a:gd name="connsiteY10" fmla="*/ 49439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368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6870 w 878744"/>
                <a:gd name="connsiteY12" fmla="*/ 979536 h 994781"/>
                <a:gd name="connsiteX0" fmla="*/ 1622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62270 w 878744"/>
                <a:gd name="connsiteY12" fmla="*/ 979536 h 994781"/>
                <a:gd name="connsiteX0" fmla="*/ 13179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1790 w 878744"/>
                <a:gd name="connsiteY12" fmla="*/ 979536 h 994781"/>
                <a:gd name="connsiteX0" fmla="*/ 131790 w 878462"/>
                <a:gd name="connsiteY0" fmla="*/ 979536 h 994781"/>
                <a:gd name="connsiteX1" fmla="*/ 520410 w 878462"/>
                <a:gd name="connsiteY1" fmla="*/ 946516 h 994781"/>
                <a:gd name="connsiteX2" fmla="*/ 830290 w 878462"/>
                <a:gd name="connsiteY2" fmla="*/ 778876 h 994781"/>
                <a:gd name="connsiteX3" fmla="*/ 873470 w 878462"/>
                <a:gd name="connsiteY3" fmla="*/ 430896 h 994781"/>
                <a:gd name="connsiteX4" fmla="*/ 788380 w 878462"/>
                <a:gd name="connsiteY4" fmla="*/ 193406 h 994781"/>
                <a:gd name="connsiteX5" fmla="*/ 583910 w 878462"/>
                <a:gd name="connsiteY5" fmla="*/ 202296 h 994781"/>
                <a:gd name="connsiteX6" fmla="*/ 324830 w 878462"/>
                <a:gd name="connsiteY6" fmla="*/ 110856 h 994781"/>
                <a:gd name="connsiteX7" fmla="*/ 131790 w 878462"/>
                <a:gd name="connsiteY7" fmla="*/ 27036 h 994781"/>
                <a:gd name="connsiteX8" fmla="*/ 12410 w 878462"/>
                <a:gd name="connsiteY8" fmla="*/ 9256 h 994781"/>
                <a:gd name="connsiteX9" fmla="*/ 17490 w 878462"/>
                <a:gd name="connsiteY9" fmla="*/ 161656 h 994781"/>
                <a:gd name="connsiteX10" fmla="*/ 111470 w 878462"/>
                <a:gd name="connsiteY10" fmla="*/ 494396 h 994781"/>
                <a:gd name="connsiteX11" fmla="*/ 124170 w 878462"/>
                <a:gd name="connsiteY11" fmla="*/ 728076 h 994781"/>
                <a:gd name="connsiteX12" fmla="*/ 131790 w 878462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83910 w 878180"/>
                <a:gd name="connsiteY5" fmla="*/ 20229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76290 w 878180"/>
                <a:gd name="connsiteY5" fmla="*/ 22134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80277 h 995522"/>
                <a:gd name="connsiteX1" fmla="*/ 520410 w 878180"/>
                <a:gd name="connsiteY1" fmla="*/ 947257 h 995522"/>
                <a:gd name="connsiteX2" fmla="*/ 830290 w 878180"/>
                <a:gd name="connsiteY2" fmla="*/ 779617 h 995522"/>
                <a:gd name="connsiteX3" fmla="*/ 873470 w 878180"/>
                <a:gd name="connsiteY3" fmla="*/ 431637 h 995522"/>
                <a:gd name="connsiteX4" fmla="*/ 792190 w 878180"/>
                <a:gd name="connsiteY4" fmla="*/ 186527 h 995522"/>
                <a:gd name="connsiteX5" fmla="*/ 576290 w 878180"/>
                <a:gd name="connsiteY5" fmla="*/ 222087 h 995522"/>
                <a:gd name="connsiteX6" fmla="*/ 340070 w 878180"/>
                <a:gd name="connsiteY6" fmla="*/ 134457 h 995522"/>
                <a:gd name="connsiteX7" fmla="*/ 131790 w 878180"/>
                <a:gd name="connsiteY7" fmla="*/ 27777 h 995522"/>
                <a:gd name="connsiteX8" fmla="*/ 12410 w 878180"/>
                <a:gd name="connsiteY8" fmla="*/ 9997 h 995522"/>
                <a:gd name="connsiteX9" fmla="*/ 17490 w 878180"/>
                <a:gd name="connsiteY9" fmla="*/ 162397 h 995522"/>
                <a:gd name="connsiteX10" fmla="*/ 111470 w 878180"/>
                <a:gd name="connsiteY10" fmla="*/ 495137 h 995522"/>
                <a:gd name="connsiteX11" fmla="*/ 124170 w 878180"/>
                <a:gd name="connsiteY11" fmla="*/ 728817 h 995522"/>
                <a:gd name="connsiteX12" fmla="*/ 131790 w 878180"/>
                <a:gd name="connsiteY12" fmla="*/ 980277 h 995522"/>
                <a:gd name="connsiteX0" fmla="*/ 131790 w 878180"/>
                <a:gd name="connsiteY0" fmla="*/ 980277 h 994404"/>
                <a:gd name="connsiteX1" fmla="*/ 520410 w 878180"/>
                <a:gd name="connsiteY1" fmla="*/ 947257 h 994404"/>
                <a:gd name="connsiteX2" fmla="*/ 830290 w 878180"/>
                <a:gd name="connsiteY2" fmla="*/ 779617 h 994404"/>
                <a:gd name="connsiteX3" fmla="*/ 873470 w 878180"/>
                <a:gd name="connsiteY3" fmla="*/ 431637 h 994404"/>
                <a:gd name="connsiteX4" fmla="*/ 792190 w 878180"/>
                <a:gd name="connsiteY4" fmla="*/ 186527 h 994404"/>
                <a:gd name="connsiteX5" fmla="*/ 576290 w 878180"/>
                <a:gd name="connsiteY5" fmla="*/ 222087 h 994404"/>
                <a:gd name="connsiteX6" fmla="*/ 340070 w 878180"/>
                <a:gd name="connsiteY6" fmla="*/ 134457 h 994404"/>
                <a:gd name="connsiteX7" fmla="*/ 131790 w 878180"/>
                <a:gd name="connsiteY7" fmla="*/ 27777 h 994404"/>
                <a:gd name="connsiteX8" fmla="*/ 12410 w 878180"/>
                <a:gd name="connsiteY8" fmla="*/ 9997 h 994404"/>
                <a:gd name="connsiteX9" fmla="*/ 17490 w 878180"/>
                <a:gd name="connsiteY9" fmla="*/ 162397 h 994404"/>
                <a:gd name="connsiteX10" fmla="*/ 111470 w 878180"/>
                <a:gd name="connsiteY10" fmla="*/ 495137 h 994404"/>
                <a:gd name="connsiteX11" fmla="*/ 147030 w 878180"/>
                <a:gd name="connsiteY11" fmla="*/ 744057 h 994404"/>
                <a:gd name="connsiteX12" fmla="*/ 131790 w 878180"/>
                <a:gd name="connsiteY12" fmla="*/ 980277 h 994404"/>
                <a:gd name="connsiteX0" fmla="*/ 131790 w 878180"/>
                <a:gd name="connsiteY0" fmla="*/ 980277 h 993845"/>
                <a:gd name="connsiteX1" fmla="*/ 520410 w 878180"/>
                <a:gd name="connsiteY1" fmla="*/ 947257 h 993845"/>
                <a:gd name="connsiteX2" fmla="*/ 830290 w 878180"/>
                <a:gd name="connsiteY2" fmla="*/ 779617 h 993845"/>
                <a:gd name="connsiteX3" fmla="*/ 873470 w 878180"/>
                <a:gd name="connsiteY3" fmla="*/ 431637 h 993845"/>
                <a:gd name="connsiteX4" fmla="*/ 792190 w 878180"/>
                <a:gd name="connsiteY4" fmla="*/ 186527 h 993845"/>
                <a:gd name="connsiteX5" fmla="*/ 576290 w 878180"/>
                <a:gd name="connsiteY5" fmla="*/ 222087 h 993845"/>
                <a:gd name="connsiteX6" fmla="*/ 340070 w 878180"/>
                <a:gd name="connsiteY6" fmla="*/ 134457 h 993845"/>
                <a:gd name="connsiteX7" fmla="*/ 131790 w 878180"/>
                <a:gd name="connsiteY7" fmla="*/ 27777 h 993845"/>
                <a:gd name="connsiteX8" fmla="*/ 12410 w 878180"/>
                <a:gd name="connsiteY8" fmla="*/ 9997 h 993845"/>
                <a:gd name="connsiteX9" fmla="*/ 17490 w 878180"/>
                <a:gd name="connsiteY9" fmla="*/ 162397 h 993845"/>
                <a:gd name="connsiteX10" fmla="*/ 111470 w 878180"/>
                <a:gd name="connsiteY10" fmla="*/ 495137 h 993845"/>
                <a:gd name="connsiteX11" fmla="*/ 135600 w 878180"/>
                <a:gd name="connsiteY11" fmla="*/ 751677 h 993845"/>
                <a:gd name="connsiteX12" fmla="*/ 131790 w 878180"/>
                <a:gd name="connsiteY12" fmla="*/ 980277 h 993845"/>
                <a:gd name="connsiteX0" fmla="*/ 154650 w 878180"/>
                <a:gd name="connsiteY0" fmla="*/ 987897 h 1000223"/>
                <a:gd name="connsiteX1" fmla="*/ 520410 w 878180"/>
                <a:gd name="connsiteY1" fmla="*/ 947257 h 1000223"/>
                <a:gd name="connsiteX2" fmla="*/ 830290 w 878180"/>
                <a:gd name="connsiteY2" fmla="*/ 779617 h 1000223"/>
                <a:gd name="connsiteX3" fmla="*/ 873470 w 878180"/>
                <a:gd name="connsiteY3" fmla="*/ 431637 h 1000223"/>
                <a:gd name="connsiteX4" fmla="*/ 792190 w 878180"/>
                <a:gd name="connsiteY4" fmla="*/ 186527 h 1000223"/>
                <a:gd name="connsiteX5" fmla="*/ 576290 w 878180"/>
                <a:gd name="connsiteY5" fmla="*/ 222087 h 1000223"/>
                <a:gd name="connsiteX6" fmla="*/ 340070 w 878180"/>
                <a:gd name="connsiteY6" fmla="*/ 134457 h 1000223"/>
                <a:gd name="connsiteX7" fmla="*/ 131790 w 878180"/>
                <a:gd name="connsiteY7" fmla="*/ 27777 h 1000223"/>
                <a:gd name="connsiteX8" fmla="*/ 12410 w 878180"/>
                <a:gd name="connsiteY8" fmla="*/ 9997 h 1000223"/>
                <a:gd name="connsiteX9" fmla="*/ 17490 w 878180"/>
                <a:gd name="connsiteY9" fmla="*/ 162397 h 1000223"/>
                <a:gd name="connsiteX10" fmla="*/ 111470 w 878180"/>
                <a:gd name="connsiteY10" fmla="*/ 495137 h 1000223"/>
                <a:gd name="connsiteX11" fmla="*/ 135600 w 878180"/>
                <a:gd name="connsiteY11" fmla="*/ 751677 h 1000223"/>
                <a:gd name="connsiteX12" fmla="*/ 154650 w 878180"/>
                <a:gd name="connsiteY12" fmla="*/ 987897 h 1000223"/>
                <a:gd name="connsiteX0" fmla="*/ 154650 w 878180"/>
                <a:gd name="connsiteY0" fmla="*/ 984087 h 997007"/>
                <a:gd name="connsiteX1" fmla="*/ 520410 w 878180"/>
                <a:gd name="connsiteY1" fmla="*/ 947257 h 997007"/>
                <a:gd name="connsiteX2" fmla="*/ 830290 w 878180"/>
                <a:gd name="connsiteY2" fmla="*/ 779617 h 997007"/>
                <a:gd name="connsiteX3" fmla="*/ 873470 w 878180"/>
                <a:gd name="connsiteY3" fmla="*/ 431637 h 997007"/>
                <a:gd name="connsiteX4" fmla="*/ 792190 w 878180"/>
                <a:gd name="connsiteY4" fmla="*/ 186527 h 997007"/>
                <a:gd name="connsiteX5" fmla="*/ 576290 w 878180"/>
                <a:gd name="connsiteY5" fmla="*/ 222087 h 997007"/>
                <a:gd name="connsiteX6" fmla="*/ 340070 w 878180"/>
                <a:gd name="connsiteY6" fmla="*/ 134457 h 997007"/>
                <a:gd name="connsiteX7" fmla="*/ 131790 w 878180"/>
                <a:gd name="connsiteY7" fmla="*/ 27777 h 997007"/>
                <a:gd name="connsiteX8" fmla="*/ 12410 w 878180"/>
                <a:gd name="connsiteY8" fmla="*/ 9997 h 997007"/>
                <a:gd name="connsiteX9" fmla="*/ 17490 w 878180"/>
                <a:gd name="connsiteY9" fmla="*/ 162397 h 997007"/>
                <a:gd name="connsiteX10" fmla="*/ 111470 w 878180"/>
                <a:gd name="connsiteY10" fmla="*/ 495137 h 997007"/>
                <a:gd name="connsiteX11" fmla="*/ 135600 w 878180"/>
                <a:gd name="connsiteY11" fmla="*/ 751677 h 997007"/>
                <a:gd name="connsiteX12" fmla="*/ 154650 w 878180"/>
                <a:gd name="connsiteY12" fmla="*/ 984087 h 997007"/>
                <a:gd name="connsiteX0" fmla="*/ 154650 w 879308"/>
                <a:gd name="connsiteY0" fmla="*/ 984087 h 997007"/>
                <a:gd name="connsiteX1" fmla="*/ 520410 w 879308"/>
                <a:gd name="connsiteY1" fmla="*/ 947257 h 997007"/>
                <a:gd name="connsiteX2" fmla="*/ 830290 w 879308"/>
                <a:gd name="connsiteY2" fmla="*/ 779617 h 997007"/>
                <a:gd name="connsiteX3" fmla="*/ 873470 w 879308"/>
                <a:gd name="connsiteY3" fmla="*/ 431637 h 997007"/>
                <a:gd name="connsiteX4" fmla="*/ 776950 w 879308"/>
                <a:gd name="connsiteY4" fmla="*/ 182717 h 997007"/>
                <a:gd name="connsiteX5" fmla="*/ 576290 w 879308"/>
                <a:gd name="connsiteY5" fmla="*/ 222087 h 997007"/>
                <a:gd name="connsiteX6" fmla="*/ 340070 w 879308"/>
                <a:gd name="connsiteY6" fmla="*/ 134457 h 997007"/>
                <a:gd name="connsiteX7" fmla="*/ 131790 w 879308"/>
                <a:gd name="connsiteY7" fmla="*/ 27777 h 997007"/>
                <a:gd name="connsiteX8" fmla="*/ 12410 w 879308"/>
                <a:gd name="connsiteY8" fmla="*/ 9997 h 997007"/>
                <a:gd name="connsiteX9" fmla="*/ 17490 w 879308"/>
                <a:gd name="connsiteY9" fmla="*/ 162397 h 997007"/>
                <a:gd name="connsiteX10" fmla="*/ 111470 w 879308"/>
                <a:gd name="connsiteY10" fmla="*/ 495137 h 997007"/>
                <a:gd name="connsiteX11" fmla="*/ 135600 w 879308"/>
                <a:gd name="connsiteY11" fmla="*/ 751677 h 997007"/>
                <a:gd name="connsiteX12" fmla="*/ 154650 w 879308"/>
                <a:gd name="connsiteY12" fmla="*/ 984087 h 997007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6290 w 879308"/>
                <a:gd name="connsiteY5" fmla="*/ 22174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8830 w 879308"/>
                <a:gd name="connsiteY5" fmla="*/ 20396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79308" h="996669">
                  <a:moveTo>
                    <a:pt x="154650" y="983749"/>
                  </a:moveTo>
                  <a:cubicBezTo>
                    <a:pt x="218785" y="1016346"/>
                    <a:pt x="407803" y="980997"/>
                    <a:pt x="520410" y="946919"/>
                  </a:cubicBezTo>
                  <a:cubicBezTo>
                    <a:pt x="633017" y="912841"/>
                    <a:pt x="771447" y="865216"/>
                    <a:pt x="830290" y="779279"/>
                  </a:cubicBezTo>
                  <a:cubicBezTo>
                    <a:pt x="889133" y="693342"/>
                    <a:pt x="882360" y="530782"/>
                    <a:pt x="873470" y="431299"/>
                  </a:cubicBezTo>
                  <a:cubicBezTo>
                    <a:pt x="864580" y="331816"/>
                    <a:pt x="826057" y="220267"/>
                    <a:pt x="776950" y="182379"/>
                  </a:cubicBezTo>
                  <a:cubicBezTo>
                    <a:pt x="727843" y="144491"/>
                    <a:pt x="651643" y="213706"/>
                    <a:pt x="578830" y="203969"/>
                  </a:cubicBezTo>
                  <a:cubicBezTo>
                    <a:pt x="506017" y="194232"/>
                    <a:pt x="414577" y="153381"/>
                    <a:pt x="340070" y="123959"/>
                  </a:cubicBezTo>
                  <a:cubicBezTo>
                    <a:pt x="265563" y="94537"/>
                    <a:pt x="186400" y="46489"/>
                    <a:pt x="131790" y="27439"/>
                  </a:cubicBezTo>
                  <a:cubicBezTo>
                    <a:pt x="77180" y="8389"/>
                    <a:pt x="31460" y="-12778"/>
                    <a:pt x="12410" y="9659"/>
                  </a:cubicBezTo>
                  <a:cubicBezTo>
                    <a:pt x="-6640" y="32096"/>
                    <a:pt x="-2830" y="82049"/>
                    <a:pt x="17490" y="162059"/>
                  </a:cubicBezTo>
                  <a:cubicBezTo>
                    <a:pt x="37810" y="242069"/>
                    <a:pt x="91785" y="396586"/>
                    <a:pt x="111470" y="494799"/>
                  </a:cubicBezTo>
                  <a:cubicBezTo>
                    <a:pt x="131155" y="593012"/>
                    <a:pt x="138563" y="680642"/>
                    <a:pt x="135600" y="751339"/>
                  </a:cubicBezTo>
                  <a:cubicBezTo>
                    <a:pt x="132637" y="822036"/>
                    <a:pt x="90515" y="951152"/>
                    <a:pt x="154650" y="983749"/>
                  </a:cubicBez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00" name="รูปแบบอิสระ: รูปร่าง 99">
              <a:extLst>
                <a:ext uri="{FF2B5EF4-FFF2-40B4-BE49-F238E27FC236}">
                  <a16:creationId xmlns:a16="http://schemas.microsoft.com/office/drawing/2014/main" id="{03C77F74-2B1C-4C80-A4CF-79C19087D35D}"/>
                </a:ext>
              </a:extLst>
            </p:cNvPr>
            <p:cNvSpPr/>
            <p:nvPr/>
          </p:nvSpPr>
          <p:spPr>
            <a:xfrm>
              <a:off x="5450671" y="1801876"/>
              <a:ext cx="248412" cy="513448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101" name="กลุ่ม 100">
              <a:extLst>
                <a:ext uri="{FF2B5EF4-FFF2-40B4-BE49-F238E27FC236}">
                  <a16:creationId xmlns:a16="http://schemas.microsoft.com/office/drawing/2014/main" id="{149B0CF6-9CA9-452D-8BC5-4B4FA2DB9B17}"/>
                </a:ext>
              </a:extLst>
            </p:cNvPr>
            <p:cNvGrpSpPr/>
            <p:nvPr/>
          </p:nvGrpSpPr>
          <p:grpSpPr>
            <a:xfrm>
              <a:off x="5762797" y="2329698"/>
              <a:ext cx="1355938" cy="615226"/>
              <a:chOff x="845557" y="3324777"/>
              <a:chExt cx="1355938" cy="615226"/>
            </a:xfrm>
          </p:grpSpPr>
          <p:grpSp>
            <p:nvGrpSpPr>
              <p:cNvPr id="104" name="กลุ่ม 103">
                <a:extLst>
                  <a:ext uri="{FF2B5EF4-FFF2-40B4-BE49-F238E27FC236}">
                    <a16:creationId xmlns:a16="http://schemas.microsoft.com/office/drawing/2014/main" id="{8C826B7C-630E-401C-9B0C-AA3D6A48AEC0}"/>
                  </a:ext>
                </a:extLst>
              </p:cNvPr>
              <p:cNvGrpSpPr/>
              <p:nvPr/>
            </p:nvGrpSpPr>
            <p:grpSpPr>
              <a:xfrm>
                <a:off x="1278221" y="3642317"/>
                <a:ext cx="490561" cy="297686"/>
                <a:chOff x="3673493" y="3224085"/>
                <a:chExt cx="490561" cy="297686"/>
              </a:xfrm>
            </p:grpSpPr>
            <p:sp>
              <p:nvSpPr>
                <p:cNvPr id="120" name="รูปแบบอิสระ: รูปร่าง 119">
                  <a:extLst>
                    <a:ext uri="{FF2B5EF4-FFF2-40B4-BE49-F238E27FC236}">
                      <a16:creationId xmlns:a16="http://schemas.microsoft.com/office/drawing/2014/main" id="{41CA4B08-2844-4157-968C-D64A1FA2339A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21" name="รูปแบบอิสระ: รูปร่าง 120">
                  <a:extLst>
                    <a:ext uri="{FF2B5EF4-FFF2-40B4-BE49-F238E27FC236}">
                      <a16:creationId xmlns:a16="http://schemas.microsoft.com/office/drawing/2014/main" id="{02058915-CE9A-4599-BAE9-9FA885BB1145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05" name="กลุ่ม 104">
                <a:extLst>
                  <a:ext uri="{FF2B5EF4-FFF2-40B4-BE49-F238E27FC236}">
                    <a16:creationId xmlns:a16="http://schemas.microsoft.com/office/drawing/2014/main" id="{E0C150C8-C8D8-4D0F-AAAC-50F8EA39C91A}"/>
                  </a:ext>
                </a:extLst>
              </p:cNvPr>
              <p:cNvGrpSpPr/>
              <p:nvPr/>
            </p:nvGrpSpPr>
            <p:grpSpPr>
              <a:xfrm>
                <a:off x="995333" y="3324777"/>
                <a:ext cx="1081875" cy="246380"/>
                <a:chOff x="3390605" y="2906545"/>
                <a:chExt cx="1081875" cy="246380"/>
              </a:xfrm>
            </p:grpSpPr>
            <p:sp>
              <p:nvSpPr>
                <p:cNvPr id="114" name="แผนผังลำดับงาน: ตัวเชื่อมต่อ 113">
                  <a:extLst>
                    <a:ext uri="{FF2B5EF4-FFF2-40B4-BE49-F238E27FC236}">
                      <a16:creationId xmlns:a16="http://schemas.microsoft.com/office/drawing/2014/main" id="{F475DECF-ACF0-43BD-A4AB-EF2E6F7BFC10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15" name="แผนผังลำดับงาน: ตัวเชื่อมต่อ 114">
                  <a:extLst>
                    <a:ext uri="{FF2B5EF4-FFF2-40B4-BE49-F238E27FC236}">
                      <a16:creationId xmlns:a16="http://schemas.microsoft.com/office/drawing/2014/main" id="{A97A66B5-33AF-4820-9945-914247E7BE10}"/>
                    </a:ext>
                  </a:extLst>
                </p:cNvPr>
                <p:cNvSpPr/>
                <p:nvPr/>
              </p:nvSpPr>
              <p:spPr>
                <a:xfrm>
                  <a:off x="4215940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16" name="แผนผังลำดับงาน: ตัวเชื่อมต่อ 115">
                  <a:extLst>
                    <a:ext uri="{FF2B5EF4-FFF2-40B4-BE49-F238E27FC236}">
                      <a16:creationId xmlns:a16="http://schemas.microsoft.com/office/drawing/2014/main" id="{34E729B0-435F-4F1A-BA55-C7D2AC45ECB5}"/>
                    </a:ext>
                  </a:extLst>
                </p:cNvPr>
                <p:cNvSpPr/>
                <p:nvPr/>
              </p:nvSpPr>
              <p:spPr>
                <a:xfrm>
                  <a:off x="3470460" y="294055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17" name="แผนผังลำดับงาน: ตัวเชื่อมต่อ 116">
                  <a:extLst>
                    <a:ext uri="{FF2B5EF4-FFF2-40B4-BE49-F238E27FC236}">
                      <a16:creationId xmlns:a16="http://schemas.microsoft.com/office/drawing/2014/main" id="{E0DFC265-F782-48DC-9826-0518546EE25C}"/>
                    </a:ext>
                  </a:extLst>
                </p:cNvPr>
                <p:cNvSpPr/>
                <p:nvPr/>
              </p:nvSpPr>
              <p:spPr>
                <a:xfrm>
                  <a:off x="4294835" y="2940826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18" name="แผนผังลำดับงาน: ตัวเชื่อมต่อ 117">
                  <a:extLst>
                    <a:ext uri="{FF2B5EF4-FFF2-40B4-BE49-F238E27FC236}">
                      <a16:creationId xmlns:a16="http://schemas.microsoft.com/office/drawing/2014/main" id="{70E8B3AE-24C4-4EAF-AFEE-6F02933BE39E}"/>
                    </a:ext>
                  </a:extLst>
                </p:cNvPr>
                <p:cNvSpPr/>
                <p:nvPr/>
              </p:nvSpPr>
              <p:spPr>
                <a:xfrm>
                  <a:off x="3559745" y="2971441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19" name="แผนผังลำดับงาน: ตัวเชื่อมต่อ 118">
                  <a:extLst>
                    <a:ext uri="{FF2B5EF4-FFF2-40B4-BE49-F238E27FC236}">
                      <a16:creationId xmlns:a16="http://schemas.microsoft.com/office/drawing/2014/main" id="{991E1225-1938-4014-992B-14AAFF1D64A9}"/>
                    </a:ext>
                  </a:extLst>
                </p:cNvPr>
                <p:cNvSpPr/>
                <p:nvPr/>
              </p:nvSpPr>
              <p:spPr>
                <a:xfrm>
                  <a:off x="4384478" y="2972732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06" name="กลุ่ม 105">
                <a:extLst>
                  <a:ext uri="{FF2B5EF4-FFF2-40B4-BE49-F238E27FC236}">
                    <a16:creationId xmlns:a16="http://schemas.microsoft.com/office/drawing/2014/main" id="{A939466B-07EB-45D0-B9B3-9C8C1B2329E9}"/>
                  </a:ext>
                </a:extLst>
              </p:cNvPr>
              <p:cNvGrpSpPr/>
              <p:nvPr/>
            </p:nvGrpSpPr>
            <p:grpSpPr>
              <a:xfrm>
                <a:off x="845557" y="3679212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11" name="ตัวเชื่อมต่อตรง 110">
                  <a:extLst>
                    <a:ext uri="{FF2B5EF4-FFF2-40B4-BE49-F238E27FC236}">
                      <a16:creationId xmlns:a16="http://schemas.microsoft.com/office/drawing/2014/main" id="{286FCB2F-140C-4D90-BACF-2608FF21E0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ตัวเชื่อมต่อตรง 111">
                  <a:extLst>
                    <a:ext uri="{FF2B5EF4-FFF2-40B4-BE49-F238E27FC236}">
                      <a16:creationId xmlns:a16="http://schemas.microsoft.com/office/drawing/2014/main" id="{B34BE35E-781A-481E-A088-6D77C8540E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ตัวเชื่อมต่อตรง 112">
                  <a:extLst>
                    <a:ext uri="{FF2B5EF4-FFF2-40B4-BE49-F238E27FC236}">
                      <a16:creationId xmlns:a16="http://schemas.microsoft.com/office/drawing/2014/main" id="{E50D47F7-8CAC-4802-B8A6-A7A1EB0640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" name="กลุ่ม 106">
                <a:extLst>
                  <a:ext uri="{FF2B5EF4-FFF2-40B4-BE49-F238E27FC236}">
                    <a16:creationId xmlns:a16="http://schemas.microsoft.com/office/drawing/2014/main" id="{B02C64FA-4FD8-4AEC-983C-94EAE6E5BE09}"/>
                  </a:ext>
                </a:extLst>
              </p:cNvPr>
              <p:cNvGrpSpPr/>
              <p:nvPr/>
            </p:nvGrpSpPr>
            <p:grpSpPr>
              <a:xfrm flipH="1">
                <a:off x="1989959" y="3680275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08" name="ตัวเชื่อมต่อตรง 107">
                  <a:extLst>
                    <a:ext uri="{FF2B5EF4-FFF2-40B4-BE49-F238E27FC236}">
                      <a16:creationId xmlns:a16="http://schemas.microsoft.com/office/drawing/2014/main" id="{FA764E7F-937A-4D3F-B4DE-A44EDBFF62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ตัวเชื่อมต่อตรง 108">
                  <a:extLst>
                    <a:ext uri="{FF2B5EF4-FFF2-40B4-BE49-F238E27FC236}">
                      <a16:creationId xmlns:a16="http://schemas.microsoft.com/office/drawing/2014/main" id="{9CCAF9E8-94BB-48A5-AB69-F1F03DF467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ตัวเชื่อมต่อตรง 109">
                  <a:extLst>
                    <a:ext uri="{FF2B5EF4-FFF2-40B4-BE49-F238E27FC236}">
                      <a16:creationId xmlns:a16="http://schemas.microsoft.com/office/drawing/2014/main" id="{0A422563-8E0A-420E-99AF-2275245A43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2" name="คอร์ด 101">
              <a:extLst>
                <a:ext uri="{FF2B5EF4-FFF2-40B4-BE49-F238E27FC236}">
                  <a16:creationId xmlns:a16="http://schemas.microsoft.com/office/drawing/2014/main" id="{FCD84AC0-1A7A-4015-8B22-F17D92DE6664}"/>
                </a:ext>
              </a:extLst>
            </p:cNvPr>
            <p:cNvSpPr/>
            <p:nvPr/>
          </p:nvSpPr>
          <p:spPr>
            <a:xfrm rot="748035">
              <a:off x="6971453" y="3317483"/>
              <a:ext cx="560152" cy="561388"/>
            </a:xfrm>
            <a:prstGeom prst="chord">
              <a:avLst/>
            </a:pr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03" name="คอร์ด 99">
              <a:extLst>
                <a:ext uri="{FF2B5EF4-FFF2-40B4-BE49-F238E27FC236}">
                  <a16:creationId xmlns:a16="http://schemas.microsoft.com/office/drawing/2014/main" id="{E2A0358D-5B6D-4CF3-8451-B3FD0CB0F718}"/>
                </a:ext>
              </a:extLst>
            </p:cNvPr>
            <p:cNvSpPr/>
            <p:nvPr/>
          </p:nvSpPr>
          <p:spPr>
            <a:xfrm rot="20880139" flipH="1">
              <a:off x="5267137" y="3456269"/>
              <a:ext cx="605585" cy="714770"/>
            </a:xfrm>
            <a:custGeom>
              <a:avLst/>
              <a:gdLst>
                <a:gd name="connsiteX0" fmla="*/ 600401 w 699818"/>
                <a:gd name="connsiteY0" fmla="*/ 609246 h 717509"/>
                <a:gd name="connsiteX1" fmla="*/ 171669 w 699818"/>
                <a:gd name="connsiteY1" fmla="*/ 667475 h 717509"/>
                <a:gd name="connsiteX2" fmla="*/ 11370 w 699818"/>
                <a:gd name="connsiteY2" fmla="*/ 268042 h 717509"/>
                <a:gd name="connsiteX3" fmla="*/ 349909 w 699818"/>
                <a:gd name="connsiteY3" fmla="*/ -2 h 717509"/>
                <a:gd name="connsiteX4" fmla="*/ 600401 w 699818"/>
                <a:gd name="connsiteY4" fmla="*/ 609246 h 717509"/>
                <a:gd name="connsiteX0" fmla="*/ 607973 w 607973"/>
                <a:gd name="connsiteY0" fmla="*/ 618550 h 710118"/>
                <a:gd name="connsiteX1" fmla="*/ 169132 w 607973"/>
                <a:gd name="connsiteY1" fmla="*/ 667477 h 710118"/>
                <a:gd name="connsiteX2" fmla="*/ 8833 w 607973"/>
                <a:gd name="connsiteY2" fmla="*/ 268044 h 710118"/>
                <a:gd name="connsiteX3" fmla="*/ 347372 w 607973"/>
                <a:gd name="connsiteY3" fmla="*/ 0 h 710118"/>
                <a:gd name="connsiteX4" fmla="*/ 607973 w 607973"/>
                <a:gd name="connsiteY4" fmla="*/ 618550 h 710118"/>
                <a:gd name="connsiteX0" fmla="*/ 611711 w 611711"/>
                <a:gd name="connsiteY0" fmla="*/ 617648 h 709680"/>
                <a:gd name="connsiteX1" fmla="*/ 169168 w 611711"/>
                <a:gd name="connsiteY1" fmla="*/ 667477 h 709680"/>
                <a:gd name="connsiteX2" fmla="*/ 8869 w 611711"/>
                <a:gd name="connsiteY2" fmla="*/ 268044 h 709680"/>
                <a:gd name="connsiteX3" fmla="*/ 347408 w 611711"/>
                <a:gd name="connsiteY3" fmla="*/ 0 h 709680"/>
                <a:gd name="connsiteX4" fmla="*/ 611711 w 611711"/>
                <a:gd name="connsiteY4" fmla="*/ 617648 h 709680"/>
                <a:gd name="connsiteX0" fmla="*/ 598454 w 598454"/>
                <a:gd name="connsiteY0" fmla="*/ 626687 h 714203"/>
                <a:gd name="connsiteX1" fmla="*/ 169039 w 598454"/>
                <a:gd name="connsiteY1" fmla="*/ 667477 h 714203"/>
                <a:gd name="connsiteX2" fmla="*/ 8740 w 598454"/>
                <a:gd name="connsiteY2" fmla="*/ 268044 h 714203"/>
                <a:gd name="connsiteX3" fmla="*/ 347279 w 598454"/>
                <a:gd name="connsiteY3" fmla="*/ 0 h 714203"/>
                <a:gd name="connsiteX4" fmla="*/ 598454 w 598454"/>
                <a:gd name="connsiteY4" fmla="*/ 626687 h 714203"/>
                <a:gd name="connsiteX0" fmla="*/ 605585 w 605585"/>
                <a:gd name="connsiteY0" fmla="*/ 627777 h 714770"/>
                <a:gd name="connsiteX1" fmla="*/ 169107 w 605585"/>
                <a:gd name="connsiteY1" fmla="*/ 667477 h 714770"/>
                <a:gd name="connsiteX2" fmla="*/ 8808 w 605585"/>
                <a:gd name="connsiteY2" fmla="*/ 268044 h 714770"/>
                <a:gd name="connsiteX3" fmla="*/ 347347 w 605585"/>
                <a:gd name="connsiteY3" fmla="*/ 0 h 714770"/>
                <a:gd name="connsiteX4" fmla="*/ 605585 w 605585"/>
                <a:gd name="connsiteY4" fmla="*/ 627777 h 714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585" h="714770">
                  <a:moveTo>
                    <a:pt x="605585" y="627777"/>
                  </a:moveTo>
                  <a:cubicBezTo>
                    <a:pt x="492881" y="746252"/>
                    <a:pt x="268570" y="727433"/>
                    <a:pt x="169107" y="667477"/>
                  </a:cubicBezTo>
                  <a:cubicBezTo>
                    <a:pt x="69644" y="607522"/>
                    <a:pt x="-30676" y="422946"/>
                    <a:pt x="8808" y="268044"/>
                  </a:cubicBezTo>
                  <a:cubicBezTo>
                    <a:pt x="49055" y="110149"/>
                    <a:pt x="188172" y="0"/>
                    <a:pt x="347347" y="0"/>
                  </a:cubicBezTo>
                  <a:lnTo>
                    <a:pt x="605585" y="627777"/>
                  </a:ln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69" name="กลุ่ม 68">
            <a:extLst>
              <a:ext uri="{FF2B5EF4-FFF2-40B4-BE49-F238E27FC236}">
                <a16:creationId xmlns:a16="http://schemas.microsoft.com/office/drawing/2014/main" id="{3583BD7B-F0E9-424A-84EF-B47E09793E53}"/>
              </a:ext>
            </a:extLst>
          </p:cNvPr>
          <p:cNvGrpSpPr/>
          <p:nvPr/>
        </p:nvGrpSpPr>
        <p:grpSpPr>
          <a:xfrm rot="1225870">
            <a:off x="-372663" y="3539047"/>
            <a:ext cx="3004895" cy="4070269"/>
            <a:chOff x="6997471" y="2147161"/>
            <a:chExt cx="2663841" cy="3692953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70" name="รูปแบบอิสระ: รูปร่าง 69">
              <a:extLst>
                <a:ext uri="{FF2B5EF4-FFF2-40B4-BE49-F238E27FC236}">
                  <a16:creationId xmlns:a16="http://schemas.microsoft.com/office/drawing/2014/main" id="{24A43C31-372E-480F-993C-3C26C59731BC}"/>
                </a:ext>
              </a:extLst>
            </p:cNvPr>
            <p:cNvSpPr/>
            <p:nvPr/>
          </p:nvSpPr>
          <p:spPr>
            <a:xfrm>
              <a:off x="6997471" y="2147161"/>
              <a:ext cx="2663841" cy="3692953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FEFFF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71" name="กลุ่ม 70">
              <a:extLst>
                <a:ext uri="{FF2B5EF4-FFF2-40B4-BE49-F238E27FC236}">
                  <a16:creationId xmlns:a16="http://schemas.microsoft.com/office/drawing/2014/main" id="{043D7233-9C53-4751-B0E6-86C34B31E02C}"/>
                </a:ext>
              </a:extLst>
            </p:cNvPr>
            <p:cNvGrpSpPr/>
            <p:nvPr/>
          </p:nvGrpSpPr>
          <p:grpSpPr>
            <a:xfrm>
              <a:off x="7236306" y="2206483"/>
              <a:ext cx="2223242" cy="1029858"/>
              <a:chOff x="7228461" y="2215721"/>
              <a:chExt cx="2223242" cy="1029858"/>
            </a:xfrm>
            <a:solidFill>
              <a:srgbClr val="A064BC"/>
            </a:solidFill>
          </p:grpSpPr>
          <p:sp>
            <p:nvSpPr>
              <p:cNvPr id="94" name="รูปแบบอิสระ: รูปร่าง 93">
                <a:extLst>
                  <a:ext uri="{FF2B5EF4-FFF2-40B4-BE49-F238E27FC236}">
                    <a16:creationId xmlns:a16="http://schemas.microsoft.com/office/drawing/2014/main" id="{4042BD6C-4CAE-40B7-9786-2F2D5A2201A5}"/>
                  </a:ext>
                </a:extLst>
              </p:cNvPr>
              <p:cNvSpPr/>
              <p:nvPr/>
            </p:nvSpPr>
            <p:spPr>
              <a:xfrm>
                <a:off x="7228461" y="2248287"/>
                <a:ext cx="1117285" cy="997292"/>
              </a:xfrm>
              <a:custGeom>
                <a:avLst/>
                <a:gdLst>
                  <a:gd name="connsiteX0" fmla="*/ 183174 w 1116095"/>
                  <a:gd name="connsiteY0" fmla="*/ 998225 h 1019412"/>
                  <a:gd name="connsiteX1" fmla="*/ 811062 w 1116095"/>
                  <a:gd name="connsiteY1" fmla="*/ 906785 h 1019412"/>
                  <a:gd name="connsiteX2" fmla="*/ 1115862 w 1116095"/>
                  <a:gd name="connsiteY2" fmla="*/ 193553 h 1019412"/>
                  <a:gd name="connsiteX3" fmla="*/ 768390 w 1116095"/>
                  <a:gd name="connsiteY3" fmla="*/ 278897 h 1019412"/>
                  <a:gd name="connsiteX4" fmla="*/ 707430 w 1116095"/>
                  <a:gd name="connsiteY4" fmla="*/ 272801 h 1019412"/>
                  <a:gd name="connsiteX5" fmla="*/ 378246 w 1116095"/>
                  <a:gd name="connsiteY5" fmla="*/ 132593 h 1019412"/>
                  <a:gd name="connsiteX6" fmla="*/ 116118 w 1116095"/>
                  <a:gd name="connsiteY6" fmla="*/ 16769 h 1019412"/>
                  <a:gd name="connsiteX7" fmla="*/ 294 w 1116095"/>
                  <a:gd name="connsiteY7" fmla="*/ 41153 h 1019412"/>
                  <a:gd name="connsiteX8" fmla="*/ 85638 w 1116095"/>
                  <a:gd name="connsiteY8" fmla="*/ 388625 h 1019412"/>
                  <a:gd name="connsiteX9" fmla="*/ 170982 w 1116095"/>
                  <a:gd name="connsiteY9" fmla="*/ 705617 h 1019412"/>
                  <a:gd name="connsiteX10" fmla="*/ 183174 w 1116095"/>
                  <a:gd name="connsiteY10" fmla="*/ 998225 h 1019412"/>
                  <a:gd name="connsiteX0" fmla="*/ 231434 w 1116084"/>
                  <a:gd name="connsiteY0" fmla="*/ 998225 h 1019412"/>
                  <a:gd name="connsiteX1" fmla="*/ 811062 w 1116084"/>
                  <a:gd name="connsiteY1" fmla="*/ 906785 h 1019412"/>
                  <a:gd name="connsiteX2" fmla="*/ 1115862 w 1116084"/>
                  <a:gd name="connsiteY2" fmla="*/ 193553 h 1019412"/>
                  <a:gd name="connsiteX3" fmla="*/ 768390 w 1116084"/>
                  <a:gd name="connsiteY3" fmla="*/ 278897 h 1019412"/>
                  <a:gd name="connsiteX4" fmla="*/ 707430 w 1116084"/>
                  <a:gd name="connsiteY4" fmla="*/ 272801 h 1019412"/>
                  <a:gd name="connsiteX5" fmla="*/ 378246 w 1116084"/>
                  <a:gd name="connsiteY5" fmla="*/ 132593 h 1019412"/>
                  <a:gd name="connsiteX6" fmla="*/ 116118 w 1116084"/>
                  <a:gd name="connsiteY6" fmla="*/ 16769 h 1019412"/>
                  <a:gd name="connsiteX7" fmla="*/ 294 w 1116084"/>
                  <a:gd name="connsiteY7" fmla="*/ 41153 h 1019412"/>
                  <a:gd name="connsiteX8" fmla="*/ 85638 w 1116084"/>
                  <a:gd name="connsiteY8" fmla="*/ 388625 h 1019412"/>
                  <a:gd name="connsiteX9" fmla="*/ 170982 w 1116084"/>
                  <a:gd name="connsiteY9" fmla="*/ 705617 h 1019412"/>
                  <a:gd name="connsiteX10" fmla="*/ 231434 w 1116084"/>
                  <a:gd name="connsiteY10" fmla="*/ 998225 h 1019412"/>
                  <a:gd name="connsiteX0" fmla="*/ 261914 w 1116078"/>
                  <a:gd name="connsiteY0" fmla="*/ 998225 h 1019412"/>
                  <a:gd name="connsiteX1" fmla="*/ 811062 w 1116078"/>
                  <a:gd name="connsiteY1" fmla="*/ 906785 h 1019412"/>
                  <a:gd name="connsiteX2" fmla="*/ 1115862 w 1116078"/>
                  <a:gd name="connsiteY2" fmla="*/ 193553 h 1019412"/>
                  <a:gd name="connsiteX3" fmla="*/ 768390 w 1116078"/>
                  <a:gd name="connsiteY3" fmla="*/ 278897 h 1019412"/>
                  <a:gd name="connsiteX4" fmla="*/ 707430 w 1116078"/>
                  <a:gd name="connsiteY4" fmla="*/ 272801 h 1019412"/>
                  <a:gd name="connsiteX5" fmla="*/ 378246 w 1116078"/>
                  <a:gd name="connsiteY5" fmla="*/ 132593 h 1019412"/>
                  <a:gd name="connsiteX6" fmla="*/ 116118 w 1116078"/>
                  <a:gd name="connsiteY6" fmla="*/ 16769 h 1019412"/>
                  <a:gd name="connsiteX7" fmla="*/ 294 w 1116078"/>
                  <a:gd name="connsiteY7" fmla="*/ 41153 h 1019412"/>
                  <a:gd name="connsiteX8" fmla="*/ 85638 w 1116078"/>
                  <a:gd name="connsiteY8" fmla="*/ 388625 h 1019412"/>
                  <a:gd name="connsiteX9" fmla="*/ 170982 w 1116078"/>
                  <a:gd name="connsiteY9" fmla="*/ 705617 h 1019412"/>
                  <a:gd name="connsiteX10" fmla="*/ 261914 w 1116078"/>
                  <a:gd name="connsiteY10" fmla="*/ 998225 h 1019412"/>
                  <a:gd name="connsiteX0" fmla="*/ 254294 w 1116079"/>
                  <a:gd name="connsiteY0" fmla="*/ 1003305 h 1023222"/>
                  <a:gd name="connsiteX1" fmla="*/ 811062 w 1116079"/>
                  <a:gd name="connsiteY1" fmla="*/ 906785 h 1023222"/>
                  <a:gd name="connsiteX2" fmla="*/ 1115862 w 1116079"/>
                  <a:gd name="connsiteY2" fmla="*/ 193553 h 1023222"/>
                  <a:gd name="connsiteX3" fmla="*/ 768390 w 1116079"/>
                  <a:gd name="connsiteY3" fmla="*/ 278897 h 1023222"/>
                  <a:gd name="connsiteX4" fmla="*/ 707430 w 1116079"/>
                  <a:gd name="connsiteY4" fmla="*/ 272801 h 1023222"/>
                  <a:gd name="connsiteX5" fmla="*/ 378246 w 1116079"/>
                  <a:gd name="connsiteY5" fmla="*/ 132593 h 1023222"/>
                  <a:gd name="connsiteX6" fmla="*/ 116118 w 1116079"/>
                  <a:gd name="connsiteY6" fmla="*/ 16769 h 1023222"/>
                  <a:gd name="connsiteX7" fmla="*/ 294 w 1116079"/>
                  <a:gd name="connsiteY7" fmla="*/ 41153 h 1023222"/>
                  <a:gd name="connsiteX8" fmla="*/ 85638 w 1116079"/>
                  <a:gd name="connsiteY8" fmla="*/ 388625 h 1023222"/>
                  <a:gd name="connsiteX9" fmla="*/ 170982 w 1116079"/>
                  <a:gd name="connsiteY9" fmla="*/ 705617 h 1023222"/>
                  <a:gd name="connsiteX10" fmla="*/ 254294 w 1116079"/>
                  <a:gd name="connsiteY10" fmla="*/ 1003305 h 1023222"/>
                  <a:gd name="connsiteX0" fmla="*/ 254113 w 1115898"/>
                  <a:gd name="connsiteY0" fmla="*/ 1004892 h 1024809"/>
                  <a:gd name="connsiteX1" fmla="*/ 810881 w 1115898"/>
                  <a:gd name="connsiteY1" fmla="*/ 908372 h 1024809"/>
                  <a:gd name="connsiteX2" fmla="*/ 1115681 w 1115898"/>
                  <a:gd name="connsiteY2" fmla="*/ 195140 h 1024809"/>
                  <a:gd name="connsiteX3" fmla="*/ 768209 w 1115898"/>
                  <a:gd name="connsiteY3" fmla="*/ 280484 h 1024809"/>
                  <a:gd name="connsiteX4" fmla="*/ 707249 w 1115898"/>
                  <a:gd name="connsiteY4" fmla="*/ 274388 h 1024809"/>
                  <a:gd name="connsiteX5" fmla="*/ 378065 w 1115898"/>
                  <a:gd name="connsiteY5" fmla="*/ 134180 h 1024809"/>
                  <a:gd name="connsiteX6" fmla="*/ 115937 w 1115898"/>
                  <a:gd name="connsiteY6" fmla="*/ 18356 h 1024809"/>
                  <a:gd name="connsiteX7" fmla="*/ 113 w 1115898"/>
                  <a:gd name="connsiteY7" fmla="*/ 42740 h 1024809"/>
                  <a:gd name="connsiteX8" fmla="*/ 133717 w 1115898"/>
                  <a:gd name="connsiteY8" fmla="*/ 415612 h 1024809"/>
                  <a:gd name="connsiteX9" fmla="*/ 170801 w 1115898"/>
                  <a:gd name="connsiteY9" fmla="*/ 707204 h 1024809"/>
                  <a:gd name="connsiteX10" fmla="*/ 254113 w 1115898"/>
                  <a:gd name="connsiteY10" fmla="*/ 1004892 h 1024809"/>
                  <a:gd name="connsiteX0" fmla="*/ 254022 w 1115807"/>
                  <a:gd name="connsiteY0" fmla="*/ 1006191 h 1026108"/>
                  <a:gd name="connsiteX1" fmla="*/ 810790 w 1115807"/>
                  <a:gd name="connsiteY1" fmla="*/ 909671 h 1026108"/>
                  <a:gd name="connsiteX2" fmla="*/ 1115590 w 1115807"/>
                  <a:gd name="connsiteY2" fmla="*/ 196439 h 1026108"/>
                  <a:gd name="connsiteX3" fmla="*/ 768118 w 1115807"/>
                  <a:gd name="connsiteY3" fmla="*/ 281783 h 1026108"/>
                  <a:gd name="connsiteX4" fmla="*/ 707158 w 1115807"/>
                  <a:gd name="connsiteY4" fmla="*/ 275687 h 1026108"/>
                  <a:gd name="connsiteX5" fmla="*/ 377974 w 1115807"/>
                  <a:gd name="connsiteY5" fmla="*/ 135479 h 1026108"/>
                  <a:gd name="connsiteX6" fmla="*/ 115846 w 1115807"/>
                  <a:gd name="connsiteY6" fmla="*/ 19655 h 1026108"/>
                  <a:gd name="connsiteX7" fmla="*/ 22 w 1115807"/>
                  <a:gd name="connsiteY7" fmla="*/ 44039 h 1026108"/>
                  <a:gd name="connsiteX8" fmla="*/ 123466 w 1115807"/>
                  <a:gd name="connsiteY8" fmla="*/ 437231 h 1026108"/>
                  <a:gd name="connsiteX9" fmla="*/ 170710 w 1115807"/>
                  <a:gd name="connsiteY9" fmla="*/ 708503 h 1026108"/>
                  <a:gd name="connsiteX10" fmla="*/ 254022 w 1115807"/>
                  <a:gd name="connsiteY10" fmla="*/ 1006191 h 1026108"/>
                  <a:gd name="connsiteX0" fmla="*/ 243866 w 1105651"/>
                  <a:gd name="connsiteY0" fmla="*/ 986591 h 1006508"/>
                  <a:gd name="connsiteX1" fmla="*/ 800634 w 1105651"/>
                  <a:gd name="connsiteY1" fmla="*/ 890071 h 1006508"/>
                  <a:gd name="connsiteX2" fmla="*/ 1105434 w 1105651"/>
                  <a:gd name="connsiteY2" fmla="*/ 176839 h 1006508"/>
                  <a:gd name="connsiteX3" fmla="*/ 757962 w 1105651"/>
                  <a:gd name="connsiteY3" fmla="*/ 262183 h 1006508"/>
                  <a:gd name="connsiteX4" fmla="*/ 697002 w 1105651"/>
                  <a:gd name="connsiteY4" fmla="*/ 256087 h 1006508"/>
                  <a:gd name="connsiteX5" fmla="*/ 367818 w 1105651"/>
                  <a:gd name="connsiteY5" fmla="*/ 115879 h 1006508"/>
                  <a:gd name="connsiteX6" fmla="*/ 105690 w 1105651"/>
                  <a:gd name="connsiteY6" fmla="*/ 55 h 1006508"/>
                  <a:gd name="connsiteX7" fmla="*/ 26 w 1105651"/>
                  <a:gd name="connsiteY7" fmla="*/ 105719 h 1006508"/>
                  <a:gd name="connsiteX8" fmla="*/ 113310 w 1105651"/>
                  <a:gd name="connsiteY8" fmla="*/ 417631 h 1006508"/>
                  <a:gd name="connsiteX9" fmla="*/ 160554 w 1105651"/>
                  <a:gd name="connsiteY9" fmla="*/ 688903 h 1006508"/>
                  <a:gd name="connsiteX10" fmla="*/ 243866 w 1105651"/>
                  <a:gd name="connsiteY10" fmla="*/ 986591 h 1006508"/>
                  <a:gd name="connsiteX0" fmla="*/ 243852 w 1105637"/>
                  <a:gd name="connsiteY0" fmla="*/ 953684 h 973601"/>
                  <a:gd name="connsiteX1" fmla="*/ 800620 w 1105637"/>
                  <a:gd name="connsiteY1" fmla="*/ 857164 h 973601"/>
                  <a:gd name="connsiteX2" fmla="*/ 1105420 w 1105637"/>
                  <a:gd name="connsiteY2" fmla="*/ 143932 h 973601"/>
                  <a:gd name="connsiteX3" fmla="*/ 757948 w 1105637"/>
                  <a:gd name="connsiteY3" fmla="*/ 229276 h 973601"/>
                  <a:gd name="connsiteX4" fmla="*/ 696988 w 1105637"/>
                  <a:gd name="connsiteY4" fmla="*/ 223180 h 973601"/>
                  <a:gd name="connsiteX5" fmla="*/ 367804 w 1105637"/>
                  <a:gd name="connsiteY5" fmla="*/ 82972 h 973601"/>
                  <a:gd name="connsiteX6" fmla="*/ 108216 w 1105637"/>
                  <a:gd name="connsiteY6" fmla="*/ 168 h 973601"/>
                  <a:gd name="connsiteX7" fmla="*/ 12 w 1105637"/>
                  <a:gd name="connsiteY7" fmla="*/ 72812 h 973601"/>
                  <a:gd name="connsiteX8" fmla="*/ 113296 w 1105637"/>
                  <a:gd name="connsiteY8" fmla="*/ 384724 h 973601"/>
                  <a:gd name="connsiteX9" fmla="*/ 160540 w 1105637"/>
                  <a:gd name="connsiteY9" fmla="*/ 655996 h 973601"/>
                  <a:gd name="connsiteX10" fmla="*/ 243852 w 1105637"/>
                  <a:gd name="connsiteY10" fmla="*/ 953684 h 973601"/>
                  <a:gd name="connsiteX0" fmla="*/ 223538 w 1085323"/>
                  <a:gd name="connsiteY0" fmla="*/ 960067 h 979984"/>
                  <a:gd name="connsiteX1" fmla="*/ 780306 w 1085323"/>
                  <a:gd name="connsiteY1" fmla="*/ 863547 h 979984"/>
                  <a:gd name="connsiteX2" fmla="*/ 1085106 w 1085323"/>
                  <a:gd name="connsiteY2" fmla="*/ 150315 h 979984"/>
                  <a:gd name="connsiteX3" fmla="*/ 737634 w 1085323"/>
                  <a:gd name="connsiteY3" fmla="*/ 235659 h 979984"/>
                  <a:gd name="connsiteX4" fmla="*/ 676674 w 1085323"/>
                  <a:gd name="connsiteY4" fmla="*/ 229563 h 979984"/>
                  <a:gd name="connsiteX5" fmla="*/ 347490 w 1085323"/>
                  <a:gd name="connsiteY5" fmla="*/ 89355 h 979984"/>
                  <a:gd name="connsiteX6" fmla="*/ 87902 w 1085323"/>
                  <a:gd name="connsiteY6" fmla="*/ 6551 h 979984"/>
                  <a:gd name="connsiteX7" fmla="*/ 18 w 1085323"/>
                  <a:gd name="connsiteY7" fmla="*/ 48715 h 979984"/>
                  <a:gd name="connsiteX8" fmla="*/ 92982 w 1085323"/>
                  <a:gd name="connsiteY8" fmla="*/ 391107 h 979984"/>
                  <a:gd name="connsiteX9" fmla="*/ 140226 w 1085323"/>
                  <a:gd name="connsiteY9" fmla="*/ 662379 h 979984"/>
                  <a:gd name="connsiteX10" fmla="*/ 223538 w 1085323"/>
                  <a:gd name="connsiteY10" fmla="*/ 960067 h 979984"/>
                  <a:gd name="connsiteX0" fmla="*/ 227086 w 1088871"/>
                  <a:gd name="connsiteY0" fmla="*/ 955098 h 975015"/>
                  <a:gd name="connsiteX1" fmla="*/ 783854 w 1088871"/>
                  <a:gd name="connsiteY1" fmla="*/ 858578 h 975015"/>
                  <a:gd name="connsiteX2" fmla="*/ 1088654 w 1088871"/>
                  <a:gd name="connsiteY2" fmla="*/ 145346 h 975015"/>
                  <a:gd name="connsiteX3" fmla="*/ 741182 w 1088871"/>
                  <a:gd name="connsiteY3" fmla="*/ 230690 h 975015"/>
                  <a:gd name="connsiteX4" fmla="*/ 680222 w 1088871"/>
                  <a:gd name="connsiteY4" fmla="*/ 224594 h 975015"/>
                  <a:gd name="connsiteX5" fmla="*/ 351038 w 1088871"/>
                  <a:gd name="connsiteY5" fmla="*/ 84386 h 975015"/>
                  <a:gd name="connsiteX6" fmla="*/ 91450 w 1088871"/>
                  <a:gd name="connsiteY6" fmla="*/ 1582 h 975015"/>
                  <a:gd name="connsiteX7" fmla="*/ 3566 w 1088871"/>
                  <a:gd name="connsiteY7" fmla="*/ 43746 h 975015"/>
                  <a:gd name="connsiteX8" fmla="*/ 24901 w 1088871"/>
                  <a:gd name="connsiteY8" fmla="*/ 204275 h 975015"/>
                  <a:gd name="connsiteX9" fmla="*/ 96530 w 1088871"/>
                  <a:gd name="connsiteY9" fmla="*/ 386138 h 975015"/>
                  <a:gd name="connsiteX10" fmla="*/ 143774 w 1088871"/>
                  <a:gd name="connsiteY10" fmla="*/ 657410 h 975015"/>
                  <a:gd name="connsiteX11" fmla="*/ 227086 w 1088871"/>
                  <a:gd name="connsiteY11" fmla="*/ 955098 h 975015"/>
                  <a:gd name="connsiteX0" fmla="*/ 224903 w 1086688"/>
                  <a:gd name="connsiteY0" fmla="*/ 961025 h 980942"/>
                  <a:gd name="connsiteX1" fmla="*/ 781671 w 1086688"/>
                  <a:gd name="connsiteY1" fmla="*/ 864505 h 980942"/>
                  <a:gd name="connsiteX2" fmla="*/ 1086471 w 1086688"/>
                  <a:gd name="connsiteY2" fmla="*/ 151273 h 980942"/>
                  <a:gd name="connsiteX3" fmla="*/ 738999 w 1086688"/>
                  <a:gd name="connsiteY3" fmla="*/ 236617 h 980942"/>
                  <a:gd name="connsiteX4" fmla="*/ 678039 w 1086688"/>
                  <a:gd name="connsiteY4" fmla="*/ 230521 h 980942"/>
                  <a:gd name="connsiteX5" fmla="*/ 348855 w 1086688"/>
                  <a:gd name="connsiteY5" fmla="*/ 90313 h 980942"/>
                  <a:gd name="connsiteX6" fmla="*/ 89267 w 1086688"/>
                  <a:gd name="connsiteY6" fmla="*/ 7509 h 980942"/>
                  <a:gd name="connsiteX7" fmla="*/ 3923 w 1086688"/>
                  <a:gd name="connsiteY7" fmla="*/ 26813 h 980942"/>
                  <a:gd name="connsiteX8" fmla="*/ 22718 w 1086688"/>
                  <a:gd name="connsiteY8" fmla="*/ 210202 h 980942"/>
                  <a:gd name="connsiteX9" fmla="*/ 94347 w 1086688"/>
                  <a:gd name="connsiteY9" fmla="*/ 392065 h 980942"/>
                  <a:gd name="connsiteX10" fmla="*/ 141591 w 1086688"/>
                  <a:gd name="connsiteY10" fmla="*/ 663337 h 980942"/>
                  <a:gd name="connsiteX11" fmla="*/ 224903 w 1086688"/>
                  <a:gd name="connsiteY11" fmla="*/ 961025 h 980942"/>
                  <a:gd name="connsiteX0" fmla="*/ 224903 w 1086688"/>
                  <a:gd name="connsiteY0" fmla="*/ 961025 h 980942"/>
                  <a:gd name="connsiteX1" fmla="*/ 781671 w 1086688"/>
                  <a:gd name="connsiteY1" fmla="*/ 864505 h 980942"/>
                  <a:gd name="connsiteX2" fmla="*/ 1086471 w 1086688"/>
                  <a:gd name="connsiteY2" fmla="*/ 151273 h 980942"/>
                  <a:gd name="connsiteX3" fmla="*/ 738999 w 1086688"/>
                  <a:gd name="connsiteY3" fmla="*/ 236617 h 980942"/>
                  <a:gd name="connsiteX4" fmla="*/ 678039 w 1086688"/>
                  <a:gd name="connsiteY4" fmla="*/ 230521 h 980942"/>
                  <a:gd name="connsiteX5" fmla="*/ 348855 w 1086688"/>
                  <a:gd name="connsiteY5" fmla="*/ 90313 h 980942"/>
                  <a:gd name="connsiteX6" fmla="*/ 89267 w 1086688"/>
                  <a:gd name="connsiteY6" fmla="*/ 7509 h 980942"/>
                  <a:gd name="connsiteX7" fmla="*/ 3923 w 1086688"/>
                  <a:gd name="connsiteY7" fmla="*/ 26813 h 980942"/>
                  <a:gd name="connsiteX8" fmla="*/ 22718 w 1086688"/>
                  <a:gd name="connsiteY8" fmla="*/ 210202 h 980942"/>
                  <a:gd name="connsiteX9" fmla="*/ 94347 w 1086688"/>
                  <a:gd name="connsiteY9" fmla="*/ 392065 h 980942"/>
                  <a:gd name="connsiteX10" fmla="*/ 141591 w 1086688"/>
                  <a:gd name="connsiteY10" fmla="*/ 663337 h 980942"/>
                  <a:gd name="connsiteX11" fmla="*/ 224903 w 1086688"/>
                  <a:gd name="connsiteY11" fmla="*/ 961025 h 980942"/>
                  <a:gd name="connsiteX0" fmla="*/ 224903 w 1086688"/>
                  <a:gd name="connsiteY0" fmla="*/ 963772 h 983689"/>
                  <a:gd name="connsiteX1" fmla="*/ 781671 w 1086688"/>
                  <a:gd name="connsiteY1" fmla="*/ 867252 h 983689"/>
                  <a:gd name="connsiteX2" fmla="*/ 1086471 w 1086688"/>
                  <a:gd name="connsiteY2" fmla="*/ 154020 h 983689"/>
                  <a:gd name="connsiteX3" fmla="*/ 738999 w 1086688"/>
                  <a:gd name="connsiteY3" fmla="*/ 239364 h 983689"/>
                  <a:gd name="connsiteX4" fmla="*/ 678039 w 1086688"/>
                  <a:gd name="connsiteY4" fmla="*/ 233268 h 983689"/>
                  <a:gd name="connsiteX5" fmla="*/ 333615 w 1086688"/>
                  <a:gd name="connsiteY5" fmla="*/ 131160 h 983689"/>
                  <a:gd name="connsiteX6" fmla="*/ 89267 w 1086688"/>
                  <a:gd name="connsiteY6" fmla="*/ 10256 h 983689"/>
                  <a:gd name="connsiteX7" fmla="*/ 3923 w 1086688"/>
                  <a:gd name="connsiteY7" fmla="*/ 29560 h 983689"/>
                  <a:gd name="connsiteX8" fmla="*/ 22718 w 1086688"/>
                  <a:gd name="connsiteY8" fmla="*/ 212949 h 983689"/>
                  <a:gd name="connsiteX9" fmla="*/ 94347 w 1086688"/>
                  <a:gd name="connsiteY9" fmla="*/ 394812 h 983689"/>
                  <a:gd name="connsiteX10" fmla="*/ 141591 w 1086688"/>
                  <a:gd name="connsiteY10" fmla="*/ 666084 h 983689"/>
                  <a:gd name="connsiteX11" fmla="*/ 224903 w 1086688"/>
                  <a:gd name="connsiteY11" fmla="*/ 963772 h 983689"/>
                  <a:gd name="connsiteX0" fmla="*/ 224903 w 1086688"/>
                  <a:gd name="connsiteY0" fmla="*/ 963772 h 983689"/>
                  <a:gd name="connsiteX1" fmla="*/ 781671 w 1086688"/>
                  <a:gd name="connsiteY1" fmla="*/ 867252 h 983689"/>
                  <a:gd name="connsiteX2" fmla="*/ 1086471 w 1086688"/>
                  <a:gd name="connsiteY2" fmla="*/ 154020 h 983689"/>
                  <a:gd name="connsiteX3" fmla="*/ 738999 w 1086688"/>
                  <a:gd name="connsiteY3" fmla="*/ 239364 h 983689"/>
                  <a:gd name="connsiteX4" fmla="*/ 678039 w 1086688"/>
                  <a:gd name="connsiteY4" fmla="*/ 233268 h 983689"/>
                  <a:gd name="connsiteX5" fmla="*/ 333615 w 1086688"/>
                  <a:gd name="connsiteY5" fmla="*/ 131160 h 983689"/>
                  <a:gd name="connsiteX6" fmla="*/ 89267 w 1086688"/>
                  <a:gd name="connsiteY6" fmla="*/ 10256 h 983689"/>
                  <a:gd name="connsiteX7" fmla="*/ 3923 w 1086688"/>
                  <a:gd name="connsiteY7" fmla="*/ 29560 h 983689"/>
                  <a:gd name="connsiteX8" fmla="*/ 22718 w 1086688"/>
                  <a:gd name="connsiteY8" fmla="*/ 212949 h 983689"/>
                  <a:gd name="connsiteX9" fmla="*/ 94347 w 1086688"/>
                  <a:gd name="connsiteY9" fmla="*/ 394812 h 983689"/>
                  <a:gd name="connsiteX10" fmla="*/ 141591 w 1086688"/>
                  <a:gd name="connsiteY10" fmla="*/ 666084 h 983689"/>
                  <a:gd name="connsiteX11" fmla="*/ 224903 w 1086688"/>
                  <a:gd name="connsiteY11" fmla="*/ 963772 h 983689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78039 w 1086688"/>
                  <a:gd name="connsiteY4" fmla="*/ 23308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78039 w 1086688"/>
                  <a:gd name="connsiteY4" fmla="*/ 23308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27239 w 1086688"/>
                  <a:gd name="connsiteY4" fmla="*/ 25340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532"/>
                  <a:gd name="connsiteY0" fmla="*/ 963589 h 983506"/>
                  <a:gd name="connsiteX1" fmla="*/ 781671 w 1086532"/>
                  <a:gd name="connsiteY1" fmla="*/ 867069 h 983506"/>
                  <a:gd name="connsiteX2" fmla="*/ 1086471 w 1086532"/>
                  <a:gd name="connsiteY2" fmla="*/ 153837 h 983506"/>
                  <a:gd name="connsiteX3" fmla="*/ 759319 w 1086532"/>
                  <a:gd name="connsiteY3" fmla="*/ 229021 h 983506"/>
                  <a:gd name="connsiteX4" fmla="*/ 627239 w 1086532"/>
                  <a:gd name="connsiteY4" fmla="*/ 253405 h 983506"/>
                  <a:gd name="connsiteX5" fmla="*/ 359015 w 1086532"/>
                  <a:gd name="connsiteY5" fmla="*/ 128437 h 983506"/>
                  <a:gd name="connsiteX6" fmla="*/ 89267 w 1086532"/>
                  <a:gd name="connsiteY6" fmla="*/ 10073 h 983506"/>
                  <a:gd name="connsiteX7" fmla="*/ 3923 w 1086532"/>
                  <a:gd name="connsiteY7" fmla="*/ 29377 h 983506"/>
                  <a:gd name="connsiteX8" fmla="*/ 22718 w 1086532"/>
                  <a:gd name="connsiteY8" fmla="*/ 212766 h 983506"/>
                  <a:gd name="connsiteX9" fmla="*/ 94347 w 1086532"/>
                  <a:gd name="connsiteY9" fmla="*/ 394629 h 983506"/>
                  <a:gd name="connsiteX10" fmla="*/ 141591 w 1086532"/>
                  <a:gd name="connsiteY10" fmla="*/ 665901 h 983506"/>
                  <a:gd name="connsiteX11" fmla="*/ 224903 w 1086532"/>
                  <a:gd name="connsiteY11" fmla="*/ 963589 h 983506"/>
                  <a:gd name="connsiteX0" fmla="*/ 224903 w 1091805"/>
                  <a:gd name="connsiteY0" fmla="*/ 963589 h 983506"/>
                  <a:gd name="connsiteX1" fmla="*/ 781671 w 1091805"/>
                  <a:gd name="connsiteY1" fmla="*/ 867069 h 983506"/>
                  <a:gd name="connsiteX2" fmla="*/ 1086471 w 1091805"/>
                  <a:gd name="connsiteY2" fmla="*/ 153837 h 983506"/>
                  <a:gd name="connsiteX3" fmla="*/ 959977 w 1091805"/>
                  <a:gd name="connsiteY3" fmla="*/ 172126 h 983506"/>
                  <a:gd name="connsiteX4" fmla="*/ 759319 w 1091805"/>
                  <a:gd name="connsiteY4" fmla="*/ 229021 h 983506"/>
                  <a:gd name="connsiteX5" fmla="*/ 627239 w 1091805"/>
                  <a:gd name="connsiteY5" fmla="*/ 253405 h 983506"/>
                  <a:gd name="connsiteX6" fmla="*/ 359015 w 1091805"/>
                  <a:gd name="connsiteY6" fmla="*/ 128437 h 983506"/>
                  <a:gd name="connsiteX7" fmla="*/ 89267 w 1091805"/>
                  <a:gd name="connsiteY7" fmla="*/ 10073 h 983506"/>
                  <a:gd name="connsiteX8" fmla="*/ 3923 w 1091805"/>
                  <a:gd name="connsiteY8" fmla="*/ 29377 h 983506"/>
                  <a:gd name="connsiteX9" fmla="*/ 22718 w 1091805"/>
                  <a:gd name="connsiteY9" fmla="*/ 212766 h 983506"/>
                  <a:gd name="connsiteX10" fmla="*/ 94347 w 1091805"/>
                  <a:gd name="connsiteY10" fmla="*/ 394629 h 983506"/>
                  <a:gd name="connsiteX11" fmla="*/ 141591 w 1091805"/>
                  <a:gd name="connsiteY11" fmla="*/ 665901 h 983506"/>
                  <a:gd name="connsiteX12" fmla="*/ 224903 w 1091805"/>
                  <a:gd name="connsiteY12" fmla="*/ 963589 h 983506"/>
                  <a:gd name="connsiteX0" fmla="*/ 224903 w 1072493"/>
                  <a:gd name="connsiteY0" fmla="*/ 963589 h 980863"/>
                  <a:gd name="connsiteX1" fmla="*/ 781671 w 1072493"/>
                  <a:gd name="connsiteY1" fmla="*/ 867069 h 980863"/>
                  <a:gd name="connsiteX2" fmla="*/ 1066151 w 1072493"/>
                  <a:gd name="connsiteY2" fmla="*/ 224957 h 980863"/>
                  <a:gd name="connsiteX3" fmla="*/ 959977 w 1072493"/>
                  <a:gd name="connsiteY3" fmla="*/ 172126 h 980863"/>
                  <a:gd name="connsiteX4" fmla="*/ 759319 w 1072493"/>
                  <a:gd name="connsiteY4" fmla="*/ 229021 h 980863"/>
                  <a:gd name="connsiteX5" fmla="*/ 627239 w 1072493"/>
                  <a:gd name="connsiteY5" fmla="*/ 253405 h 980863"/>
                  <a:gd name="connsiteX6" fmla="*/ 359015 w 1072493"/>
                  <a:gd name="connsiteY6" fmla="*/ 128437 h 980863"/>
                  <a:gd name="connsiteX7" fmla="*/ 89267 w 1072493"/>
                  <a:gd name="connsiteY7" fmla="*/ 10073 h 980863"/>
                  <a:gd name="connsiteX8" fmla="*/ 3923 w 1072493"/>
                  <a:gd name="connsiteY8" fmla="*/ 29377 h 980863"/>
                  <a:gd name="connsiteX9" fmla="*/ 22718 w 1072493"/>
                  <a:gd name="connsiteY9" fmla="*/ 212766 h 980863"/>
                  <a:gd name="connsiteX10" fmla="*/ 94347 w 1072493"/>
                  <a:gd name="connsiteY10" fmla="*/ 394629 h 980863"/>
                  <a:gd name="connsiteX11" fmla="*/ 141591 w 1072493"/>
                  <a:gd name="connsiteY11" fmla="*/ 665901 h 980863"/>
                  <a:gd name="connsiteX12" fmla="*/ 224903 w 1072493"/>
                  <a:gd name="connsiteY12" fmla="*/ 963589 h 980863"/>
                  <a:gd name="connsiteX0" fmla="*/ 224903 w 1089373"/>
                  <a:gd name="connsiteY0" fmla="*/ 963589 h 979839"/>
                  <a:gd name="connsiteX1" fmla="*/ 781671 w 1089373"/>
                  <a:gd name="connsiteY1" fmla="*/ 867069 h 979839"/>
                  <a:gd name="connsiteX2" fmla="*/ 1083931 w 1089373"/>
                  <a:gd name="connsiteY2" fmla="*/ 255437 h 979839"/>
                  <a:gd name="connsiteX3" fmla="*/ 959977 w 1089373"/>
                  <a:gd name="connsiteY3" fmla="*/ 172126 h 979839"/>
                  <a:gd name="connsiteX4" fmla="*/ 759319 w 1089373"/>
                  <a:gd name="connsiteY4" fmla="*/ 229021 h 979839"/>
                  <a:gd name="connsiteX5" fmla="*/ 627239 w 1089373"/>
                  <a:gd name="connsiteY5" fmla="*/ 253405 h 979839"/>
                  <a:gd name="connsiteX6" fmla="*/ 359015 w 1089373"/>
                  <a:gd name="connsiteY6" fmla="*/ 128437 h 979839"/>
                  <a:gd name="connsiteX7" fmla="*/ 89267 w 1089373"/>
                  <a:gd name="connsiteY7" fmla="*/ 10073 h 979839"/>
                  <a:gd name="connsiteX8" fmla="*/ 3923 w 1089373"/>
                  <a:gd name="connsiteY8" fmla="*/ 29377 h 979839"/>
                  <a:gd name="connsiteX9" fmla="*/ 22718 w 1089373"/>
                  <a:gd name="connsiteY9" fmla="*/ 212766 h 979839"/>
                  <a:gd name="connsiteX10" fmla="*/ 94347 w 1089373"/>
                  <a:gd name="connsiteY10" fmla="*/ 394629 h 979839"/>
                  <a:gd name="connsiteX11" fmla="*/ 141591 w 1089373"/>
                  <a:gd name="connsiteY11" fmla="*/ 665901 h 979839"/>
                  <a:gd name="connsiteX12" fmla="*/ 224903 w 1089373"/>
                  <a:gd name="connsiteY12" fmla="*/ 963589 h 979839"/>
                  <a:gd name="connsiteX0" fmla="*/ 224903 w 1089373"/>
                  <a:gd name="connsiteY0" fmla="*/ 958547 h 974797"/>
                  <a:gd name="connsiteX1" fmla="*/ 781671 w 1089373"/>
                  <a:gd name="connsiteY1" fmla="*/ 862027 h 974797"/>
                  <a:gd name="connsiteX2" fmla="*/ 1083931 w 1089373"/>
                  <a:gd name="connsiteY2" fmla="*/ 250395 h 974797"/>
                  <a:gd name="connsiteX3" fmla="*/ 959977 w 1089373"/>
                  <a:gd name="connsiteY3" fmla="*/ 167084 h 974797"/>
                  <a:gd name="connsiteX4" fmla="*/ 759319 w 1089373"/>
                  <a:gd name="connsiteY4" fmla="*/ 223979 h 974797"/>
                  <a:gd name="connsiteX5" fmla="*/ 627239 w 1089373"/>
                  <a:gd name="connsiteY5" fmla="*/ 248363 h 974797"/>
                  <a:gd name="connsiteX6" fmla="*/ 359015 w 1089373"/>
                  <a:gd name="connsiteY6" fmla="*/ 123395 h 974797"/>
                  <a:gd name="connsiteX7" fmla="*/ 228457 w 1089373"/>
                  <a:gd name="connsiteY7" fmla="*/ 52785 h 974797"/>
                  <a:gd name="connsiteX8" fmla="*/ 89267 w 1089373"/>
                  <a:gd name="connsiteY8" fmla="*/ 5031 h 974797"/>
                  <a:gd name="connsiteX9" fmla="*/ 3923 w 1089373"/>
                  <a:gd name="connsiteY9" fmla="*/ 24335 h 974797"/>
                  <a:gd name="connsiteX10" fmla="*/ 22718 w 1089373"/>
                  <a:gd name="connsiteY10" fmla="*/ 207724 h 974797"/>
                  <a:gd name="connsiteX11" fmla="*/ 94347 w 1089373"/>
                  <a:gd name="connsiteY11" fmla="*/ 389587 h 974797"/>
                  <a:gd name="connsiteX12" fmla="*/ 141591 w 1089373"/>
                  <a:gd name="connsiteY12" fmla="*/ 660859 h 974797"/>
                  <a:gd name="connsiteX13" fmla="*/ 224903 w 1089373"/>
                  <a:gd name="connsiteY13" fmla="*/ 958547 h 974797"/>
                  <a:gd name="connsiteX0" fmla="*/ 223502 w 1087972"/>
                  <a:gd name="connsiteY0" fmla="*/ 964056 h 980306"/>
                  <a:gd name="connsiteX1" fmla="*/ 780270 w 1087972"/>
                  <a:gd name="connsiteY1" fmla="*/ 867536 h 980306"/>
                  <a:gd name="connsiteX2" fmla="*/ 1082530 w 1087972"/>
                  <a:gd name="connsiteY2" fmla="*/ 255904 h 980306"/>
                  <a:gd name="connsiteX3" fmla="*/ 958576 w 1087972"/>
                  <a:gd name="connsiteY3" fmla="*/ 172593 h 980306"/>
                  <a:gd name="connsiteX4" fmla="*/ 757918 w 1087972"/>
                  <a:gd name="connsiteY4" fmla="*/ 229488 h 980306"/>
                  <a:gd name="connsiteX5" fmla="*/ 625838 w 1087972"/>
                  <a:gd name="connsiteY5" fmla="*/ 253872 h 980306"/>
                  <a:gd name="connsiteX6" fmla="*/ 357614 w 1087972"/>
                  <a:gd name="connsiteY6" fmla="*/ 128904 h 980306"/>
                  <a:gd name="connsiteX7" fmla="*/ 227056 w 1087972"/>
                  <a:gd name="connsiteY7" fmla="*/ 58294 h 980306"/>
                  <a:gd name="connsiteX8" fmla="*/ 67546 w 1087972"/>
                  <a:gd name="connsiteY8" fmla="*/ 2920 h 980306"/>
                  <a:gd name="connsiteX9" fmla="*/ 2522 w 1087972"/>
                  <a:gd name="connsiteY9" fmla="*/ 29844 h 980306"/>
                  <a:gd name="connsiteX10" fmla="*/ 21317 w 1087972"/>
                  <a:gd name="connsiteY10" fmla="*/ 213233 h 980306"/>
                  <a:gd name="connsiteX11" fmla="*/ 92946 w 1087972"/>
                  <a:gd name="connsiteY11" fmla="*/ 395096 h 980306"/>
                  <a:gd name="connsiteX12" fmla="*/ 140190 w 1087972"/>
                  <a:gd name="connsiteY12" fmla="*/ 666368 h 980306"/>
                  <a:gd name="connsiteX13" fmla="*/ 223502 w 1087972"/>
                  <a:gd name="connsiteY13" fmla="*/ 964056 h 980306"/>
                  <a:gd name="connsiteX0" fmla="*/ 242499 w 1106969"/>
                  <a:gd name="connsiteY0" fmla="*/ 961148 h 977398"/>
                  <a:gd name="connsiteX1" fmla="*/ 799267 w 1106969"/>
                  <a:gd name="connsiteY1" fmla="*/ 864628 h 977398"/>
                  <a:gd name="connsiteX2" fmla="*/ 1101527 w 1106969"/>
                  <a:gd name="connsiteY2" fmla="*/ 252996 h 977398"/>
                  <a:gd name="connsiteX3" fmla="*/ 977573 w 1106969"/>
                  <a:gd name="connsiteY3" fmla="*/ 169685 h 977398"/>
                  <a:gd name="connsiteX4" fmla="*/ 776915 w 1106969"/>
                  <a:gd name="connsiteY4" fmla="*/ 226580 h 977398"/>
                  <a:gd name="connsiteX5" fmla="*/ 644835 w 1106969"/>
                  <a:gd name="connsiteY5" fmla="*/ 250964 h 977398"/>
                  <a:gd name="connsiteX6" fmla="*/ 376611 w 1106969"/>
                  <a:gd name="connsiteY6" fmla="*/ 125996 h 977398"/>
                  <a:gd name="connsiteX7" fmla="*/ 246053 w 1106969"/>
                  <a:gd name="connsiteY7" fmla="*/ 55386 h 977398"/>
                  <a:gd name="connsiteX8" fmla="*/ 86543 w 1106969"/>
                  <a:gd name="connsiteY8" fmla="*/ 12 h 977398"/>
                  <a:gd name="connsiteX9" fmla="*/ 1199 w 1106969"/>
                  <a:gd name="connsiteY9" fmla="*/ 59956 h 977398"/>
                  <a:gd name="connsiteX10" fmla="*/ 40314 w 1106969"/>
                  <a:gd name="connsiteY10" fmla="*/ 210325 h 977398"/>
                  <a:gd name="connsiteX11" fmla="*/ 111943 w 1106969"/>
                  <a:gd name="connsiteY11" fmla="*/ 392188 h 977398"/>
                  <a:gd name="connsiteX12" fmla="*/ 159187 w 1106969"/>
                  <a:gd name="connsiteY12" fmla="*/ 663460 h 977398"/>
                  <a:gd name="connsiteX13" fmla="*/ 242499 w 1106969"/>
                  <a:gd name="connsiteY13" fmla="*/ 961148 h 977398"/>
                  <a:gd name="connsiteX0" fmla="*/ 242499 w 1106969"/>
                  <a:gd name="connsiteY0" fmla="*/ 961148 h 977398"/>
                  <a:gd name="connsiteX1" fmla="*/ 799267 w 1106969"/>
                  <a:gd name="connsiteY1" fmla="*/ 864628 h 977398"/>
                  <a:gd name="connsiteX2" fmla="*/ 1101527 w 1106969"/>
                  <a:gd name="connsiteY2" fmla="*/ 252996 h 977398"/>
                  <a:gd name="connsiteX3" fmla="*/ 977573 w 1106969"/>
                  <a:gd name="connsiteY3" fmla="*/ 169685 h 977398"/>
                  <a:gd name="connsiteX4" fmla="*/ 776915 w 1106969"/>
                  <a:gd name="connsiteY4" fmla="*/ 226580 h 977398"/>
                  <a:gd name="connsiteX5" fmla="*/ 644835 w 1106969"/>
                  <a:gd name="connsiteY5" fmla="*/ 250964 h 977398"/>
                  <a:gd name="connsiteX6" fmla="*/ 376611 w 1106969"/>
                  <a:gd name="connsiteY6" fmla="*/ 125996 h 977398"/>
                  <a:gd name="connsiteX7" fmla="*/ 246053 w 1106969"/>
                  <a:gd name="connsiteY7" fmla="*/ 55386 h 977398"/>
                  <a:gd name="connsiteX8" fmla="*/ 86543 w 1106969"/>
                  <a:gd name="connsiteY8" fmla="*/ 12 h 977398"/>
                  <a:gd name="connsiteX9" fmla="*/ 1199 w 1106969"/>
                  <a:gd name="connsiteY9" fmla="*/ 59956 h 977398"/>
                  <a:gd name="connsiteX10" fmla="*/ 40314 w 1106969"/>
                  <a:gd name="connsiteY10" fmla="*/ 210325 h 977398"/>
                  <a:gd name="connsiteX11" fmla="*/ 111943 w 1106969"/>
                  <a:gd name="connsiteY11" fmla="*/ 392188 h 977398"/>
                  <a:gd name="connsiteX12" fmla="*/ 159187 w 1106969"/>
                  <a:gd name="connsiteY12" fmla="*/ 663460 h 977398"/>
                  <a:gd name="connsiteX13" fmla="*/ 242499 w 1106969"/>
                  <a:gd name="connsiteY13" fmla="*/ 961148 h 977398"/>
                  <a:gd name="connsiteX0" fmla="*/ 241347 w 1105817"/>
                  <a:gd name="connsiteY0" fmla="*/ 972024 h 988274"/>
                  <a:gd name="connsiteX1" fmla="*/ 798115 w 1105817"/>
                  <a:gd name="connsiteY1" fmla="*/ 875504 h 988274"/>
                  <a:gd name="connsiteX2" fmla="*/ 1100375 w 1105817"/>
                  <a:gd name="connsiteY2" fmla="*/ 263872 h 988274"/>
                  <a:gd name="connsiteX3" fmla="*/ 976421 w 1105817"/>
                  <a:gd name="connsiteY3" fmla="*/ 180561 h 988274"/>
                  <a:gd name="connsiteX4" fmla="*/ 775763 w 1105817"/>
                  <a:gd name="connsiteY4" fmla="*/ 237456 h 988274"/>
                  <a:gd name="connsiteX5" fmla="*/ 643683 w 1105817"/>
                  <a:gd name="connsiteY5" fmla="*/ 261840 h 988274"/>
                  <a:gd name="connsiteX6" fmla="*/ 375459 w 1105817"/>
                  <a:gd name="connsiteY6" fmla="*/ 136872 h 988274"/>
                  <a:gd name="connsiteX7" fmla="*/ 244901 w 1105817"/>
                  <a:gd name="connsiteY7" fmla="*/ 66262 h 988274"/>
                  <a:gd name="connsiteX8" fmla="*/ 85391 w 1105817"/>
                  <a:gd name="connsiteY8" fmla="*/ 10888 h 988274"/>
                  <a:gd name="connsiteX9" fmla="*/ 46781 w 1105817"/>
                  <a:gd name="connsiteY9" fmla="*/ 5302 h 988274"/>
                  <a:gd name="connsiteX10" fmla="*/ 47 w 1105817"/>
                  <a:gd name="connsiteY10" fmla="*/ 70832 h 988274"/>
                  <a:gd name="connsiteX11" fmla="*/ 39162 w 1105817"/>
                  <a:gd name="connsiteY11" fmla="*/ 221201 h 988274"/>
                  <a:gd name="connsiteX12" fmla="*/ 110791 w 1105817"/>
                  <a:gd name="connsiteY12" fmla="*/ 403064 h 988274"/>
                  <a:gd name="connsiteX13" fmla="*/ 158035 w 1105817"/>
                  <a:gd name="connsiteY13" fmla="*/ 674336 h 988274"/>
                  <a:gd name="connsiteX14" fmla="*/ 241347 w 1105817"/>
                  <a:gd name="connsiteY14" fmla="*/ 972024 h 988274"/>
                  <a:gd name="connsiteX0" fmla="*/ 241347 w 1105817"/>
                  <a:gd name="connsiteY0" fmla="*/ 972024 h 988274"/>
                  <a:gd name="connsiteX1" fmla="*/ 798115 w 1105817"/>
                  <a:gd name="connsiteY1" fmla="*/ 875504 h 988274"/>
                  <a:gd name="connsiteX2" fmla="*/ 1100375 w 1105817"/>
                  <a:gd name="connsiteY2" fmla="*/ 263872 h 988274"/>
                  <a:gd name="connsiteX3" fmla="*/ 976421 w 1105817"/>
                  <a:gd name="connsiteY3" fmla="*/ 180561 h 988274"/>
                  <a:gd name="connsiteX4" fmla="*/ 775763 w 1105817"/>
                  <a:gd name="connsiteY4" fmla="*/ 237456 h 988274"/>
                  <a:gd name="connsiteX5" fmla="*/ 641141 w 1105817"/>
                  <a:gd name="connsiteY5" fmla="*/ 261842 h 988274"/>
                  <a:gd name="connsiteX6" fmla="*/ 643683 w 1105817"/>
                  <a:gd name="connsiteY6" fmla="*/ 261840 h 988274"/>
                  <a:gd name="connsiteX7" fmla="*/ 375459 w 1105817"/>
                  <a:gd name="connsiteY7" fmla="*/ 136872 h 988274"/>
                  <a:gd name="connsiteX8" fmla="*/ 244901 w 1105817"/>
                  <a:gd name="connsiteY8" fmla="*/ 66262 h 988274"/>
                  <a:gd name="connsiteX9" fmla="*/ 85391 w 1105817"/>
                  <a:gd name="connsiteY9" fmla="*/ 10888 h 988274"/>
                  <a:gd name="connsiteX10" fmla="*/ 46781 w 1105817"/>
                  <a:gd name="connsiteY10" fmla="*/ 5302 h 988274"/>
                  <a:gd name="connsiteX11" fmla="*/ 47 w 1105817"/>
                  <a:gd name="connsiteY11" fmla="*/ 70832 h 988274"/>
                  <a:gd name="connsiteX12" fmla="*/ 39162 w 1105817"/>
                  <a:gd name="connsiteY12" fmla="*/ 221201 h 988274"/>
                  <a:gd name="connsiteX13" fmla="*/ 110791 w 1105817"/>
                  <a:gd name="connsiteY13" fmla="*/ 403064 h 988274"/>
                  <a:gd name="connsiteX14" fmla="*/ 158035 w 1105817"/>
                  <a:gd name="connsiteY14" fmla="*/ 674336 h 988274"/>
                  <a:gd name="connsiteX15" fmla="*/ 241347 w 1105817"/>
                  <a:gd name="connsiteY15" fmla="*/ 972024 h 988274"/>
                  <a:gd name="connsiteX0" fmla="*/ 241347 w 1105817"/>
                  <a:gd name="connsiteY0" fmla="*/ 970651 h 986901"/>
                  <a:gd name="connsiteX1" fmla="*/ 798115 w 1105817"/>
                  <a:gd name="connsiteY1" fmla="*/ 874131 h 986901"/>
                  <a:gd name="connsiteX2" fmla="*/ 1100375 w 1105817"/>
                  <a:gd name="connsiteY2" fmla="*/ 262499 h 986901"/>
                  <a:gd name="connsiteX3" fmla="*/ 976421 w 1105817"/>
                  <a:gd name="connsiteY3" fmla="*/ 179188 h 986901"/>
                  <a:gd name="connsiteX4" fmla="*/ 775763 w 1105817"/>
                  <a:gd name="connsiteY4" fmla="*/ 236083 h 986901"/>
                  <a:gd name="connsiteX5" fmla="*/ 641141 w 1105817"/>
                  <a:gd name="connsiteY5" fmla="*/ 260469 h 986901"/>
                  <a:gd name="connsiteX6" fmla="*/ 643683 w 1105817"/>
                  <a:gd name="connsiteY6" fmla="*/ 260467 h 986901"/>
                  <a:gd name="connsiteX7" fmla="*/ 375459 w 1105817"/>
                  <a:gd name="connsiteY7" fmla="*/ 135499 h 986901"/>
                  <a:gd name="connsiteX8" fmla="*/ 244901 w 1105817"/>
                  <a:gd name="connsiteY8" fmla="*/ 64889 h 986901"/>
                  <a:gd name="connsiteX9" fmla="*/ 145841 w 1105817"/>
                  <a:gd name="connsiteY9" fmla="*/ 26789 h 986901"/>
                  <a:gd name="connsiteX10" fmla="*/ 85391 w 1105817"/>
                  <a:gd name="connsiteY10" fmla="*/ 9515 h 986901"/>
                  <a:gd name="connsiteX11" fmla="*/ 46781 w 1105817"/>
                  <a:gd name="connsiteY11" fmla="*/ 3929 h 986901"/>
                  <a:gd name="connsiteX12" fmla="*/ 47 w 1105817"/>
                  <a:gd name="connsiteY12" fmla="*/ 69459 h 986901"/>
                  <a:gd name="connsiteX13" fmla="*/ 39162 w 1105817"/>
                  <a:gd name="connsiteY13" fmla="*/ 219828 h 986901"/>
                  <a:gd name="connsiteX14" fmla="*/ 110791 w 1105817"/>
                  <a:gd name="connsiteY14" fmla="*/ 401691 h 986901"/>
                  <a:gd name="connsiteX15" fmla="*/ 158035 w 1105817"/>
                  <a:gd name="connsiteY15" fmla="*/ 672963 h 986901"/>
                  <a:gd name="connsiteX16" fmla="*/ 241347 w 1105817"/>
                  <a:gd name="connsiteY16" fmla="*/ 970651 h 986901"/>
                  <a:gd name="connsiteX0" fmla="*/ 241347 w 1105817"/>
                  <a:gd name="connsiteY0" fmla="*/ 970651 h 986901"/>
                  <a:gd name="connsiteX1" fmla="*/ 798115 w 1105817"/>
                  <a:gd name="connsiteY1" fmla="*/ 874131 h 986901"/>
                  <a:gd name="connsiteX2" fmla="*/ 1100375 w 1105817"/>
                  <a:gd name="connsiteY2" fmla="*/ 262499 h 986901"/>
                  <a:gd name="connsiteX3" fmla="*/ 976421 w 1105817"/>
                  <a:gd name="connsiteY3" fmla="*/ 179188 h 986901"/>
                  <a:gd name="connsiteX4" fmla="*/ 775763 w 1105817"/>
                  <a:gd name="connsiteY4" fmla="*/ 236083 h 986901"/>
                  <a:gd name="connsiteX5" fmla="*/ 641141 w 1105817"/>
                  <a:gd name="connsiteY5" fmla="*/ 260469 h 986901"/>
                  <a:gd name="connsiteX6" fmla="*/ 645588 w 1105817"/>
                  <a:gd name="connsiteY6" fmla="*/ 252847 h 986901"/>
                  <a:gd name="connsiteX7" fmla="*/ 375459 w 1105817"/>
                  <a:gd name="connsiteY7" fmla="*/ 135499 h 986901"/>
                  <a:gd name="connsiteX8" fmla="*/ 244901 w 1105817"/>
                  <a:gd name="connsiteY8" fmla="*/ 64889 h 986901"/>
                  <a:gd name="connsiteX9" fmla="*/ 145841 w 1105817"/>
                  <a:gd name="connsiteY9" fmla="*/ 26789 h 986901"/>
                  <a:gd name="connsiteX10" fmla="*/ 85391 w 1105817"/>
                  <a:gd name="connsiteY10" fmla="*/ 9515 h 986901"/>
                  <a:gd name="connsiteX11" fmla="*/ 46781 w 1105817"/>
                  <a:gd name="connsiteY11" fmla="*/ 3929 h 986901"/>
                  <a:gd name="connsiteX12" fmla="*/ 47 w 1105817"/>
                  <a:gd name="connsiteY12" fmla="*/ 69459 h 986901"/>
                  <a:gd name="connsiteX13" fmla="*/ 39162 w 1105817"/>
                  <a:gd name="connsiteY13" fmla="*/ 219828 h 986901"/>
                  <a:gd name="connsiteX14" fmla="*/ 110791 w 1105817"/>
                  <a:gd name="connsiteY14" fmla="*/ 401691 h 986901"/>
                  <a:gd name="connsiteX15" fmla="*/ 158035 w 1105817"/>
                  <a:gd name="connsiteY15" fmla="*/ 672963 h 986901"/>
                  <a:gd name="connsiteX16" fmla="*/ 241347 w 1105817"/>
                  <a:gd name="connsiteY16" fmla="*/ 970651 h 986901"/>
                  <a:gd name="connsiteX0" fmla="*/ 241347 w 1105133"/>
                  <a:gd name="connsiteY0" fmla="*/ 970651 h 986901"/>
                  <a:gd name="connsiteX1" fmla="*/ 798115 w 1105133"/>
                  <a:gd name="connsiteY1" fmla="*/ 874131 h 986901"/>
                  <a:gd name="connsiteX2" fmla="*/ 1100375 w 1105133"/>
                  <a:gd name="connsiteY2" fmla="*/ 262499 h 986901"/>
                  <a:gd name="connsiteX3" fmla="*/ 976421 w 1105133"/>
                  <a:gd name="connsiteY3" fmla="*/ 179188 h 986901"/>
                  <a:gd name="connsiteX4" fmla="*/ 852596 w 1105133"/>
                  <a:gd name="connsiteY4" fmla="*/ 207764 h 986901"/>
                  <a:gd name="connsiteX5" fmla="*/ 775763 w 1105133"/>
                  <a:gd name="connsiteY5" fmla="*/ 236083 h 986901"/>
                  <a:gd name="connsiteX6" fmla="*/ 641141 w 1105133"/>
                  <a:gd name="connsiteY6" fmla="*/ 260469 h 986901"/>
                  <a:gd name="connsiteX7" fmla="*/ 645588 w 1105133"/>
                  <a:gd name="connsiteY7" fmla="*/ 252847 h 986901"/>
                  <a:gd name="connsiteX8" fmla="*/ 375459 w 1105133"/>
                  <a:gd name="connsiteY8" fmla="*/ 135499 h 986901"/>
                  <a:gd name="connsiteX9" fmla="*/ 244901 w 1105133"/>
                  <a:gd name="connsiteY9" fmla="*/ 64889 h 986901"/>
                  <a:gd name="connsiteX10" fmla="*/ 145841 w 1105133"/>
                  <a:gd name="connsiteY10" fmla="*/ 26789 h 986901"/>
                  <a:gd name="connsiteX11" fmla="*/ 85391 w 1105133"/>
                  <a:gd name="connsiteY11" fmla="*/ 9515 h 986901"/>
                  <a:gd name="connsiteX12" fmla="*/ 46781 w 1105133"/>
                  <a:gd name="connsiteY12" fmla="*/ 3929 h 986901"/>
                  <a:gd name="connsiteX13" fmla="*/ 47 w 1105133"/>
                  <a:gd name="connsiteY13" fmla="*/ 69459 h 986901"/>
                  <a:gd name="connsiteX14" fmla="*/ 39162 w 1105133"/>
                  <a:gd name="connsiteY14" fmla="*/ 219828 h 986901"/>
                  <a:gd name="connsiteX15" fmla="*/ 110791 w 1105133"/>
                  <a:gd name="connsiteY15" fmla="*/ 401691 h 986901"/>
                  <a:gd name="connsiteX16" fmla="*/ 158035 w 1105133"/>
                  <a:gd name="connsiteY16" fmla="*/ 672963 h 986901"/>
                  <a:gd name="connsiteX17" fmla="*/ 241347 w 1105133"/>
                  <a:gd name="connsiteY17" fmla="*/ 970651 h 986901"/>
                  <a:gd name="connsiteX0" fmla="*/ 241347 w 1115427"/>
                  <a:gd name="connsiteY0" fmla="*/ 970651 h 986901"/>
                  <a:gd name="connsiteX1" fmla="*/ 798115 w 1115427"/>
                  <a:gd name="connsiteY1" fmla="*/ 874131 h 986901"/>
                  <a:gd name="connsiteX2" fmla="*/ 1100375 w 1115427"/>
                  <a:gd name="connsiteY2" fmla="*/ 262499 h 986901"/>
                  <a:gd name="connsiteX3" fmla="*/ 1050716 w 1115427"/>
                  <a:gd name="connsiteY3" fmla="*/ 162043 h 986901"/>
                  <a:gd name="connsiteX4" fmla="*/ 852596 w 1115427"/>
                  <a:gd name="connsiteY4" fmla="*/ 207764 h 986901"/>
                  <a:gd name="connsiteX5" fmla="*/ 775763 w 1115427"/>
                  <a:gd name="connsiteY5" fmla="*/ 236083 h 986901"/>
                  <a:gd name="connsiteX6" fmla="*/ 641141 w 1115427"/>
                  <a:gd name="connsiteY6" fmla="*/ 260469 h 986901"/>
                  <a:gd name="connsiteX7" fmla="*/ 645588 w 1115427"/>
                  <a:gd name="connsiteY7" fmla="*/ 252847 h 986901"/>
                  <a:gd name="connsiteX8" fmla="*/ 375459 w 1115427"/>
                  <a:gd name="connsiteY8" fmla="*/ 135499 h 986901"/>
                  <a:gd name="connsiteX9" fmla="*/ 244901 w 1115427"/>
                  <a:gd name="connsiteY9" fmla="*/ 64889 h 986901"/>
                  <a:gd name="connsiteX10" fmla="*/ 145841 w 1115427"/>
                  <a:gd name="connsiteY10" fmla="*/ 26789 h 986901"/>
                  <a:gd name="connsiteX11" fmla="*/ 85391 w 1115427"/>
                  <a:gd name="connsiteY11" fmla="*/ 9515 h 986901"/>
                  <a:gd name="connsiteX12" fmla="*/ 46781 w 1115427"/>
                  <a:gd name="connsiteY12" fmla="*/ 3929 h 986901"/>
                  <a:gd name="connsiteX13" fmla="*/ 47 w 1115427"/>
                  <a:gd name="connsiteY13" fmla="*/ 69459 h 986901"/>
                  <a:gd name="connsiteX14" fmla="*/ 39162 w 1115427"/>
                  <a:gd name="connsiteY14" fmla="*/ 219828 h 986901"/>
                  <a:gd name="connsiteX15" fmla="*/ 110791 w 1115427"/>
                  <a:gd name="connsiteY15" fmla="*/ 401691 h 986901"/>
                  <a:gd name="connsiteX16" fmla="*/ 158035 w 1115427"/>
                  <a:gd name="connsiteY16" fmla="*/ 672963 h 986901"/>
                  <a:gd name="connsiteX17" fmla="*/ 241347 w 1115427"/>
                  <a:gd name="connsiteY17" fmla="*/ 970651 h 986901"/>
                  <a:gd name="connsiteX0" fmla="*/ 241347 w 1115427"/>
                  <a:gd name="connsiteY0" fmla="*/ 970490 h 986740"/>
                  <a:gd name="connsiteX1" fmla="*/ 798115 w 1115427"/>
                  <a:gd name="connsiteY1" fmla="*/ 873970 h 986740"/>
                  <a:gd name="connsiteX2" fmla="*/ 1100375 w 1115427"/>
                  <a:gd name="connsiteY2" fmla="*/ 262338 h 986740"/>
                  <a:gd name="connsiteX3" fmla="*/ 1050716 w 1115427"/>
                  <a:gd name="connsiteY3" fmla="*/ 161882 h 986740"/>
                  <a:gd name="connsiteX4" fmla="*/ 852596 w 1115427"/>
                  <a:gd name="connsiteY4" fmla="*/ 207603 h 986740"/>
                  <a:gd name="connsiteX5" fmla="*/ 775763 w 1115427"/>
                  <a:gd name="connsiteY5" fmla="*/ 235922 h 986740"/>
                  <a:gd name="connsiteX6" fmla="*/ 641141 w 1115427"/>
                  <a:gd name="connsiteY6" fmla="*/ 260308 h 986740"/>
                  <a:gd name="connsiteX7" fmla="*/ 645588 w 1115427"/>
                  <a:gd name="connsiteY7" fmla="*/ 252686 h 986740"/>
                  <a:gd name="connsiteX8" fmla="*/ 375459 w 1115427"/>
                  <a:gd name="connsiteY8" fmla="*/ 135338 h 986740"/>
                  <a:gd name="connsiteX9" fmla="*/ 244901 w 1115427"/>
                  <a:gd name="connsiteY9" fmla="*/ 64728 h 986740"/>
                  <a:gd name="connsiteX10" fmla="*/ 145841 w 1115427"/>
                  <a:gd name="connsiteY10" fmla="*/ 20913 h 986740"/>
                  <a:gd name="connsiteX11" fmla="*/ 85391 w 1115427"/>
                  <a:gd name="connsiteY11" fmla="*/ 9354 h 986740"/>
                  <a:gd name="connsiteX12" fmla="*/ 46781 w 1115427"/>
                  <a:gd name="connsiteY12" fmla="*/ 3768 h 986740"/>
                  <a:gd name="connsiteX13" fmla="*/ 47 w 1115427"/>
                  <a:gd name="connsiteY13" fmla="*/ 69298 h 986740"/>
                  <a:gd name="connsiteX14" fmla="*/ 39162 w 1115427"/>
                  <a:gd name="connsiteY14" fmla="*/ 219667 h 986740"/>
                  <a:gd name="connsiteX15" fmla="*/ 110791 w 1115427"/>
                  <a:gd name="connsiteY15" fmla="*/ 401530 h 986740"/>
                  <a:gd name="connsiteX16" fmla="*/ 158035 w 1115427"/>
                  <a:gd name="connsiteY16" fmla="*/ 672802 h 986740"/>
                  <a:gd name="connsiteX17" fmla="*/ 241347 w 1115427"/>
                  <a:gd name="connsiteY17" fmla="*/ 970490 h 986740"/>
                  <a:gd name="connsiteX0" fmla="*/ 241347 w 1115427"/>
                  <a:gd name="connsiteY0" fmla="*/ 972622 h 988872"/>
                  <a:gd name="connsiteX1" fmla="*/ 798115 w 1115427"/>
                  <a:gd name="connsiteY1" fmla="*/ 876102 h 988872"/>
                  <a:gd name="connsiteX2" fmla="*/ 1100375 w 1115427"/>
                  <a:gd name="connsiteY2" fmla="*/ 264470 h 988872"/>
                  <a:gd name="connsiteX3" fmla="*/ 1050716 w 1115427"/>
                  <a:gd name="connsiteY3" fmla="*/ 164014 h 988872"/>
                  <a:gd name="connsiteX4" fmla="*/ 852596 w 1115427"/>
                  <a:gd name="connsiteY4" fmla="*/ 209735 h 988872"/>
                  <a:gd name="connsiteX5" fmla="*/ 775763 w 1115427"/>
                  <a:gd name="connsiteY5" fmla="*/ 238054 h 988872"/>
                  <a:gd name="connsiteX6" fmla="*/ 641141 w 1115427"/>
                  <a:gd name="connsiteY6" fmla="*/ 262440 h 988872"/>
                  <a:gd name="connsiteX7" fmla="*/ 645588 w 1115427"/>
                  <a:gd name="connsiteY7" fmla="*/ 254818 h 988872"/>
                  <a:gd name="connsiteX8" fmla="*/ 375459 w 1115427"/>
                  <a:gd name="connsiteY8" fmla="*/ 137470 h 988872"/>
                  <a:gd name="connsiteX9" fmla="*/ 244901 w 1115427"/>
                  <a:gd name="connsiteY9" fmla="*/ 66860 h 988872"/>
                  <a:gd name="connsiteX10" fmla="*/ 145841 w 1115427"/>
                  <a:gd name="connsiteY10" fmla="*/ 23045 h 988872"/>
                  <a:gd name="connsiteX11" fmla="*/ 85391 w 1115427"/>
                  <a:gd name="connsiteY11" fmla="*/ 3866 h 988872"/>
                  <a:gd name="connsiteX12" fmla="*/ 46781 w 1115427"/>
                  <a:gd name="connsiteY12" fmla="*/ 5900 h 988872"/>
                  <a:gd name="connsiteX13" fmla="*/ 47 w 1115427"/>
                  <a:gd name="connsiteY13" fmla="*/ 71430 h 988872"/>
                  <a:gd name="connsiteX14" fmla="*/ 39162 w 1115427"/>
                  <a:gd name="connsiteY14" fmla="*/ 221799 h 988872"/>
                  <a:gd name="connsiteX15" fmla="*/ 110791 w 1115427"/>
                  <a:gd name="connsiteY15" fmla="*/ 403662 h 988872"/>
                  <a:gd name="connsiteX16" fmla="*/ 158035 w 1115427"/>
                  <a:gd name="connsiteY16" fmla="*/ 674934 h 988872"/>
                  <a:gd name="connsiteX17" fmla="*/ 241347 w 1115427"/>
                  <a:gd name="connsiteY17" fmla="*/ 972622 h 988872"/>
                  <a:gd name="connsiteX0" fmla="*/ 241347 w 1115427"/>
                  <a:gd name="connsiteY0" fmla="*/ 972622 h 988872"/>
                  <a:gd name="connsiteX1" fmla="*/ 798115 w 1115427"/>
                  <a:gd name="connsiteY1" fmla="*/ 876102 h 988872"/>
                  <a:gd name="connsiteX2" fmla="*/ 1100375 w 1115427"/>
                  <a:gd name="connsiteY2" fmla="*/ 264470 h 988872"/>
                  <a:gd name="connsiteX3" fmla="*/ 1050716 w 1115427"/>
                  <a:gd name="connsiteY3" fmla="*/ 164014 h 988872"/>
                  <a:gd name="connsiteX4" fmla="*/ 852596 w 1115427"/>
                  <a:gd name="connsiteY4" fmla="*/ 209735 h 988872"/>
                  <a:gd name="connsiteX5" fmla="*/ 775763 w 1115427"/>
                  <a:gd name="connsiteY5" fmla="*/ 238054 h 988872"/>
                  <a:gd name="connsiteX6" fmla="*/ 641141 w 1115427"/>
                  <a:gd name="connsiteY6" fmla="*/ 262440 h 988872"/>
                  <a:gd name="connsiteX7" fmla="*/ 645588 w 1115427"/>
                  <a:gd name="connsiteY7" fmla="*/ 254818 h 988872"/>
                  <a:gd name="connsiteX8" fmla="*/ 386889 w 1115427"/>
                  <a:gd name="connsiteY8" fmla="*/ 135565 h 988872"/>
                  <a:gd name="connsiteX9" fmla="*/ 244901 w 1115427"/>
                  <a:gd name="connsiteY9" fmla="*/ 66860 h 988872"/>
                  <a:gd name="connsiteX10" fmla="*/ 145841 w 1115427"/>
                  <a:gd name="connsiteY10" fmla="*/ 23045 h 988872"/>
                  <a:gd name="connsiteX11" fmla="*/ 85391 w 1115427"/>
                  <a:gd name="connsiteY11" fmla="*/ 3866 h 988872"/>
                  <a:gd name="connsiteX12" fmla="*/ 46781 w 1115427"/>
                  <a:gd name="connsiteY12" fmla="*/ 5900 h 988872"/>
                  <a:gd name="connsiteX13" fmla="*/ 47 w 1115427"/>
                  <a:gd name="connsiteY13" fmla="*/ 71430 h 988872"/>
                  <a:gd name="connsiteX14" fmla="*/ 39162 w 1115427"/>
                  <a:gd name="connsiteY14" fmla="*/ 221799 h 988872"/>
                  <a:gd name="connsiteX15" fmla="*/ 110791 w 1115427"/>
                  <a:gd name="connsiteY15" fmla="*/ 403662 h 988872"/>
                  <a:gd name="connsiteX16" fmla="*/ 158035 w 1115427"/>
                  <a:gd name="connsiteY16" fmla="*/ 674934 h 988872"/>
                  <a:gd name="connsiteX17" fmla="*/ 241347 w 1115427"/>
                  <a:gd name="connsiteY17" fmla="*/ 972622 h 988872"/>
                  <a:gd name="connsiteX0" fmla="*/ 241314 w 1115394"/>
                  <a:gd name="connsiteY0" fmla="*/ 976778 h 993028"/>
                  <a:gd name="connsiteX1" fmla="*/ 798082 w 1115394"/>
                  <a:gd name="connsiteY1" fmla="*/ 880258 h 993028"/>
                  <a:gd name="connsiteX2" fmla="*/ 1100342 w 1115394"/>
                  <a:gd name="connsiteY2" fmla="*/ 268626 h 993028"/>
                  <a:gd name="connsiteX3" fmla="*/ 1050683 w 1115394"/>
                  <a:gd name="connsiteY3" fmla="*/ 168170 h 993028"/>
                  <a:gd name="connsiteX4" fmla="*/ 852563 w 1115394"/>
                  <a:gd name="connsiteY4" fmla="*/ 213891 h 993028"/>
                  <a:gd name="connsiteX5" fmla="*/ 775730 w 1115394"/>
                  <a:gd name="connsiteY5" fmla="*/ 242210 h 993028"/>
                  <a:gd name="connsiteX6" fmla="*/ 641108 w 1115394"/>
                  <a:gd name="connsiteY6" fmla="*/ 266596 h 993028"/>
                  <a:gd name="connsiteX7" fmla="*/ 645555 w 1115394"/>
                  <a:gd name="connsiteY7" fmla="*/ 258974 h 993028"/>
                  <a:gd name="connsiteX8" fmla="*/ 386856 w 1115394"/>
                  <a:gd name="connsiteY8" fmla="*/ 139721 h 993028"/>
                  <a:gd name="connsiteX9" fmla="*/ 244868 w 1115394"/>
                  <a:gd name="connsiteY9" fmla="*/ 71016 h 993028"/>
                  <a:gd name="connsiteX10" fmla="*/ 145808 w 1115394"/>
                  <a:gd name="connsiteY10" fmla="*/ 27201 h 993028"/>
                  <a:gd name="connsiteX11" fmla="*/ 85358 w 1115394"/>
                  <a:gd name="connsiteY11" fmla="*/ 8022 h 993028"/>
                  <a:gd name="connsiteX12" fmla="*/ 35318 w 1115394"/>
                  <a:gd name="connsiteY12" fmla="*/ 4341 h 993028"/>
                  <a:gd name="connsiteX13" fmla="*/ 14 w 1115394"/>
                  <a:gd name="connsiteY13" fmla="*/ 75586 h 993028"/>
                  <a:gd name="connsiteX14" fmla="*/ 39129 w 1115394"/>
                  <a:gd name="connsiteY14" fmla="*/ 225955 h 993028"/>
                  <a:gd name="connsiteX15" fmla="*/ 110758 w 1115394"/>
                  <a:gd name="connsiteY15" fmla="*/ 407818 h 993028"/>
                  <a:gd name="connsiteX16" fmla="*/ 158002 w 1115394"/>
                  <a:gd name="connsiteY16" fmla="*/ 679090 h 993028"/>
                  <a:gd name="connsiteX17" fmla="*/ 241314 w 1115394"/>
                  <a:gd name="connsiteY17" fmla="*/ 976778 h 993028"/>
                  <a:gd name="connsiteX0" fmla="*/ 241314 w 1115394"/>
                  <a:gd name="connsiteY0" fmla="*/ 976778 h 992046"/>
                  <a:gd name="connsiteX1" fmla="*/ 798082 w 1115394"/>
                  <a:gd name="connsiteY1" fmla="*/ 880258 h 992046"/>
                  <a:gd name="connsiteX2" fmla="*/ 1100342 w 1115394"/>
                  <a:gd name="connsiteY2" fmla="*/ 268626 h 992046"/>
                  <a:gd name="connsiteX3" fmla="*/ 1050683 w 1115394"/>
                  <a:gd name="connsiteY3" fmla="*/ 168170 h 992046"/>
                  <a:gd name="connsiteX4" fmla="*/ 852563 w 1115394"/>
                  <a:gd name="connsiteY4" fmla="*/ 213891 h 992046"/>
                  <a:gd name="connsiteX5" fmla="*/ 775730 w 1115394"/>
                  <a:gd name="connsiteY5" fmla="*/ 242210 h 992046"/>
                  <a:gd name="connsiteX6" fmla="*/ 641108 w 1115394"/>
                  <a:gd name="connsiteY6" fmla="*/ 266596 h 992046"/>
                  <a:gd name="connsiteX7" fmla="*/ 645555 w 1115394"/>
                  <a:gd name="connsiteY7" fmla="*/ 258974 h 992046"/>
                  <a:gd name="connsiteX8" fmla="*/ 386856 w 1115394"/>
                  <a:gd name="connsiteY8" fmla="*/ 139721 h 992046"/>
                  <a:gd name="connsiteX9" fmla="*/ 244868 w 1115394"/>
                  <a:gd name="connsiteY9" fmla="*/ 71016 h 992046"/>
                  <a:gd name="connsiteX10" fmla="*/ 145808 w 1115394"/>
                  <a:gd name="connsiteY10" fmla="*/ 27201 h 992046"/>
                  <a:gd name="connsiteX11" fmla="*/ 85358 w 1115394"/>
                  <a:gd name="connsiteY11" fmla="*/ 8022 h 992046"/>
                  <a:gd name="connsiteX12" fmla="*/ 35318 w 1115394"/>
                  <a:gd name="connsiteY12" fmla="*/ 4341 h 992046"/>
                  <a:gd name="connsiteX13" fmla="*/ 14 w 1115394"/>
                  <a:gd name="connsiteY13" fmla="*/ 75586 h 992046"/>
                  <a:gd name="connsiteX14" fmla="*/ 39129 w 1115394"/>
                  <a:gd name="connsiteY14" fmla="*/ 225955 h 992046"/>
                  <a:gd name="connsiteX15" fmla="*/ 110758 w 1115394"/>
                  <a:gd name="connsiteY15" fmla="*/ 407818 h 992046"/>
                  <a:gd name="connsiteX16" fmla="*/ 182767 w 1115394"/>
                  <a:gd name="connsiteY16" fmla="*/ 692425 h 992046"/>
                  <a:gd name="connsiteX17" fmla="*/ 241314 w 1115394"/>
                  <a:gd name="connsiteY17" fmla="*/ 976778 h 992046"/>
                  <a:gd name="connsiteX0" fmla="*/ 241314 w 1115394"/>
                  <a:gd name="connsiteY0" fmla="*/ 976778 h 991906"/>
                  <a:gd name="connsiteX1" fmla="*/ 798082 w 1115394"/>
                  <a:gd name="connsiteY1" fmla="*/ 880258 h 991906"/>
                  <a:gd name="connsiteX2" fmla="*/ 1100342 w 1115394"/>
                  <a:gd name="connsiteY2" fmla="*/ 268626 h 991906"/>
                  <a:gd name="connsiteX3" fmla="*/ 1050683 w 1115394"/>
                  <a:gd name="connsiteY3" fmla="*/ 168170 h 991906"/>
                  <a:gd name="connsiteX4" fmla="*/ 852563 w 1115394"/>
                  <a:gd name="connsiteY4" fmla="*/ 213891 h 991906"/>
                  <a:gd name="connsiteX5" fmla="*/ 775730 w 1115394"/>
                  <a:gd name="connsiteY5" fmla="*/ 242210 h 991906"/>
                  <a:gd name="connsiteX6" fmla="*/ 641108 w 1115394"/>
                  <a:gd name="connsiteY6" fmla="*/ 266596 h 991906"/>
                  <a:gd name="connsiteX7" fmla="*/ 645555 w 1115394"/>
                  <a:gd name="connsiteY7" fmla="*/ 258974 h 991906"/>
                  <a:gd name="connsiteX8" fmla="*/ 386856 w 1115394"/>
                  <a:gd name="connsiteY8" fmla="*/ 139721 h 991906"/>
                  <a:gd name="connsiteX9" fmla="*/ 244868 w 1115394"/>
                  <a:gd name="connsiteY9" fmla="*/ 71016 h 991906"/>
                  <a:gd name="connsiteX10" fmla="*/ 145808 w 1115394"/>
                  <a:gd name="connsiteY10" fmla="*/ 27201 h 991906"/>
                  <a:gd name="connsiteX11" fmla="*/ 85358 w 1115394"/>
                  <a:gd name="connsiteY11" fmla="*/ 8022 h 991906"/>
                  <a:gd name="connsiteX12" fmla="*/ 35318 w 1115394"/>
                  <a:gd name="connsiteY12" fmla="*/ 4341 h 991906"/>
                  <a:gd name="connsiteX13" fmla="*/ 14 w 1115394"/>
                  <a:gd name="connsiteY13" fmla="*/ 75586 h 991906"/>
                  <a:gd name="connsiteX14" fmla="*/ 39129 w 1115394"/>
                  <a:gd name="connsiteY14" fmla="*/ 225955 h 991906"/>
                  <a:gd name="connsiteX15" fmla="*/ 110758 w 1115394"/>
                  <a:gd name="connsiteY15" fmla="*/ 407818 h 991906"/>
                  <a:gd name="connsiteX16" fmla="*/ 173242 w 1115394"/>
                  <a:gd name="connsiteY16" fmla="*/ 694330 h 991906"/>
                  <a:gd name="connsiteX17" fmla="*/ 241314 w 1115394"/>
                  <a:gd name="connsiteY17" fmla="*/ 976778 h 991906"/>
                  <a:gd name="connsiteX0" fmla="*/ 241304 w 1115384"/>
                  <a:gd name="connsiteY0" fmla="*/ 976778 h 991906"/>
                  <a:gd name="connsiteX1" fmla="*/ 798072 w 1115384"/>
                  <a:gd name="connsiteY1" fmla="*/ 880258 h 991906"/>
                  <a:gd name="connsiteX2" fmla="*/ 1100332 w 1115384"/>
                  <a:gd name="connsiteY2" fmla="*/ 268626 h 991906"/>
                  <a:gd name="connsiteX3" fmla="*/ 1050673 w 1115384"/>
                  <a:gd name="connsiteY3" fmla="*/ 168170 h 991906"/>
                  <a:gd name="connsiteX4" fmla="*/ 852553 w 1115384"/>
                  <a:gd name="connsiteY4" fmla="*/ 213891 h 991906"/>
                  <a:gd name="connsiteX5" fmla="*/ 775720 w 1115384"/>
                  <a:gd name="connsiteY5" fmla="*/ 242210 h 991906"/>
                  <a:gd name="connsiteX6" fmla="*/ 641098 w 1115384"/>
                  <a:gd name="connsiteY6" fmla="*/ 266596 h 991906"/>
                  <a:gd name="connsiteX7" fmla="*/ 645545 w 1115384"/>
                  <a:gd name="connsiteY7" fmla="*/ 258974 h 991906"/>
                  <a:gd name="connsiteX8" fmla="*/ 386846 w 1115384"/>
                  <a:gd name="connsiteY8" fmla="*/ 139721 h 991906"/>
                  <a:gd name="connsiteX9" fmla="*/ 244858 w 1115384"/>
                  <a:gd name="connsiteY9" fmla="*/ 71016 h 991906"/>
                  <a:gd name="connsiteX10" fmla="*/ 145798 w 1115384"/>
                  <a:gd name="connsiteY10" fmla="*/ 27201 h 991906"/>
                  <a:gd name="connsiteX11" fmla="*/ 85348 w 1115384"/>
                  <a:gd name="connsiteY11" fmla="*/ 8022 h 991906"/>
                  <a:gd name="connsiteX12" fmla="*/ 35308 w 1115384"/>
                  <a:gd name="connsiteY12" fmla="*/ 4341 h 991906"/>
                  <a:gd name="connsiteX13" fmla="*/ 4 w 1115384"/>
                  <a:gd name="connsiteY13" fmla="*/ 75586 h 991906"/>
                  <a:gd name="connsiteX14" fmla="*/ 37214 w 1115384"/>
                  <a:gd name="connsiteY14" fmla="*/ 222145 h 991906"/>
                  <a:gd name="connsiteX15" fmla="*/ 110748 w 1115384"/>
                  <a:gd name="connsiteY15" fmla="*/ 407818 h 991906"/>
                  <a:gd name="connsiteX16" fmla="*/ 173232 w 1115384"/>
                  <a:gd name="connsiteY16" fmla="*/ 694330 h 991906"/>
                  <a:gd name="connsiteX17" fmla="*/ 241304 w 1115384"/>
                  <a:gd name="connsiteY17" fmla="*/ 976778 h 991906"/>
                  <a:gd name="connsiteX0" fmla="*/ 241304 w 1115384"/>
                  <a:gd name="connsiteY0" fmla="*/ 976778 h 991906"/>
                  <a:gd name="connsiteX1" fmla="*/ 798072 w 1115384"/>
                  <a:gd name="connsiteY1" fmla="*/ 880258 h 991906"/>
                  <a:gd name="connsiteX2" fmla="*/ 1100332 w 1115384"/>
                  <a:gd name="connsiteY2" fmla="*/ 268626 h 991906"/>
                  <a:gd name="connsiteX3" fmla="*/ 1050673 w 1115384"/>
                  <a:gd name="connsiteY3" fmla="*/ 168170 h 991906"/>
                  <a:gd name="connsiteX4" fmla="*/ 852553 w 1115384"/>
                  <a:gd name="connsiteY4" fmla="*/ 213891 h 991906"/>
                  <a:gd name="connsiteX5" fmla="*/ 775720 w 1115384"/>
                  <a:gd name="connsiteY5" fmla="*/ 242210 h 991906"/>
                  <a:gd name="connsiteX6" fmla="*/ 641098 w 1115384"/>
                  <a:gd name="connsiteY6" fmla="*/ 266596 h 991906"/>
                  <a:gd name="connsiteX7" fmla="*/ 645545 w 1115384"/>
                  <a:gd name="connsiteY7" fmla="*/ 258974 h 991906"/>
                  <a:gd name="connsiteX8" fmla="*/ 386846 w 1115384"/>
                  <a:gd name="connsiteY8" fmla="*/ 139721 h 991906"/>
                  <a:gd name="connsiteX9" fmla="*/ 244858 w 1115384"/>
                  <a:gd name="connsiteY9" fmla="*/ 71016 h 991906"/>
                  <a:gd name="connsiteX10" fmla="*/ 145798 w 1115384"/>
                  <a:gd name="connsiteY10" fmla="*/ 27201 h 991906"/>
                  <a:gd name="connsiteX11" fmla="*/ 85348 w 1115384"/>
                  <a:gd name="connsiteY11" fmla="*/ 8022 h 991906"/>
                  <a:gd name="connsiteX12" fmla="*/ 35308 w 1115384"/>
                  <a:gd name="connsiteY12" fmla="*/ 4341 h 991906"/>
                  <a:gd name="connsiteX13" fmla="*/ 4 w 1115384"/>
                  <a:gd name="connsiteY13" fmla="*/ 75586 h 991906"/>
                  <a:gd name="connsiteX14" fmla="*/ 37214 w 1115384"/>
                  <a:gd name="connsiteY14" fmla="*/ 222145 h 991906"/>
                  <a:gd name="connsiteX15" fmla="*/ 108843 w 1115384"/>
                  <a:gd name="connsiteY15" fmla="*/ 426868 h 991906"/>
                  <a:gd name="connsiteX16" fmla="*/ 173232 w 1115384"/>
                  <a:gd name="connsiteY16" fmla="*/ 694330 h 991906"/>
                  <a:gd name="connsiteX17" fmla="*/ 241304 w 1115384"/>
                  <a:gd name="connsiteY17" fmla="*/ 976778 h 991906"/>
                  <a:gd name="connsiteX0" fmla="*/ 241304 w 1115384"/>
                  <a:gd name="connsiteY0" fmla="*/ 976778 h 991906"/>
                  <a:gd name="connsiteX1" fmla="*/ 798072 w 1115384"/>
                  <a:gd name="connsiteY1" fmla="*/ 880258 h 991906"/>
                  <a:gd name="connsiteX2" fmla="*/ 1100332 w 1115384"/>
                  <a:gd name="connsiteY2" fmla="*/ 268626 h 991906"/>
                  <a:gd name="connsiteX3" fmla="*/ 1050673 w 1115384"/>
                  <a:gd name="connsiteY3" fmla="*/ 168170 h 991906"/>
                  <a:gd name="connsiteX4" fmla="*/ 852553 w 1115384"/>
                  <a:gd name="connsiteY4" fmla="*/ 213891 h 991906"/>
                  <a:gd name="connsiteX5" fmla="*/ 775720 w 1115384"/>
                  <a:gd name="connsiteY5" fmla="*/ 242210 h 991906"/>
                  <a:gd name="connsiteX6" fmla="*/ 641098 w 1115384"/>
                  <a:gd name="connsiteY6" fmla="*/ 266596 h 991906"/>
                  <a:gd name="connsiteX7" fmla="*/ 645545 w 1115384"/>
                  <a:gd name="connsiteY7" fmla="*/ 258974 h 991906"/>
                  <a:gd name="connsiteX8" fmla="*/ 386846 w 1115384"/>
                  <a:gd name="connsiteY8" fmla="*/ 139721 h 991906"/>
                  <a:gd name="connsiteX9" fmla="*/ 244858 w 1115384"/>
                  <a:gd name="connsiteY9" fmla="*/ 71016 h 991906"/>
                  <a:gd name="connsiteX10" fmla="*/ 145798 w 1115384"/>
                  <a:gd name="connsiteY10" fmla="*/ 27201 h 991906"/>
                  <a:gd name="connsiteX11" fmla="*/ 85348 w 1115384"/>
                  <a:gd name="connsiteY11" fmla="*/ 8022 h 991906"/>
                  <a:gd name="connsiteX12" fmla="*/ 35308 w 1115384"/>
                  <a:gd name="connsiteY12" fmla="*/ 4341 h 991906"/>
                  <a:gd name="connsiteX13" fmla="*/ 4 w 1115384"/>
                  <a:gd name="connsiteY13" fmla="*/ 75586 h 991906"/>
                  <a:gd name="connsiteX14" fmla="*/ 37214 w 1115384"/>
                  <a:gd name="connsiteY14" fmla="*/ 222145 h 991906"/>
                  <a:gd name="connsiteX15" fmla="*/ 108843 w 1115384"/>
                  <a:gd name="connsiteY15" fmla="*/ 426868 h 991906"/>
                  <a:gd name="connsiteX16" fmla="*/ 162942 w 1115384"/>
                  <a:gd name="connsiteY16" fmla="*/ 693950 h 991906"/>
                  <a:gd name="connsiteX17" fmla="*/ 173232 w 1115384"/>
                  <a:gd name="connsiteY17" fmla="*/ 694330 h 991906"/>
                  <a:gd name="connsiteX18" fmla="*/ 241304 w 1115384"/>
                  <a:gd name="connsiteY18" fmla="*/ 976778 h 991906"/>
                  <a:gd name="connsiteX0" fmla="*/ 241351 w 1115431"/>
                  <a:gd name="connsiteY0" fmla="*/ 976778 h 991906"/>
                  <a:gd name="connsiteX1" fmla="*/ 798119 w 1115431"/>
                  <a:gd name="connsiteY1" fmla="*/ 880258 h 991906"/>
                  <a:gd name="connsiteX2" fmla="*/ 1100379 w 1115431"/>
                  <a:gd name="connsiteY2" fmla="*/ 268626 h 991906"/>
                  <a:gd name="connsiteX3" fmla="*/ 1050720 w 1115431"/>
                  <a:gd name="connsiteY3" fmla="*/ 168170 h 991906"/>
                  <a:gd name="connsiteX4" fmla="*/ 852600 w 1115431"/>
                  <a:gd name="connsiteY4" fmla="*/ 213891 h 991906"/>
                  <a:gd name="connsiteX5" fmla="*/ 775767 w 1115431"/>
                  <a:gd name="connsiteY5" fmla="*/ 242210 h 991906"/>
                  <a:gd name="connsiteX6" fmla="*/ 641145 w 1115431"/>
                  <a:gd name="connsiteY6" fmla="*/ 266596 h 991906"/>
                  <a:gd name="connsiteX7" fmla="*/ 645592 w 1115431"/>
                  <a:gd name="connsiteY7" fmla="*/ 258974 h 991906"/>
                  <a:gd name="connsiteX8" fmla="*/ 386893 w 1115431"/>
                  <a:gd name="connsiteY8" fmla="*/ 139721 h 991906"/>
                  <a:gd name="connsiteX9" fmla="*/ 244905 w 1115431"/>
                  <a:gd name="connsiteY9" fmla="*/ 71016 h 991906"/>
                  <a:gd name="connsiteX10" fmla="*/ 145845 w 1115431"/>
                  <a:gd name="connsiteY10" fmla="*/ 27201 h 991906"/>
                  <a:gd name="connsiteX11" fmla="*/ 85395 w 1115431"/>
                  <a:gd name="connsiteY11" fmla="*/ 8022 h 991906"/>
                  <a:gd name="connsiteX12" fmla="*/ 35355 w 1115431"/>
                  <a:gd name="connsiteY12" fmla="*/ 4341 h 991906"/>
                  <a:gd name="connsiteX13" fmla="*/ 51 w 1115431"/>
                  <a:gd name="connsiteY13" fmla="*/ 75586 h 991906"/>
                  <a:gd name="connsiteX14" fmla="*/ 42976 w 1115431"/>
                  <a:gd name="connsiteY14" fmla="*/ 235480 h 991906"/>
                  <a:gd name="connsiteX15" fmla="*/ 108890 w 1115431"/>
                  <a:gd name="connsiteY15" fmla="*/ 426868 h 991906"/>
                  <a:gd name="connsiteX16" fmla="*/ 162989 w 1115431"/>
                  <a:gd name="connsiteY16" fmla="*/ 693950 h 991906"/>
                  <a:gd name="connsiteX17" fmla="*/ 173279 w 1115431"/>
                  <a:gd name="connsiteY17" fmla="*/ 694330 h 991906"/>
                  <a:gd name="connsiteX18" fmla="*/ 241351 w 1115431"/>
                  <a:gd name="connsiteY18" fmla="*/ 976778 h 991906"/>
                  <a:gd name="connsiteX0" fmla="*/ 243252 w 1117332"/>
                  <a:gd name="connsiteY0" fmla="*/ 976778 h 991906"/>
                  <a:gd name="connsiteX1" fmla="*/ 800020 w 1117332"/>
                  <a:gd name="connsiteY1" fmla="*/ 880258 h 991906"/>
                  <a:gd name="connsiteX2" fmla="*/ 1102280 w 1117332"/>
                  <a:gd name="connsiteY2" fmla="*/ 268626 h 991906"/>
                  <a:gd name="connsiteX3" fmla="*/ 1052621 w 1117332"/>
                  <a:gd name="connsiteY3" fmla="*/ 168170 h 991906"/>
                  <a:gd name="connsiteX4" fmla="*/ 854501 w 1117332"/>
                  <a:gd name="connsiteY4" fmla="*/ 213891 h 991906"/>
                  <a:gd name="connsiteX5" fmla="*/ 777668 w 1117332"/>
                  <a:gd name="connsiteY5" fmla="*/ 242210 h 991906"/>
                  <a:gd name="connsiteX6" fmla="*/ 643046 w 1117332"/>
                  <a:gd name="connsiteY6" fmla="*/ 266596 h 991906"/>
                  <a:gd name="connsiteX7" fmla="*/ 647493 w 1117332"/>
                  <a:gd name="connsiteY7" fmla="*/ 258974 h 991906"/>
                  <a:gd name="connsiteX8" fmla="*/ 388794 w 1117332"/>
                  <a:gd name="connsiteY8" fmla="*/ 139721 h 991906"/>
                  <a:gd name="connsiteX9" fmla="*/ 246806 w 1117332"/>
                  <a:gd name="connsiteY9" fmla="*/ 71016 h 991906"/>
                  <a:gd name="connsiteX10" fmla="*/ 147746 w 1117332"/>
                  <a:gd name="connsiteY10" fmla="*/ 27201 h 991906"/>
                  <a:gd name="connsiteX11" fmla="*/ 87296 w 1117332"/>
                  <a:gd name="connsiteY11" fmla="*/ 8022 h 991906"/>
                  <a:gd name="connsiteX12" fmla="*/ 37256 w 1117332"/>
                  <a:gd name="connsiteY12" fmla="*/ 4341 h 991906"/>
                  <a:gd name="connsiteX13" fmla="*/ 47 w 1117332"/>
                  <a:gd name="connsiteY13" fmla="*/ 106066 h 991906"/>
                  <a:gd name="connsiteX14" fmla="*/ 44877 w 1117332"/>
                  <a:gd name="connsiteY14" fmla="*/ 235480 h 991906"/>
                  <a:gd name="connsiteX15" fmla="*/ 110791 w 1117332"/>
                  <a:gd name="connsiteY15" fmla="*/ 426868 h 991906"/>
                  <a:gd name="connsiteX16" fmla="*/ 164890 w 1117332"/>
                  <a:gd name="connsiteY16" fmla="*/ 693950 h 991906"/>
                  <a:gd name="connsiteX17" fmla="*/ 175180 w 1117332"/>
                  <a:gd name="connsiteY17" fmla="*/ 694330 h 991906"/>
                  <a:gd name="connsiteX18" fmla="*/ 243252 w 1117332"/>
                  <a:gd name="connsiteY18" fmla="*/ 976778 h 991906"/>
                  <a:gd name="connsiteX0" fmla="*/ 243205 w 1117285"/>
                  <a:gd name="connsiteY0" fmla="*/ 976778 h 991906"/>
                  <a:gd name="connsiteX1" fmla="*/ 799973 w 1117285"/>
                  <a:gd name="connsiteY1" fmla="*/ 880258 h 991906"/>
                  <a:gd name="connsiteX2" fmla="*/ 1102233 w 1117285"/>
                  <a:gd name="connsiteY2" fmla="*/ 268626 h 991906"/>
                  <a:gd name="connsiteX3" fmla="*/ 1052574 w 1117285"/>
                  <a:gd name="connsiteY3" fmla="*/ 168170 h 991906"/>
                  <a:gd name="connsiteX4" fmla="*/ 854454 w 1117285"/>
                  <a:gd name="connsiteY4" fmla="*/ 213891 h 991906"/>
                  <a:gd name="connsiteX5" fmla="*/ 777621 w 1117285"/>
                  <a:gd name="connsiteY5" fmla="*/ 242210 h 991906"/>
                  <a:gd name="connsiteX6" fmla="*/ 642999 w 1117285"/>
                  <a:gd name="connsiteY6" fmla="*/ 266596 h 991906"/>
                  <a:gd name="connsiteX7" fmla="*/ 647446 w 1117285"/>
                  <a:gd name="connsiteY7" fmla="*/ 258974 h 991906"/>
                  <a:gd name="connsiteX8" fmla="*/ 388747 w 1117285"/>
                  <a:gd name="connsiteY8" fmla="*/ 139721 h 991906"/>
                  <a:gd name="connsiteX9" fmla="*/ 246759 w 1117285"/>
                  <a:gd name="connsiteY9" fmla="*/ 71016 h 991906"/>
                  <a:gd name="connsiteX10" fmla="*/ 147699 w 1117285"/>
                  <a:gd name="connsiteY10" fmla="*/ 27201 h 991906"/>
                  <a:gd name="connsiteX11" fmla="*/ 87249 w 1117285"/>
                  <a:gd name="connsiteY11" fmla="*/ 8022 h 991906"/>
                  <a:gd name="connsiteX12" fmla="*/ 37209 w 1117285"/>
                  <a:gd name="connsiteY12" fmla="*/ 4341 h 991906"/>
                  <a:gd name="connsiteX13" fmla="*/ 0 w 1117285"/>
                  <a:gd name="connsiteY13" fmla="*/ 106066 h 991906"/>
                  <a:gd name="connsiteX14" fmla="*/ 37210 w 1117285"/>
                  <a:gd name="connsiteY14" fmla="*/ 235480 h 991906"/>
                  <a:gd name="connsiteX15" fmla="*/ 110744 w 1117285"/>
                  <a:gd name="connsiteY15" fmla="*/ 426868 h 991906"/>
                  <a:gd name="connsiteX16" fmla="*/ 164843 w 1117285"/>
                  <a:gd name="connsiteY16" fmla="*/ 693950 h 991906"/>
                  <a:gd name="connsiteX17" fmla="*/ 175133 w 1117285"/>
                  <a:gd name="connsiteY17" fmla="*/ 694330 h 991906"/>
                  <a:gd name="connsiteX18" fmla="*/ 243205 w 1117285"/>
                  <a:gd name="connsiteY18" fmla="*/ 976778 h 991906"/>
                  <a:gd name="connsiteX0" fmla="*/ 243205 w 1117285"/>
                  <a:gd name="connsiteY0" fmla="*/ 976778 h 991906"/>
                  <a:gd name="connsiteX1" fmla="*/ 799973 w 1117285"/>
                  <a:gd name="connsiteY1" fmla="*/ 880258 h 991906"/>
                  <a:gd name="connsiteX2" fmla="*/ 1102233 w 1117285"/>
                  <a:gd name="connsiteY2" fmla="*/ 268626 h 991906"/>
                  <a:gd name="connsiteX3" fmla="*/ 1052574 w 1117285"/>
                  <a:gd name="connsiteY3" fmla="*/ 168170 h 991906"/>
                  <a:gd name="connsiteX4" fmla="*/ 854454 w 1117285"/>
                  <a:gd name="connsiteY4" fmla="*/ 213891 h 991906"/>
                  <a:gd name="connsiteX5" fmla="*/ 777621 w 1117285"/>
                  <a:gd name="connsiteY5" fmla="*/ 242210 h 991906"/>
                  <a:gd name="connsiteX6" fmla="*/ 642999 w 1117285"/>
                  <a:gd name="connsiteY6" fmla="*/ 266596 h 991906"/>
                  <a:gd name="connsiteX7" fmla="*/ 647446 w 1117285"/>
                  <a:gd name="connsiteY7" fmla="*/ 258974 h 991906"/>
                  <a:gd name="connsiteX8" fmla="*/ 388747 w 1117285"/>
                  <a:gd name="connsiteY8" fmla="*/ 139721 h 991906"/>
                  <a:gd name="connsiteX9" fmla="*/ 252474 w 1117285"/>
                  <a:gd name="connsiteY9" fmla="*/ 76731 h 991906"/>
                  <a:gd name="connsiteX10" fmla="*/ 147699 w 1117285"/>
                  <a:gd name="connsiteY10" fmla="*/ 27201 h 991906"/>
                  <a:gd name="connsiteX11" fmla="*/ 87249 w 1117285"/>
                  <a:gd name="connsiteY11" fmla="*/ 8022 h 991906"/>
                  <a:gd name="connsiteX12" fmla="*/ 37209 w 1117285"/>
                  <a:gd name="connsiteY12" fmla="*/ 4341 h 991906"/>
                  <a:gd name="connsiteX13" fmla="*/ 0 w 1117285"/>
                  <a:gd name="connsiteY13" fmla="*/ 106066 h 991906"/>
                  <a:gd name="connsiteX14" fmla="*/ 37210 w 1117285"/>
                  <a:gd name="connsiteY14" fmla="*/ 235480 h 991906"/>
                  <a:gd name="connsiteX15" fmla="*/ 110744 w 1117285"/>
                  <a:gd name="connsiteY15" fmla="*/ 426868 h 991906"/>
                  <a:gd name="connsiteX16" fmla="*/ 164843 w 1117285"/>
                  <a:gd name="connsiteY16" fmla="*/ 693950 h 991906"/>
                  <a:gd name="connsiteX17" fmla="*/ 175133 w 1117285"/>
                  <a:gd name="connsiteY17" fmla="*/ 694330 h 991906"/>
                  <a:gd name="connsiteX18" fmla="*/ 243205 w 1117285"/>
                  <a:gd name="connsiteY18" fmla="*/ 976778 h 991906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642999 w 1117285"/>
                  <a:gd name="connsiteY6" fmla="*/ 267747 h 993057"/>
                  <a:gd name="connsiteX7" fmla="*/ 647446 w 1117285"/>
                  <a:gd name="connsiteY7" fmla="*/ 260125 h 993057"/>
                  <a:gd name="connsiteX8" fmla="*/ 388747 w 1117285"/>
                  <a:gd name="connsiteY8" fmla="*/ 140872 h 993057"/>
                  <a:gd name="connsiteX9" fmla="*/ 25247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705864 w 1117285"/>
                  <a:gd name="connsiteY6" fmla="*/ 262032 h 993057"/>
                  <a:gd name="connsiteX7" fmla="*/ 647446 w 1117285"/>
                  <a:gd name="connsiteY7" fmla="*/ 260125 h 993057"/>
                  <a:gd name="connsiteX8" fmla="*/ 388747 w 1117285"/>
                  <a:gd name="connsiteY8" fmla="*/ 140872 h 993057"/>
                  <a:gd name="connsiteX9" fmla="*/ 25247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696339 w 1117285"/>
                  <a:gd name="connsiteY6" fmla="*/ 250602 h 993057"/>
                  <a:gd name="connsiteX7" fmla="*/ 647446 w 1117285"/>
                  <a:gd name="connsiteY7" fmla="*/ 260125 h 993057"/>
                  <a:gd name="connsiteX8" fmla="*/ 388747 w 1117285"/>
                  <a:gd name="connsiteY8" fmla="*/ 140872 h 993057"/>
                  <a:gd name="connsiteX9" fmla="*/ 25247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696339 w 1117285"/>
                  <a:gd name="connsiteY6" fmla="*/ 250602 h 993057"/>
                  <a:gd name="connsiteX7" fmla="*/ 569341 w 1117285"/>
                  <a:gd name="connsiteY7" fmla="*/ 223930 h 993057"/>
                  <a:gd name="connsiteX8" fmla="*/ 388747 w 1117285"/>
                  <a:gd name="connsiteY8" fmla="*/ 140872 h 993057"/>
                  <a:gd name="connsiteX9" fmla="*/ 25247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696339 w 1117285"/>
                  <a:gd name="connsiteY6" fmla="*/ 250602 h 993057"/>
                  <a:gd name="connsiteX7" fmla="*/ 569341 w 1117285"/>
                  <a:gd name="connsiteY7" fmla="*/ 223930 h 993057"/>
                  <a:gd name="connsiteX8" fmla="*/ 388747 w 1117285"/>
                  <a:gd name="connsiteY8" fmla="*/ 140872 h 993057"/>
                  <a:gd name="connsiteX9" fmla="*/ 26771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77929 h 993057"/>
                  <a:gd name="connsiteX1" fmla="*/ 799973 w 1117285"/>
                  <a:gd name="connsiteY1" fmla="*/ 881409 h 993057"/>
                  <a:gd name="connsiteX2" fmla="*/ 1102233 w 1117285"/>
                  <a:gd name="connsiteY2" fmla="*/ 269777 h 993057"/>
                  <a:gd name="connsiteX3" fmla="*/ 1052574 w 1117285"/>
                  <a:gd name="connsiteY3" fmla="*/ 169321 h 993057"/>
                  <a:gd name="connsiteX4" fmla="*/ 854454 w 1117285"/>
                  <a:gd name="connsiteY4" fmla="*/ 215042 h 993057"/>
                  <a:gd name="connsiteX5" fmla="*/ 777621 w 1117285"/>
                  <a:gd name="connsiteY5" fmla="*/ 243361 h 993057"/>
                  <a:gd name="connsiteX6" fmla="*/ 696339 w 1117285"/>
                  <a:gd name="connsiteY6" fmla="*/ 250602 h 993057"/>
                  <a:gd name="connsiteX7" fmla="*/ 569341 w 1117285"/>
                  <a:gd name="connsiteY7" fmla="*/ 223930 h 993057"/>
                  <a:gd name="connsiteX8" fmla="*/ 388747 w 1117285"/>
                  <a:gd name="connsiteY8" fmla="*/ 135157 h 993057"/>
                  <a:gd name="connsiteX9" fmla="*/ 267714 w 1117285"/>
                  <a:gd name="connsiteY9" fmla="*/ 77882 h 993057"/>
                  <a:gd name="connsiteX10" fmla="*/ 225804 w 1117285"/>
                  <a:gd name="connsiteY10" fmla="*/ 56927 h 993057"/>
                  <a:gd name="connsiteX11" fmla="*/ 87249 w 1117285"/>
                  <a:gd name="connsiteY11" fmla="*/ 9173 h 993057"/>
                  <a:gd name="connsiteX12" fmla="*/ 37209 w 1117285"/>
                  <a:gd name="connsiteY12" fmla="*/ 5492 h 993057"/>
                  <a:gd name="connsiteX13" fmla="*/ 0 w 1117285"/>
                  <a:gd name="connsiteY13" fmla="*/ 107217 h 993057"/>
                  <a:gd name="connsiteX14" fmla="*/ 37210 w 1117285"/>
                  <a:gd name="connsiteY14" fmla="*/ 236631 h 993057"/>
                  <a:gd name="connsiteX15" fmla="*/ 110744 w 1117285"/>
                  <a:gd name="connsiteY15" fmla="*/ 428019 h 993057"/>
                  <a:gd name="connsiteX16" fmla="*/ 164843 w 1117285"/>
                  <a:gd name="connsiteY16" fmla="*/ 695101 h 993057"/>
                  <a:gd name="connsiteX17" fmla="*/ 175133 w 1117285"/>
                  <a:gd name="connsiteY17" fmla="*/ 695481 h 993057"/>
                  <a:gd name="connsiteX18" fmla="*/ 243205 w 1117285"/>
                  <a:gd name="connsiteY18" fmla="*/ 977929 h 993057"/>
                  <a:gd name="connsiteX0" fmla="*/ 243205 w 1117285"/>
                  <a:gd name="connsiteY0" fmla="*/ 981575 h 996703"/>
                  <a:gd name="connsiteX1" fmla="*/ 799973 w 1117285"/>
                  <a:gd name="connsiteY1" fmla="*/ 885055 h 996703"/>
                  <a:gd name="connsiteX2" fmla="*/ 1102233 w 1117285"/>
                  <a:gd name="connsiteY2" fmla="*/ 273423 h 996703"/>
                  <a:gd name="connsiteX3" fmla="*/ 1052574 w 1117285"/>
                  <a:gd name="connsiteY3" fmla="*/ 172967 h 996703"/>
                  <a:gd name="connsiteX4" fmla="*/ 854454 w 1117285"/>
                  <a:gd name="connsiteY4" fmla="*/ 218688 h 996703"/>
                  <a:gd name="connsiteX5" fmla="*/ 777621 w 1117285"/>
                  <a:gd name="connsiteY5" fmla="*/ 247007 h 996703"/>
                  <a:gd name="connsiteX6" fmla="*/ 696339 w 1117285"/>
                  <a:gd name="connsiteY6" fmla="*/ 254248 h 996703"/>
                  <a:gd name="connsiteX7" fmla="*/ 569341 w 1117285"/>
                  <a:gd name="connsiteY7" fmla="*/ 227576 h 996703"/>
                  <a:gd name="connsiteX8" fmla="*/ 388747 w 1117285"/>
                  <a:gd name="connsiteY8" fmla="*/ 138803 h 996703"/>
                  <a:gd name="connsiteX9" fmla="*/ 267714 w 1117285"/>
                  <a:gd name="connsiteY9" fmla="*/ 81528 h 996703"/>
                  <a:gd name="connsiteX10" fmla="*/ 225804 w 1117285"/>
                  <a:gd name="connsiteY10" fmla="*/ 60573 h 996703"/>
                  <a:gd name="connsiteX11" fmla="*/ 85344 w 1117285"/>
                  <a:gd name="connsiteY11" fmla="*/ 5199 h 996703"/>
                  <a:gd name="connsiteX12" fmla="*/ 37209 w 1117285"/>
                  <a:gd name="connsiteY12" fmla="*/ 9138 h 996703"/>
                  <a:gd name="connsiteX13" fmla="*/ 0 w 1117285"/>
                  <a:gd name="connsiteY13" fmla="*/ 110863 h 996703"/>
                  <a:gd name="connsiteX14" fmla="*/ 37210 w 1117285"/>
                  <a:gd name="connsiteY14" fmla="*/ 240277 h 996703"/>
                  <a:gd name="connsiteX15" fmla="*/ 110744 w 1117285"/>
                  <a:gd name="connsiteY15" fmla="*/ 431665 h 996703"/>
                  <a:gd name="connsiteX16" fmla="*/ 164843 w 1117285"/>
                  <a:gd name="connsiteY16" fmla="*/ 698747 h 996703"/>
                  <a:gd name="connsiteX17" fmla="*/ 175133 w 1117285"/>
                  <a:gd name="connsiteY17" fmla="*/ 699127 h 996703"/>
                  <a:gd name="connsiteX18" fmla="*/ 243205 w 1117285"/>
                  <a:gd name="connsiteY18" fmla="*/ 981575 h 996703"/>
                  <a:gd name="connsiteX0" fmla="*/ 243205 w 1117285"/>
                  <a:gd name="connsiteY0" fmla="*/ 981575 h 993338"/>
                  <a:gd name="connsiteX1" fmla="*/ 799973 w 1117285"/>
                  <a:gd name="connsiteY1" fmla="*/ 885055 h 993338"/>
                  <a:gd name="connsiteX2" fmla="*/ 1102233 w 1117285"/>
                  <a:gd name="connsiteY2" fmla="*/ 273423 h 993338"/>
                  <a:gd name="connsiteX3" fmla="*/ 1052574 w 1117285"/>
                  <a:gd name="connsiteY3" fmla="*/ 172967 h 993338"/>
                  <a:gd name="connsiteX4" fmla="*/ 854454 w 1117285"/>
                  <a:gd name="connsiteY4" fmla="*/ 218688 h 993338"/>
                  <a:gd name="connsiteX5" fmla="*/ 777621 w 1117285"/>
                  <a:gd name="connsiteY5" fmla="*/ 247007 h 993338"/>
                  <a:gd name="connsiteX6" fmla="*/ 696339 w 1117285"/>
                  <a:gd name="connsiteY6" fmla="*/ 254248 h 993338"/>
                  <a:gd name="connsiteX7" fmla="*/ 569341 w 1117285"/>
                  <a:gd name="connsiteY7" fmla="*/ 227576 h 993338"/>
                  <a:gd name="connsiteX8" fmla="*/ 388747 w 1117285"/>
                  <a:gd name="connsiteY8" fmla="*/ 138803 h 993338"/>
                  <a:gd name="connsiteX9" fmla="*/ 267714 w 1117285"/>
                  <a:gd name="connsiteY9" fmla="*/ 81528 h 993338"/>
                  <a:gd name="connsiteX10" fmla="*/ 225804 w 1117285"/>
                  <a:gd name="connsiteY10" fmla="*/ 60573 h 993338"/>
                  <a:gd name="connsiteX11" fmla="*/ 85344 w 1117285"/>
                  <a:gd name="connsiteY11" fmla="*/ 5199 h 993338"/>
                  <a:gd name="connsiteX12" fmla="*/ 37209 w 1117285"/>
                  <a:gd name="connsiteY12" fmla="*/ 9138 h 993338"/>
                  <a:gd name="connsiteX13" fmla="*/ 0 w 1117285"/>
                  <a:gd name="connsiteY13" fmla="*/ 110863 h 993338"/>
                  <a:gd name="connsiteX14" fmla="*/ 37210 w 1117285"/>
                  <a:gd name="connsiteY14" fmla="*/ 240277 h 993338"/>
                  <a:gd name="connsiteX15" fmla="*/ 110744 w 1117285"/>
                  <a:gd name="connsiteY15" fmla="*/ 431665 h 993338"/>
                  <a:gd name="connsiteX16" fmla="*/ 164843 w 1117285"/>
                  <a:gd name="connsiteY16" fmla="*/ 698747 h 993338"/>
                  <a:gd name="connsiteX17" fmla="*/ 171323 w 1117285"/>
                  <a:gd name="connsiteY17" fmla="*/ 744847 h 993338"/>
                  <a:gd name="connsiteX18" fmla="*/ 243205 w 1117285"/>
                  <a:gd name="connsiteY18" fmla="*/ 981575 h 993338"/>
                  <a:gd name="connsiteX0" fmla="*/ 243205 w 1117285"/>
                  <a:gd name="connsiteY0" fmla="*/ 981575 h 993338"/>
                  <a:gd name="connsiteX1" fmla="*/ 799973 w 1117285"/>
                  <a:gd name="connsiteY1" fmla="*/ 885055 h 993338"/>
                  <a:gd name="connsiteX2" fmla="*/ 1102233 w 1117285"/>
                  <a:gd name="connsiteY2" fmla="*/ 273423 h 993338"/>
                  <a:gd name="connsiteX3" fmla="*/ 1052574 w 1117285"/>
                  <a:gd name="connsiteY3" fmla="*/ 172967 h 993338"/>
                  <a:gd name="connsiteX4" fmla="*/ 854454 w 1117285"/>
                  <a:gd name="connsiteY4" fmla="*/ 218688 h 993338"/>
                  <a:gd name="connsiteX5" fmla="*/ 777621 w 1117285"/>
                  <a:gd name="connsiteY5" fmla="*/ 247007 h 993338"/>
                  <a:gd name="connsiteX6" fmla="*/ 696339 w 1117285"/>
                  <a:gd name="connsiteY6" fmla="*/ 254248 h 993338"/>
                  <a:gd name="connsiteX7" fmla="*/ 569341 w 1117285"/>
                  <a:gd name="connsiteY7" fmla="*/ 227576 h 993338"/>
                  <a:gd name="connsiteX8" fmla="*/ 388747 w 1117285"/>
                  <a:gd name="connsiteY8" fmla="*/ 138803 h 993338"/>
                  <a:gd name="connsiteX9" fmla="*/ 267714 w 1117285"/>
                  <a:gd name="connsiteY9" fmla="*/ 81528 h 993338"/>
                  <a:gd name="connsiteX10" fmla="*/ 225804 w 1117285"/>
                  <a:gd name="connsiteY10" fmla="*/ 60573 h 993338"/>
                  <a:gd name="connsiteX11" fmla="*/ 85344 w 1117285"/>
                  <a:gd name="connsiteY11" fmla="*/ 5199 h 993338"/>
                  <a:gd name="connsiteX12" fmla="*/ 37209 w 1117285"/>
                  <a:gd name="connsiteY12" fmla="*/ 9138 h 993338"/>
                  <a:gd name="connsiteX13" fmla="*/ 0 w 1117285"/>
                  <a:gd name="connsiteY13" fmla="*/ 110863 h 993338"/>
                  <a:gd name="connsiteX14" fmla="*/ 37210 w 1117285"/>
                  <a:gd name="connsiteY14" fmla="*/ 240277 h 993338"/>
                  <a:gd name="connsiteX15" fmla="*/ 110744 w 1117285"/>
                  <a:gd name="connsiteY15" fmla="*/ 431665 h 993338"/>
                  <a:gd name="connsiteX16" fmla="*/ 161033 w 1117285"/>
                  <a:gd name="connsiteY16" fmla="*/ 773042 h 993338"/>
                  <a:gd name="connsiteX17" fmla="*/ 171323 w 1117285"/>
                  <a:gd name="connsiteY17" fmla="*/ 744847 h 993338"/>
                  <a:gd name="connsiteX18" fmla="*/ 243205 w 1117285"/>
                  <a:gd name="connsiteY18" fmla="*/ 981575 h 993338"/>
                  <a:gd name="connsiteX0" fmla="*/ 243205 w 1117285"/>
                  <a:gd name="connsiteY0" fmla="*/ 981575 h 993338"/>
                  <a:gd name="connsiteX1" fmla="*/ 799973 w 1117285"/>
                  <a:gd name="connsiteY1" fmla="*/ 885055 h 993338"/>
                  <a:gd name="connsiteX2" fmla="*/ 1102233 w 1117285"/>
                  <a:gd name="connsiteY2" fmla="*/ 273423 h 993338"/>
                  <a:gd name="connsiteX3" fmla="*/ 1052574 w 1117285"/>
                  <a:gd name="connsiteY3" fmla="*/ 172967 h 993338"/>
                  <a:gd name="connsiteX4" fmla="*/ 854454 w 1117285"/>
                  <a:gd name="connsiteY4" fmla="*/ 218688 h 993338"/>
                  <a:gd name="connsiteX5" fmla="*/ 777621 w 1117285"/>
                  <a:gd name="connsiteY5" fmla="*/ 247007 h 993338"/>
                  <a:gd name="connsiteX6" fmla="*/ 696339 w 1117285"/>
                  <a:gd name="connsiteY6" fmla="*/ 254248 h 993338"/>
                  <a:gd name="connsiteX7" fmla="*/ 569341 w 1117285"/>
                  <a:gd name="connsiteY7" fmla="*/ 227576 h 993338"/>
                  <a:gd name="connsiteX8" fmla="*/ 388747 w 1117285"/>
                  <a:gd name="connsiteY8" fmla="*/ 138803 h 993338"/>
                  <a:gd name="connsiteX9" fmla="*/ 267714 w 1117285"/>
                  <a:gd name="connsiteY9" fmla="*/ 81528 h 993338"/>
                  <a:gd name="connsiteX10" fmla="*/ 225804 w 1117285"/>
                  <a:gd name="connsiteY10" fmla="*/ 60573 h 993338"/>
                  <a:gd name="connsiteX11" fmla="*/ 85344 w 1117285"/>
                  <a:gd name="connsiteY11" fmla="*/ 5199 h 993338"/>
                  <a:gd name="connsiteX12" fmla="*/ 37209 w 1117285"/>
                  <a:gd name="connsiteY12" fmla="*/ 9138 h 993338"/>
                  <a:gd name="connsiteX13" fmla="*/ 0 w 1117285"/>
                  <a:gd name="connsiteY13" fmla="*/ 110863 h 993338"/>
                  <a:gd name="connsiteX14" fmla="*/ 37210 w 1117285"/>
                  <a:gd name="connsiteY14" fmla="*/ 240277 h 993338"/>
                  <a:gd name="connsiteX15" fmla="*/ 110744 w 1117285"/>
                  <a:gd name="connsiteY15" fmla="*/ 431665 h 993338"/>
                  <a:gd name="connsiteX16" fmla="*/ 164843 w 1117285"/>
                  <a:gd name="connsiteY16" fmla="*/ 742562 h 993338"/>
                  <a:gd name="connsiteX17" fmla="*/ 171323 w 1117285"/>
                  <a:gd name="connsiteY17" fmla="*/ 744847 h 993338"/>
                  <a:gd name="connsiteX18" fmla="*/ 243205 w 1117285"/>
                  <a:gd name="connsiteY18" fmla="*/ 981575 h 993338"/>
                  <a:gd name="connsiteX0" fmla="*/ 243205 w 1117285"/>
                  <a:gd name="connsiteY0" fmla="*/ 981575 h 993338"/>
                  <a:gd name="connsiteX1" fmla="*/ 799973 w 1117285"/>
                  <a:gd name="connsiteY1" fmla="*/ 885055 h 993338"/>
                  <a:gd name="connsiteX2" fmla="*/ 1102233 w 1117285"/>
                  <a:gd name="connsiteY2" fmla="*/ 273423 h 993338"/>
                  <a:gd name="connsiteX3" fmla="*/ 1052574 w 1117285"/>
                  <a:gd name="connsiteY3" fmla="*/ 172967 h 993338"/>
                  <a:gd name="connsiteX4" fmla="*/ 854454 w 1117285"/>
                  <a:gd name="connsiteY4" fmla="*/ 218688 h 993338"/>
                  <a:gd name="connsiteX5" fmla="*/ 777621 w 1117285"/>
                  <a:gd name="connsiteY5" fmla="*/ 247007 h 993338"/>
                  <a:gd name="connsiteX6" fmla="*/ 696339 w 1117285"/>
                  <a:gd name="connsiteY6" fmla="*/ 254248 h 993338"/>
                  <a:gd name="connsiteX7" fmla="*/ 569341 w 1117285"/>
                  <a:gd name="connsiteY7" fmla="*/ 227576 h 993338"/>
                  <a:gd name="connsiteX8" fmla="*/ 388747 w 1117285"/>
                  <a:gd name="connsiteY8" fmla="*/ 138803 h 993338"/>
                  <a:gd name="connsiteX9" fmla="*/ 267714 w 1117285"/>
                  <a:gd name="connsiteY9" fmla="*/ 81528 h 993338"/>
                  <a:gd name="connsiteX10" fmla="*/ 225804 w 1117285"/>
                  <a:gd name="connsiteY10" fmla="*/ 60573 h 993338"/>
                  <a:gd name="connsiteX11" fmla="*/ 85344 w 1117285"/>
                  <a:gd name="connsiteY11" fmla="*/ 5199 h 993338"/>
                  <a:gd name="connsiteX12" fmla="*/ 37209 w 1117285"/>
                  <a:gd name="connsiteY12" fmla="*/ 9138 h 993338"/>
                  <a:gd name="connsiteX13" fmla="*/ 0 w 1117285"/>
                  <a:gd name="connsiteY13" fmla="*/ 110863 h 993338"/>
                  <a:gd name="connsiteX14" fmla="*/ 37210 w 1117285"/>
                  <a:gd name="connsiteY14" fmla="*/ 240277 h 993338"/>
                  <a:gd name="connsiteX15" fmla="*/ 110744 w 1117285"/>
                  <a:gd name="connsiteY15" fmla="*/ 431665 h 993338"/>
                  <a:gd name="connsiteX16" fmla="*/ 164843 w 1117285"/>
                  <a:gd name="connsiteY16" fmla="*/ 742562 h 993338"/>
                  <a:gd name="connsiteX17" fmla="*/ 171323 w 1117285"/>
                  <a:gd name="connsiteY17" fmla="*/ 744847 h 993338"/>
                  <a:gd name="connsiteX18" fmla="*/ 243205 w 1117285"/>
                  <a:gd name="connsiteY18" fmla="*/ 981575 h 993338"/>
                  <a:gd name="connsiteX0" fmla="*/ 243205 w 1117285"/>
                  <a:gd name="connsiteY0" fmla="*/ 981575 h 989982"/>
                  <a:gd name="connsiteX1" fmla="*/ 799973 w 1117285"/>
                  <a:gd name="connsiteY1" fmla="*/ 885055 h 989982"/>
                  <a:gd name="connsiteX2" fmla="*/ 1102233 w 1117285"/>
                  <a:gd name="connsiteY2" fmla="*/ 273423 h 989982"/>
                  <a:gd name="connsiteX3" fmla="*/ 1052574 w 1117285"/>
                  <a:gd name="connsiteY3" fmla="*/ 172967 h 989982"/>
                  <a:gd name="connsiteX4" fmla="*/ 854454 w 1117285"/>
                  <a:gd name="connsiteY4" fmla="*/ 218688 h 989982"/>
                  <a:gd name="connsiteX5" fmla="*/ 777621 w 1117285"/>
                  <a:gd name="connsiteY5" fmla="*/ 247007 h 989982"/>
                  <a:gd name="connsiteX6" fmla="*/ 696339 w 1117285"/>
                  <a:gd name="connsiteY6" fmla="*/ 254248 h 989982"/>
                  <a:gd name="connsiteX7" fmla="*/ 569341 w 1117285"/>
                  <a:gd name="connsiteY7" fmla="*/ 227576 h 989982"/>
                  <a:gd name="connsiteX8" fmla="*/ 388747 w 1117285"/>
                  <a:gd name="connsiteY8" fmla="*/ 138803 h 989982"/>
                  <a:gd name="connsiteX9" fmla="*/ 267714 w 1117285"/>
                  <a:gd name="connsiteY9" fmla="*/ 81528 h 989982"/>
                  <a:gd name="connsiteX10" fmla="*/ 225804 w 1117285"/>
                  <a:gd name="connsiteY10" fmla="*/ 60573 h 989982"/>
                  <a:gd name="connsiteX11" fmla="*/ 85344 w 1117285"/>
                  <a:gd name="connsiteY11" fmla="*/ 5199 h 989982"/>
                  <a:gd name="connsiteX12" fmla="*/ 37209 w 1117285"/>
                  <a:gd name="connsiteY12" fmla="*/ 9138 h 989982"/>
                  <a:gd name="connsiteX13" fmla="*/ 0 w 1117285"/>
                  <a:gd name="connsiteY13" fmla="*/ 110863 h 989982"/>
                  <a:gd name="connsiteX14" fmla="*/ 37210 w 1117285"/>
                  <a:gd name="connsiteY14" fmla="*/ 240277 h 989982"/>
                  <a:gd name="connsiteX15" fmla="*/ 110744 w 1117285"/>
                  <a:gd name="connsiteY15" fmla="*/ 431665 h 989982"/>
                  <a:gd name="connsiteX16" fmla="*/ 164843 w 1117285"/>
                  <a:gd name="connsiteY16" fmla="*/ 742562 h 989982"/>
                  <a:gd name="connsiteX17" fmla="*/ 220853 w 1117285"/>
                  <a:gd name="connsiteY17" fmla="*/ 790567 h 989982"/>
                  <a:gd name="connsiteX18" fmla="*/ 243205 w 1117285"/>
                  <a:gd name="connsiteY18" fmla="*/ 981575 h 989982"/>
                  <a:gd name="connsiteX0" fmla="*/ 243205 w 1117285"/>
                  <a:gd name="connsiteY0" fmla="*/ 981575 h 989982"/>
                  <a:gd name="connsiteX1" fmla="*/ 799973 w 1117285"/>
                  <a:gd name="connsiteY1" fmla="*/ 885055 h 989982"/>
                  <a:gd name="connsiteX2" fmla="*/ 1102233 w 1117285"/>
                  <a:gd name="connsiteY2" fmla="*/ 273423 h 989982"/>
                  <a:gd name="connsiteX3" fmla="*/ 1052574 w 1117285"/>
                  <a:gd name="connsiteY3" fmla="*/ 172967 h 989982"/>
                  <a:gd name="connsiteX4" fmla="*/ 854454 w 1117285"/>
                  <a:gd name="connsiteY4" fmla="*/ 218688 h 989982"/>
                  <a:gd name="connsiteX5" fmla="*/ 777621 w 1117285"/>
                  <a:gd name="connsiteY5" fmla="*/ 247007 h 989982"/>
                  <a:gd name="connsiteX6" fmla="*/ 696339 w 1117285"/>
                  <a:gd name="connsiteY6" fmla="*/ 254248 h 989982"/>
                  <a:gd name="connsiteX7" fmla="*/ 569341 w 1117285"/>
                  <a:gd name="connsiteY7" fmla="*/ 227576 h 989982"/>
                  <a:gd name="connsiteX8" fmla="*/ 388747 w 1117285"/>
                  <a:gd name="connsiteY8" fmla="*/ 138803 h 989982"/>
                  <a:gd name="connsiteX9" fmla="*/ 267714 w 1117285"/>
                  <a:gd name="connsiteY9" fmla="*/ 81528 h 989982"/>
                  <a:gd name="connsiteX10" fmla="*/ 225804 w 1117285"/>
                  <a:gd name="connsiteY10" fmla="*/ 60573 h 989982"/>
                  <a:gd name="connsiteX11" fmla="*/ 85344 w 1117285"/>
                  <a:gd name="connsiteY11" fmla="*/ 5199 h 989982"/>
                  <a:gd name="connsiteX12" fmla="*/ 37209 w 1117285"/>
                  <a:gd name="connsiteY12" fmla="*/ 9138 h 989982"/>
                  <a:gd name="connsiteX13" fmla="*/ 0 w 1117285"/>
                  <a:gd name="connsiteY13" fmla="*/ 110863 h 989982"/>
                  <a:gd name="connsiteX14" fmla="*/ 37210 w 1117285"/>
                  <a:gd name="connsiteY14" fmla="*/ 240277 h 989982"/>
                  <a:gd name="connsiteX15" fmla="*/ 110744 w 1117285"/>
                  <a:gd name="connsiteY15" fmla="*/ 431665 h 989982"/>
                  <a:gd name="connsiteX16" fmla="*/ 178178 w 1117285"/>
                  <a:gd name="connsiteY16" fmla="*/ 555872 h 989982"/>
                  <a:gd name="connsiteX17" fmla="*/ 220853 w 1117285"/>
                  <a:gd name="connsiteY17" fmla="*/ 790567 h 989982"/>
                  <a:gd name="connsiteX18" fmla="*/ 243205 w 1117285"/>
                  <a:gd name="connsiteY18" fmla="*/ 981575 h 989982"/>
                  <a:gd name="connsiteX0" fmla="*/ 243205 w 1117285"/>
                  <a:gd name="connsiteY0" fmla="*/ 981575 h 989424"/>
                  <a:gd name="connsiteX1" fmla="*/ 799973 w 1117285"/>
                  <a:gd name="connsiteY1" fmla="*/ 885055 h 989424"/>
                  <a:gd name="connsiteX2" fmla="*/ 1102233 w 1117285"/>
                  <a:gd name="connsiteY2" fmla="*/ 273423 h 989424"/>
                  <a:gd name="connsiteX3" fmla="*/ 1052574 w 1117285"/>
                  <a:gd name="connsiteY3" fmla="*/ 172967 h 989424"/>
                  <a:gd name="connsiteX4" fmla="*/ 854454 w 1117285"/>
                  <a:gd name="connsiteY4" fmla="*/ 218688 h 989424"/>
                  <a:gd name="connsiteX5" fmla="*/ 777621 w 1117285"/>
                  <a:gd name="connsiteY5" fmla="*/ 247007 h 989424"/>
                  <a:gd name="connsiteX6" fmla="*/ 696339 w 1117285"/>
                  <a:gd name="connsiteY6" fmla="*/ 254248 h 989424"/>
                  <a:gd name="connsiteX7" fmla="*/ 569341 w 1117285"/>
                  <a:gd name="connsiteY7" fmla="*/ 227576 h 989424"/>
                  <a:gd name="connsiteX8" fmla="*/ 388747 w 1117285"/>
                  <a:gd name="connsiteY8" fmla="*/ 138803 h 989424"/>
                  <a:gd name="connsiteX9" fmla="*/ 267714 w 1117285"/>
                  <a:gd name="connsiteY9" fmla="*/ 81528 h 989424"/>
                  <a:gd name="connsiteX10" fmla="*/ 225804 w 1117285"/>
                  <a:gd name="connsiteY10" fmla="*/ 60573 h 989424"/>
                  <a:gd name="connsiteX11" fmla="*/ 85344 w 1117285"/>
                  <a:gd name="connsiteY11" fmla="*/ 5199 h 989424"/>
                  <a:gd name="connsiteX12" fmla="*/ 37209 w 1117285"/>
                  <a:gd name="connsiteY12" fmla="*/ 9138 h 989424"/>
                  <a:gd name="connsiteX13" fmla="*/ 0 w 1117285"/>
                  <a:gd name="connsiteY13" fmla="*/ 110863 h 989424"/>
                  <a:gd name="connsiteX14" fmla="*/ 37210 w 1117285"/>
                  <a:gd name="connsiteY14" fmla="*/ 240277 h 989424"/>
                  <a:gd name="connsiteX15" fmla="*/ 110744 w 1117285"/>
                  <a:gd name="connsiteY15" fmla="*/ 431665 h 989424"/>
                  <a:gd name="connsiteX16" fmla="*/ 178178 w 1117285"/>
                  <a:gd name="connsiteY16" fmla="*/ 555872 h 989424"/>
                  <a:gd name="connsiteX17" fmla="*/ 310388 w 1117285"/>
                  <a:gd name="connsiteY17" fmla="*/ 798187 h 989424"/>
                  <a:gd name="connsiteX18" fmla="*/ 243205 w 1117285"/>
                  <a:gd name="connsiteY18" fmla="*/ 981575 h 989424"/>
                  <a:gd name="connsiteX0" fmla="*/ 243205 w 1117285"/>
                  <a:gd name="connsiteY0" fmla="*/ 981575 h 989424"/>
                  <a:gd name="connsiteX1" fmla="*/ 799973 w 1117285"/>
                  <a:gd name="connsiteY1" fmla="*/ 885055 h 989424"/>
                  <a:gd name="connsiteX2" fmla="*/ 1102233 w 1117285"/>
                  <a:gd name="connsiteY2" fmla="*/ 273423 h 989424"/>
                  <a:gd name="connsiteX3" fmla="*/ 1052574 w 1117285"/>
                  <a:gd name="connsiteY3" fmla="*/ 172967 h 989424"/>
                  <a:gd name="connsiteX4" fmla="*/ 854454 w 1117285"/>
                  <a:gd name="connsiteY4" fmla="*/ 218688 h 989424"/>
                  <a:gd name="connsiteX5" fmla="*/ 777621 w 1117285"/>
                  <a:gd name="connsiteY5" fmla="*/ 247007 h 989424"/>
                  <a:gd name="connsiteX6" fmla="*/ 696339 w 1117285"/>
                  <a:gd name="connsiteY6" fmla="*/ 254248 h 989424"/>
                  <a:gd name="connsiteX7" fmla="*/ 569341 w 1117285"/>
                  <a:gd name="connsiteY7" fmla="*/ 227576 h 989424"/>
                  <a:gd name="connsiteX8" fmla="*/ 388747 w 1117285"/>
                  <a:gd name="connsiteY8" fmla="*/ 138803 h 989424"/>
                  <a:gd name="connsiteX9" fmla="*/ 267714 w 1117285"/>
                  <a:gd name="connsiteY9" fmla="*/ 81528 h 989424"/>
                  <a:gd name="connsiteX10" fmla="*/ 225804 w 1117285"/>
                  <a:gd name="connsiteY10" fmla="*/ 60573 h 989424"/>
                  <a:gd name="connsiteX11" fmla="*/ 85344 w 1117285"/>
                  <a:gd name="connsiteY11" fmla="*/ 5199 h 989424"/>
                  <a:gd name="connsiteX12" fmla="*/ 37209 w 1117285"/>
                  <a:gd name="connsiteY12" fmla="*/ 9138 h 989424"/>
                  <a:gd name="connsiteX13" fmla="*/ 0 w 1117285"/>
                  <a:gd name="connsiteY13" fmla="*/ 110863 h 989424"/>
                  <a:gd name="connsiteX14" fmla="*/ 37210 w 1117285"/>
                  <a:gd name="connsiteY14" fmla="*/ 240277 h 989424"/>
                  <a:gd name="connsiteX15" fmla="*/ 110744 w 1117285"/>
                  <a:gd name="connsiteY15" fmla="*/ 431665 h 989424"/>
                  <a:gd name="connsiteX16" fmla="*/ 161033 w 1117285"/>
                  <a:gd name="connsiteY16" fmla="*/ 691127 h 989424"/>
                  <a:gd name="connsiteX17" fmla="*/ 310388 w 1117285"/>
                  <a:gd name="connsiteY17" fmla="*/ 798187 h 989424"/>
                  <a:gd name="connsiteX18" fmla="*/ 243205 w 1117285"/>
                  <a:gd name="connsiteY18" fmla="*/ 981575 h 989424"/>
                  <a:gd name="connsiteX0" fmla="*/ 243205 w 1117285"/>
                  <a:gd name="connsiteY0" fmla="*/ 981575 h 997292"/>
                  <a:gd name="connsiteX1" fmla="*/ 799973 w 1117285"/>
                  <a:gd name="connsiteY1" fmla="*/ 885055 h 997292"/>
                  <a:gd name="connsiteX2" fmla="*/ 1102233 w 1117285"/>
                  <a:gd name="connsiteY2" fmla="*/ 273423 h 997292"/>
                  <a:gd name="connsiteX3" fmla="*/ 1052574 w 1117285"/>
                  <a:gd name="connsiteY3" fmla="*/ 172967 h 997292"/>
                  <a:gd name="connsiteX4" fmla="*/ 854454 w 1117285"/>
                  <a:gd name="connsiteY4" fmla="*/ 218688 h 997292"/>
                  <a:gd name="connsiteX5" fmla="*/ 777621 w 1117285"/>
                  <a:gd name="connsiteY5" fmla="*/ 247007 h 997292"/>
                  <a:gd name="connsiteX6" fmla="*/ 696339 w 1117285"/>
                  <a:gd name="connsiteY6" fmla="*/ 254248 h 997292"/>
                  <a:gd name="connsiteX7" fmla="*/ 569341 w 1117285"/>
                  <a:gd name="connsiteY7" fmla="*/ 227576 h 997292"/>
                  <a:gd name="connsiteX8" fmla="*/ 388747 w 1117285"/>
                  <a:gd name="connsiteY8" fmla="*/ 138803 h 997292"/>
                  <a:gd name="connsiteX9" fmla="*/ 267714 w 1117285"/>
                  <a:gd name="connsiteY9" fmla="*/ 81528 h 997292"/>
                  <a:gd name="connsiteX10" fmla="*/ 225804 w 1117285"/>
                  <a:gd name="connsiteY10" fmla="*/ 60573 h 997292"/>
                  <a:gd name="connsiteX11" fmla="*/ 85344 w 1117285"/>
                  <a:gd name="connsiteY11" fmla="*/ 5199 h 997292"/>
                  <a:gd name="connsiteX12" fmla="*/ 37209 w 1117285"/>
                  <a:gd name="connsiteY12" fmla="*/ 9138 h 997292"/>
                  <a:gd name="connsiteX13" fmla="*/ 0 w 1117285"/>
                  <a:gd name="connsiteY13" fmla="*/ 110863 h 997292"/>
                  <a:gd name="connsiteX14" fmla="*/ 37210 w 1117285"/>
                  <a:gd name="connsiteY14" fmla="*/ 240277 h 997292"/>
                  <a:gd name="connsiteX15" fmla="*/ 110744 w 1117285"/>
                  <a:gd name="connsiteY15" fmla="*/ 431665 h 997292"/>
                  <a:gd name="connsiteX16" fmla="*/ 161033 w 1117285"/>
                  <a:gd name="connsiteY16" fmla="*/ 691127 h 997292"/>
                  <a:gd name="connsiteX17" fmla="*/ 243205 w 1117285"/>
                  <a:gd name="connsiteY17" fmla="*/ 981575 h 99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17285" h="997292">
                    <a:moveTo>
                      <a:pt x="243205" y="981575"/>
                    </a:moveTo>
                    <a:cubicBezTo>
                      <a:pt x="349695" y="1013896"/>
                      <a:pt x="656802" y="1003080"/>
                      <a:pt x="799973" y="885055"/>
                    </a:cubicBezTo>
                    <a:cubicBezTo>
                      <a:pt x="943144" y="767030"/>
                      <a:pt x="1060133" y="392104"/>
                      <a:pt x="1102233" y="273423"/>
                    </a:cubicBezTo>
                    <a:cubicBezTo>
                      <a:pt x="1144333" y="154742"/>
                      <a:pt x="1088473" y="182089"/>
                      <a:pt x="1052574" y="172967"/>
                    </a:cubicBezTo>
                    <a:cubicBezTo>
                      <a:pt x="1016675" y="163845"/>
                      <a:pt x="887897" y="209205"/>
                      <a:pt x="854454" y="218688"/>
                    </a:cubicBezTo>
                    <a:cubicBezTo>
                      <a:pt x="821011" y="228171"/>
                      <a:pt x="803974" y="241080"/>
                      <a:pt x="777621" y="247007"/>
                    </a:cubicBezTo>
                    <a:cubicBezTo>
                      <a:pt x="751269" y="252934"/>
                      <a:pt x="718352" y="250184"/>
                      <a:pt x="696339" y="254248"/>
                    </a:cubicBezTo>
                    <a:cubicBezTo>
                      <a:pt x="674326" y="258312"/>
                      <a:pt x="620606" y="246817"/>
                      <a:pt x="569341" y="227576"/>
                    </a:cubicBezTo>
                    <a:cubicBezTo>
                      <a:pt x="518076" y="208335"/>
                      <a:pt x="439018" y="163144"/>
                      <a:pt x="388747" y="138803"/>
                    </a:cubicBezTo>
                    <a:cubicBezTo>
                      <a:pt x="338476" y="114462"/>
                      <a:pt x="312672" y="101255"/>
                      <a:pt x="267714" y="81528"/>
                    </a:cubicBezTo>
                    <a:cubicBezTo>
                      <a:pt x="227751" y="63410"/>
                      <a:pt x="252389" y="69802"/>
                      <a:pt x="225804" y="60573"/>
                    </a:cubicBezTo>
                    <a:cubicBezTo>
                      <a:pt x="199219" y="51344"/>
                      <a:pt x="116776" y="13771"/>
                      <a:pt x="85344" y="5199"/>
                    </a:cubicBezTo>
                    <a:cubicBezTo>
                      <a:pt x="53912" y="-3373"/>
                      <a:pt x="51433" y="-853"/>
                      <a:pt x="37209" y="9138"/>
                    </a:cubicBezTo>
                    <a:cubicBezTo>
                      <a:pt x="22985" y="19129"/>
                      <a:pt x="0" y="72340"/>
                      <a:pt x="0" y="110863"/>
                    </a:cubicBezTo>
                    <a:cubicBezTo>
                      <a:pt x="0" y="149386"/>
                      <a:pt x="21716" y="183212"/>
                      <a:pt x="37210" y="240277"/>
                    </a:cubicBezTo>
                    <a:cubicBezTo>
                      <a:pt x="52704" y="297342"/>
                      <a:pt x="88837" y="355571"/>
                      <a:pt x="110744" y="431665"/>
                    </a:cubicBezTo>
                    <a:cubicBezTo>
                      <a:pt x="132651" y="507759"/>
                      <a:pt x="150302" y="646550"/>
                      <a:pt x="161033" y="691127"/>
                    </a:cubicBezTo>
                    <a:cubicBezTo>
                      <a:pt x="183110" y="782779"/>
                      <a:pt x="136715" y="949254"/>
                      <a:pt x="243205" y="981575"/>
                    </a:cubicBezTo>
                    <a:close/>
                  </a:path>
                </a:pathLst>
              </a:custGeom>
              <a:solidFill>
                <a:srgbClr val="CE792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E27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95" name="รูปแบบอิสระ: รูปร่าง 94">
                <a:extLst>
                  <a:ext uri="{FF2B5EF4-FFF2-40B4-BE49-F238E27FC236}">
                    <a16:creationId xmlns:a16="http://schemas.microsoft.com/office/drawing/2014/main" id="{407E3EF8-BF0C-4581-A0D4-EE696967F1AC}"/>
                  </a:ext>
                </a:extLst>
              </p:cNvPr>
              <p:cNvSpPr/>
              <p:nvPr/>
            </p:nvSpPr>
            <p:spPr>
              <a:xfrm rot="21328954" flipH="1">
                <a:off x="8267268" y="2215721"/>
                <a:ext cx="1184435" cy="964223"/>
              </a:xfrm>
              <a:custGeom>
                <a:avLst/>
                <a:gdLst>
                  <a:gd name="connsiteX0" fmla="*/ 183174 w 1116095"/>
                  <a:gd name="connsiteY0" fmla="*/ 998225 h 1019412"/>
                  <a:gd name="connsiteX1" fmla="*/ 811062 w 1116095"/>
                  <a:gd name="connsiteY1" fmla="*/ 906785 h 1019412"/>
                  <a:gd name="connsiteX2" fmla="*/ 1115862 w 1116095"/>
                  <a:gd name="connsiteY2" fmla="*/ 193553 h 1019412"/>
                  <a:gd name="connsiteX3" fmla="*/ 768390 w 1116095"/>
                  <a:gd name="connsiteY3" fmla="*/ 278897 h 1019412"/>
                  <a:gd name="connsiteX4" fmla="*/ 707430 w 1116095"/>
                  <a:gd name="connsiteY4" fmla="*/ 272801 h 1019412"/>
                  <a:gd name="connsiteX5" fmla="*/ 378246 w 1116095"/>
                  <a:gd name="connsiteY5" fmla="*/ 132593 h 1019412"/>
                  <a:gd name="connsiteX6" fmla="*/ 116118 w 1116095"/>
                  <a:gd name="connsiteY6" fmla="*/ 16769 h 1019412"/>
                  <a:gd name="connsiteX7" fmla="*/ 294 w 1116095"/>
                  <a:gd name="connsiteY7" fmla="*/ 41153 h 1019412"/>
                  <a:gd name="connsiteX8" fmla="*/ 85638 w 1116095"/>
                  <a:gd name="connsiteY8" fmla="*/ 388625 h 1019412"/>
                  <a:gd name="connsiteX9" fmla="*/ 170982 w 1116095"/>
                  <a:gd name="connsiteY9" fmla="*/ 705617 h 1019412"/>
                  <a:gd name="connsiteX10" fmla="*/ 183174 w 1116095"/>
                  <a:gd name="connsiteY10" fmla="*/ 998225 h 1019412"/>
                  <a:gd name="connsiteX0" fmla="*/ 231434 w 1116084"/>
                  <a:gd name="connsiteY0" fmla="*/ 998225 h 1019412"/>
                  <a:gd name="connsiteX1" fmla="*/ 811062 w 1116084"/>
                  <a:gd name="connsiteY1" fmla="*/ 906785 h 1019412"/>
                  <a:gd name="connsiteX2" fmla="*/ 1115862 w 1116084"/>
                  <a:gd name="connsiteY2" fmla="*/ 193553 h 1019412"/>
                  <a:gd name="connsiteX3" fmla="*/ 768390 w 1116084"/>
                  <a:gd name="connsiteY3" fmla="*/ 278897 h 1019412"/>
                  <a:gd name="connsiteX4" fmla="*/ 707430 w 1116084"/>
                  <a:gd name="connsiteY4" fmla="*/ 272801 h 1019412"/>
                  <a:gd name="connsiteX5" fmla="*/ 378246 w 1116084"/>
                  <a:gd name="connsiteY5" fmla="*/ 132593 h 1019412"/>
                  <a:gd name="connsiteX6" fmla="*/ 116118 w 1116084"/>
                  <a:gd name="connsiteY6" fmla="*/ 16769 h 1019412"/>
                  <a:gd name="connsiteX7" fmla="*/ 294 w 1116084"/>
                  <a:gd name="connsiteY7" fmla="*/ 41153 h 1019412"/>
                  <a:gd name="connsiteX8" fmla="*/ 85638 w 1116084"/>
                  <a:gd name="connsiteY8" fmla="*/ 388625 h 1019412"/>
                  <a:gd name="connsiteX9" fmla="*/ 170982 w 1116084"/>
                  <a:gd name="connsiteY9" fmla="*/ 705617 h 1019412"/>
                  <a:gd name="connsiteX10" fmla="*/ 231434 w 1116084"/>
                  <a:gd name="connsiteY10" fmla="*/ 998225 h 1019412"/>
                  <a:gd name="connsiteX0" fmla="*/ 261914 w 1116078"/>
                  <a:gd name="connsiteY0" fmla="*/ 998225 h 1019412"/>
                  <a:gd name="connsiteX1" fmla="*/ 811062 w 1116078"/>
                  <a:gd name="connsiteY1" fmla="*/ 906785 h 1019412"/>
                  <a:gd name="connsiteX2" fmla="*/ 1115862 w 1116078"/>
                  <a:gd name="connsiteY2" fmla="*/ 193553 h 1019412"/>
                  <a:gd name="connsiteX3" fmla="*/ 768390 w 1116078"/>
                  <a:gd name="connsiteY3" fmla="*/ 278897 h 1019412"/>
                  <a:gd name="connsiteX4" fmla="*/ 707430 w 1116078"/>
                  <a:gd name="connsiteY4" fmla="*/ 272801 h 1019412"/>
                  <a:gd name="connsiteX5" fmla="*/ 378246 w 1116078"/>
                  <a:gd name="connsiteY5" fmla="*/ 132593 h 1019412"/>
                  <a:gd name="connsiteX6" fmla="*/ 116118 w 1116078"/>
                  <a:gd name="connsiteY6" fmla="*/ 16769 h 1019412"/>
                  <a:gd name="connsiteX7" fmla="*/ 294 w 1116078"/>
                  <a:gd name="connsiteY7" fmla="*/ 41153 h 1019412"/>
                  <a:gd name="connsiteX8" fmla="*/ 85638 w 1116078"/>
                  <a:gd name="connsiteY8" fmla="*/ 388625 h 1019412"/>
                  <a:gd name="connsiteX9" fmla="*/ 170982 w 1116078"/>
                  <a:gd name="connsiteY9" fmla="*/ 705617 h 1019412"/>
                  <a:gd name="connsiteX10" fmla="*/ 261914 w 1116078"/>
                  <a:gd name="connsiteY10" fmla="*/ 998225 h 1019412"/>
                  <a:gd name="connsiteX0" fmla="*/ 254294 w 1116079"/>
                  <a:gd name="connsiteY0" fmla="*/ 1003305 h 1023222"/>
                  <a:gd name="connsiteX1" fmla="*/ 811062 w 1116079"/>
                  <a:gd name="connsiteY1" fmla="*/ 906785 h 1023222"/>
                  <a:gd name="connsiteX2" fmla="*/ 1115862 w 1116079"/>
                  <a:gd name="connsiteY2" fmla="*/ 193553 h 1023222"/>
                  <a:gd name="connsiteX3" fmla="*/ 768390 w 1116079"/>
                  <a:gd name="connsiteY3" fmla="*/ 278897 h 1023222"/>
                  <a:gd name="connsiteX4" fmla="*/ 707430 w 1116079"/>
                  <a:gd name="connsiteY4" fmla="*/ 272801 h 1023222"/>
                  <a:gd name="connsiteX5" fmla="*/ 378246 w 1116079"/>
                  <a:gd name="connsiteY5" fmla="*/ 132593 h 1023222"/>
                  <a:gd name="connsiteX6" fmla="*/ 116118 w 1116079"/>
                  <a:gd name="connsiteY6" fmla="*/ 16769 h 1023222"/>
                  <a:gd name="connsiteX7" fmla="*/ 294 w 1116079"/>
                  <a:gd name="connsiteY7" fmla="*/ 41153 h 1023222"/>
                  <a:gd name="connsiteX8" fmla="*/ 85638 w 1116079"/>
                  <a:gd name="connsiteY8" fmla="*/ 388625 h 1023222"/>
                  <a:gd name="connsiteX9" fmla="*/ 170982 w 1116079"/>
                  <a:gd name="connsiteY9" fmla="*/ 705617 h 1023222"/>
                  <a:gd name="connsiteX10" fmla="*/ 254294 w 1116079"/>
                  <a:gd name="connsiteY10" fmla="*/ 1003305 h 1023222"/>
                  <a:gd name="connsiteX0" fmla="*/ 254113 w 1115898"/>
                  <a:gd name="connsiteY0" fmla="*/ 1004892 h 1024809"/>
                  <a:gd name="connsiteX1" fmla="*/ 810881 w 1115898"/>
                  <a:gd name="connsiteY1" fmla="*/ 908372 h 1024809"/>
                  <a:gd name="connsiteX2" fmla="*/ 1115681 w 1115898"/>
                  <a:gd name="connsiteY2" fmla="*/ 195140 h 1024809"/>
                  <a:gd name="connsiteX3" fmla="*/ 768209 w 1115898"/>
                  <a:gd name="connsiteY3" fmla="*/ 280484 h 1024809"/>
                  <a:gd name="connsiteX4" fmla="*/ 707249 w 1115898"/>
                  <a:gd name="connsiteY4" fmla="*/ 274388 h 1024809"/>
                  <a:gd name="connsiteX5" fmla="*/ 378065 w 1115898"/>
                  <a:gd name="connsiteY5" fmla="*/ 134180 h 1024809"/>
                  <a:gd name="connsiteX6" fmla="*/ 115937 w 1115898"/>
                  <a:gd name="connsiteY6" fmla="*/ 18356 h 1024809"/>
                  <a:gd name="connsiteX7" fmla="*/ 113 w 1115898"/>
                  <a:gd name="connsiteY7" fmla="*/ 42740 h 1024809"/>
                  <a:gd name="connsiteX8" fmla="*/ 133717 w 1115898"/>
                  <a:gd name="connsiteY8" fmla="*/ 415612 h 1024809"/>
                  <a:gd name="connsiteX9" fmla="*/ 170801 w 1115898"/>
                  <a:gd name="connsiteY9" fmla="*/ 707204 h 1024809"/>
                  <a:gd name="connsiteX10" fmla="*/ 254113 w 1115898"/>
                  <a:gd name="connsiteY10" fmla="*/ 1004892 h 1024809"/>
                  <a:gd name="connsiteX0" fmla="*/ 254022 w 1115807"/>
                  <a:gd name="connsiteY0" fmla="*/ 1006191 h 1026108"/>
                  <a:gd name="connsiteX1" fmla="*/ 810790 w 1115807"/>
                  <a:gd name="connsiteY1" fmla="*/ 909671 h 1026108"/>
                  <a:gd name="connsiteX2" fmla="*/ 1115590 w 1115807"/>
                  <a:gd name="connsiteY2" fmla="*/ 196439 h 1026108"/>
                  <a:gd name="connsiteX3" fmla="*/ 768118 w 1115807"/>
                  <a:gd name="connsiteY3" fmla="*/ 281783 h 1026108"/>
                  <a:gd name="connsiteX4" fmla="*/ 707158 w 1115807"/>
                  <a:gd name="connsiteY4" fmla="*/ 275687 h 1026108"/>
                  <a:gd name="connsiteX5" fmla="*/ 377974 w 1115807"/>
                  <a:gd name="connsiteY5" fmla="*/ 135479 h 1026108"/>
                  <a:gd name="connsiteX6" fmla="*/ 115846 w 1115807"/>
                  <a:gd name="connsiteY6" fmla="*/ 19655 h 1026108"/>
                  <a:gd name="connsiteX7" fmla="*/ 22 w 1115807"/>
                  <a:gd name="connsiteY7" fmla="*/ 44039 h 1026108"/>
                  <a:gd name="connsiteX8" fmla="*/ 123466 w 1115807"/>
                  <a:gd name="connsiteY8" fmla="*/ 437231 h 1026108"/>
                  <a:gd name="connsiteX9" fmla="*/ 170710 w 1115807"/>
                  <a:gd name="connsiteY9" fmla="*/ 708503 h 1026108"/>
                  <a:gd name="connsiteX10" fmla="*/ 254022 w 1115807"/>
                  <a:gd name="connsiteY10" fmla="*/ 1006191 h 1026108"/>
                  <a:gd name="connsiteX0" fmla="*/ 243866 w 1105651"/>
                  <a:gd name="connsiteY0" fmla="*/ 986591 h 1006508"/>
                  <a:gd name="connsiteX1" fmla="*/ 800634 w 1105651"/>
                  <a:gd name="connsiteY1" fmla="*/ 890071 h 1006508"/>
                  <a:gd name="connsiteX2" fmla="*/ 1105434 w 1105651"/>
                  <a:gd name="connsiteY2" fmla="*/ 176839 h 1006508"/>
                  <a:gd name="connsiteX3" fmla="*/ 757962 w 1105651"/>
                  <a:gd name="connsiteY3" fmla="*/ 262183 h 1006508"/>
                  <a:gd name="connsiteX4" fmla="*/ 697002 w 1105651"/>
                  <a:gd name="connsiteY4" fmla="*/ 256087 h 1006508"/>
                  <a:gd name="connsiteX5" fmla="*/ 367818 w 1105651"/>
                  <a:gd name="connsiteY5" fmla="*/ 115879 h 1006508"/>
                  <a:gd name="connsiteX6" fmla="*/ 105690 w 1105651"/>
                  <a:gd name="connsiteY6" fmla="*/ 55 h 1006508"/>
                  <a:gd name="connsiteX7" fmla="*/ 26 w 1105651"/>
                  <a:gd name="connsiteY7" fmla="*/ 105719 h 1006508"/>
                  <a:gd name="connsiteX8" fmla="*/ 113310 w 1105651"/>
                  <a:gd name="connsiteY8" fmla="*/ 417631 h 1006508"/>
                  <a:gd name="connsiteX9" fmla="*/ 160554 w 1105651"/>
                  <a:gd name="connsiteY9" fmla="*/ 688903 h 1006508"/>
                  <a:gd name="connsiteX10" fmla="*/ 243866 w 1105651"/>
                  <a:gd name="connsiteY10" fmla="*/ 986591 h 1006508"/>
                  <a:gd name="connsiteX0" fmla="*/ 243852 w 1105637"/>
                  <a:gd name="connsiteY0" fmla="*/ 953684 h 973601"/>
                  <a:gd name="connsiteX1" fmla="*/ 800620 w 1105637"/>
                  <a:gd name="connsiteY1" fmla="*/ 857164 h 973601"/>
                  <a:gd name="connsiteX2" fmla="*/ 1105420 w 1105637"/>
                  <a:gd name="connsiteY2" fmla="*/ 143932 h 973601"/>
                  <a:gd name="connsiteX3" fmla="*/ 757948 w 1105637"/>
                  <a:gd name="connsiteY3" fmla="*/ 229276 h 973601"/>
                  <a:gd name="connsiteX4" fmla="*/ 696988 w 1105637"/>
                  <a:gd name="connsiteY4" fmla="*/ 223180 h 973601"/>
                  <a:gd name="connsiteX5" fmla="*/ 367804 w 1105637"/>
                  <a:gd name="connsiteY5" fmla="*/ 82972 h 973601"/>
                  <a:gd name="connsiteX6" fmla="*/ 108216 w 1105637"/>
                  <a:gd name="connsiteY6" fmla="*/ 168 h 973601"/>
                  <a:gd name="connsiteX7" fmla="*/ 12 w 1105637"/>
                  <a:gd name="connsiteY7" fmla="*/ 72812 h 973601"/>
                  <a:gd name="connsiteX8" fmla="*/ 113296 w 1105637"/>
                  <a:gd name="connsiteY8" fmla="*/ 384724 h 973601"/>
                  <a:gd name="connsiteX9" fmla="*/ 160540 w 1105637"/>
                  <a:gd name="connsiteY9" fmla="*/ 655996 h 973601"/>
                  <a:gd name="connsiteX10" fmla="*/ 243852 w 1105637"/>
                  <a:gd name="connsiteY10" fmla="*/ 953684 h 973601"/>
                  <a:gd name="connsiteX0" fmla="*/ 223538 w 1085323"/>
                  <a:gd name="connsiteY0" fmla="*/ 960067 h 979984"/>
                  <a:gd name="connsiteX1" fmla="*/ 780306 w 1085323"/>
                  <a:gd name="connsiteY1" fmla="*/ 863547 h 979984"/>
                  <a:gd name="connsiteX2" fmla="*/ 1085106 w 1085323"/>
                  <a:gd name="connsiteY2" fmla="*/ 150315 h 979984"/>
                  <a:gd name="connsiteX3" fmla="*/ 737634 w 1085323"/>
                  <a:gd name="connsiteY3" fmla="*/ 235659 h 979984"/>
                  <a:gd name="connsiteX4" fmla="*/ 676674 w 1085323"/>
                  <a:gd name="connsiteY4" fmla="*/ 229563 h 979984"/>
                  <a:gd name="connsiteX5" fmla="*/ 347490 w 1085323"/>
                  <a:gd name="connsiteY5" fmla="*/ 89355 h 979984"/>
                  <a:gd name="connsiteX6" fmla="*/ 87902 w 1085323"/>
                  <a:gd name="connsiteY6" fmla="*/ 6551 h 979984"/>
                  <a:gd name="connsiteX7" fmla="*/ 18 w 1085323"/>
                  <a:gd name="connsiteY7" fmla="*/ 48715 h 979984"/>
                  <a:gd name="connsiteX8" fmla="*/ 92982 w 1085323"/>
                  <a:gd name="connsiteY8" fmla="*/ 391107 h 979984"/>
                  <a:gd name="connsiteX9" fmla="*/ 140226 w 1085323"/>
                  <a:gd name="connsiteY9" fmla="*/ 662379 h 979984"/>
                  <a:gd name="connsiteX10" fmla="*/ 223538 w 1085323"/>
                  <a:gd name="connsiteY10" fmla="*/ 960067 h 979984"/>
                  <a:gd name="connsiteX0" fmla="*/ 227086 w 1088871"/>
                  <a:gd name="connsiteY0" fmla="*/ 955098 h 975015"/>
                  <a:gd name="connsiteX1" fmla="*/ 783854 w 1088871"/>
                  <a:gd name="connsiteY1" fmla="*/ 858578 h 975015"/>
                  <a:gd name="connsiteX2" fmla="*/ 1088654 w 1088871"/>
                  <a:gd name="connsiteY2" fmla="*/ 145346 h 975015"/>
                  <a:gd name="connsiteX3" fmla="*/ 741182 w 1088871"/>
                  <a:gd name="connsiteY3" fmla="*/ 230690 h 975015"/>
                  <a:gd name="connsiteX4" fmla="*/ 680222 w 1088871"/>
                  <a:gd name="connsiteY4" fmla="*/ 224594 h 975015"/>
                  <a:gd name="connsiteX5" fmla="*/ 351038 w 1088871"/>
                  <a:gd name="connsiteY5" fmla="*/ 84386 h 975015"/>
                  <a:gd name="connsiteX6" fmla="*/ 91450 w 1088871"/>
                  <a:gd name="connsiteY6" fmla="*/ 1582 h 975015"/>
                  <a:gd name="connsiteX7" fmla="*/ 3566 w 1088871"/>
                  <a:gd name="connsiteY7" fmla="*/ 43746 h 975015"/>
                  <a:gd name="connsiteX8" fmla="*/ 24901 w 1088871"/>
                  <a:gd name="connsiteY8" fmla="*/ 204275 h 975015"/>
                  <a:gd name="connsiteX9" fmla="*/ 96530 w 1088871"/>
                  <a:gd name="connsiteY9" fmla="*/ 386138 h 975015"/>
                  <a:gd name="connsiteX10" fmla="*/ 143774 w 1088871"/>
                  <a:gd name="connsiteY10" fmla="*/ 657410 h 975015"/>
                  <a:gd name="connsiteX11" fmla="*/ 227086 w 1088871"/>
                  <a:gd name="connsiteY11" fmla="*/ 955098 h 975015"/>
                  <a:gd name="connsiteX0" fmla="*/ 224903 w 1086688"/>
                  <a:gd name="connsiteY0" fmla="*/ 961025 h 980942"/>
                  <a:gd name="connsiteX1" fmla="*/ 781671 w 1086688"/>
                  <a:gd name="connsiteY1" fmla="*/ 864505 h 980942"/>
                  <a:gd name="connsiteX2" fmla="*/ 1086471 w 1086688"/>
                  <a:gd name="connsiteY2" fmla="*/ 151273 h 980942"/>
                  <a:gd name="connsiteX3" fmla="*/ 738999 w 1086688"/>
                  <a:gd name="connsiteY3" fmla="*/ 236617 h 980942"/>
                  <a:gd name="connsiteX4" fmla="*/ 678039 w 1086688"/>
                  <a:gd name="connsiteY4" fmla="*/ 230521 h 980942"/>
                  <a:gd name="connsiteX5" fmla="*/ 348855 w 1086688"/>
                  <a:gd name="connsiteY5" fmla="*/ 90313 h 980942"/>
                  <a:gd name="connsiteX6" fmla="*/ 89267 w 1086688"/>
                  <a:gd name="connsiteY6" fmla="*/ 7509 h 980942"/>
                  <a:gd name="connsiteX7" fmla="*/ 3923 w 1086688"/>
                  <a:gd name="connsiteY7" fmla="*/ 26813 h 980942"/>
                  <a:gd name="connsiteX8" fmla="*/ 22718 w 1086688"/>
                  <a:gd name="connsiteY8" fmla="*/ 210202 h 980942"/>
                  <a:gd name="connsiteX9" fmla="*/ 94347 w 1086688"/>
                  <a:gd name="connsiteY9" fmla="*/ 392065 h 980942"/>
                  <a:gd name="connsiteX10" fmla="*/ 141591 w 1086688"/>
                  <a:gd name="connsiteY10" fmla="*/ 663337 h 980942"/>
                  <a:gd name="connsiteX11" fmla="*/ 224903 w 1086688"/>
                  <a:gd name="connsiteY11" fmla="*/ 961025 h 980942"/>
                  <a:gd name="connsiteX0" fmla="*/ 224903 w 1086688"/>
                  <a:gd name="connsiteY0" fmla="*/ 961025 h 980942"/>
                  <a:gd name="connsiteX1" fmla="*/ 781671 w 1086688"/>
                  <a:gd name="connsiteY1" fmla="*/ 864505 h 980942"/>
                  <a:gd name="connsiteX2" fmla="*/ 1086471 w 1086688"/>
                  <a:gd name="connsiteY2" fmla="*/ 151273 h 980942"/>
                  <a:gd name="connsiteX3" fmla="*/ 738999 w 1086688"/>
                  <a:gd name="connsiteY3" fmla="*/ 236617 h 980942"/>
                  <a:gd name="connsiteX4" fmla="*/ 678039 w 1086688"/>
                  <a:gd name="connsiteY4" fmla="*/ 230521 h 980942"/>
                  <a:gd name="connsiteX5" fmla="*/ 348855 w 1086688"/>
                  <a:gd name="connsiteY5" fmla="*/ 90313 h 980942"/>
                  <a:gd name="connsiteX6" fmla="*/ 89267 w 1086688"/>
                  <a:gd name="connsiteY6" fmla="*/ 7509 h 980942"/>
                  <a:gd name="connsiteX7" fmla="*/ 3923 w 1086688"/>
                  <a:gd name="connsiteY7" fmla="*/ 26813 h 980942"/>
                  <a:gd name="connsiteX8" fmla="*/ 22718 w 1086688"/>
                  <a:gd name="connsiteY8" fmla="*/ 210202 h 980942"/>
                  <a:gd name="connsiteX9" fmla="*/ 94347 w 1086688"/>
                  <a:gd name="connsiteY9" fmla="*/ 392065 h 980942"/>
                  <a:gd name="connsiteX10" fmla="*/ 141591 w 1086688"/>
                  <a:gd name="connsiteY10" fmla="*/ 663337 h 980942"/>
                  <a:gd name="connsiteX11" fmla="*/ 224903 w 1086688"/>
                  <a:gd name="connsiteY11" fmla="*/ 961025 h 980942"/>
                  <a:gd name="connsiteX0" fmla="*/ 224903 w 1086688"/>
                  <a:gd name="connsiteY0" fmla="*/ 963772 h 983689"/>
                  <a:gd name="connsiteX1" fmla="*/ 781671 w 1086688"/>
                  <a:gd name="connsiteY1" fmla="*/ 867252 h 983689"/>
                  <a:gd name="connsiteX2" fmla="*/ 1086471 w 1086688"/>
                  <a:gd name="connsiteY2" fmla="*/ 154020 h 983689"/>
                  <a:gd name="connsiteX3" fmla="*/ 738999 w 1086688"/>
                  <a:gd name="connsiteY3" fmla="*/ 239364 h 983689"/>
                  <a:gd name="connsiteX4" fmla="*/ 678039 w 1086688"/>
                  <a:gd name="connsiteY4" fmla="*/ 233268 h 983689"/>
                  <a:gd name="connsiteX5" fmla="*/ 333615 w 1086688"/>
                  <a:gd name="connsiteY5" fmla="*/ 131160 h 983689"/>
                  <a:gd name="connsiteX6" fmla="*/ 89267 w 1086688"/>
                  <a:gd name="connsiteY6" fmla="*/ 10256 h 983689"/>
                  <a:gd name="connsiteX7" fmla="*/ 3923 w 1086688"/>
                  <a:gd name="connsiteY7" fmla="*/ 29560 h 983689"/>
                  <a:gd name="connsiteX8" fmla="*/ 22718 w 1086688"/>
                  <a:gd name="connsiteY8" fmla="*/ 212949 h 983689"/>
                  <a:gd name="connsiteX9" fmla="*/ 94347 w 1086688"/>
                  <a:gd name="connsiteY9" fmla="*/ 394812 h 983689"/>
                  <a:gd name="connsiteX10" fmla="*/ 141591 w 1086688"/>
                  <a:gd name="connsiteY10" fmla="*/ 666084 h 983689"/>
                  <a:gd name="connsiteX11" fmla="*/ 224903 w 1086688"/>
                  <a:gd name="connsiteY11" fmla="*/ 963772 h 983689"/>
                  <a:gd name="connsiteX0" fmla="*/ 224903 w 1086688"/>
                  <a:gd name="connsiteY0" fmla="*/ 963772 h 983689"/>
                  <a:gd name="connsiteX1" fmla="*/ 781671 w 1086688"/>
                  <a:gd name="connsiteY1" fmla="*/ 867252 h 983689"/>
                  <a:gd name="connsiteX2" fmla="*/ 1086471 w 1086688"/>
                  <a:gd name="connsiteY2" fmla="*/ 154020 h 983689"/>
                  <a:gd name="connsiteX3" fmla="*/ 738999 w 1086688"/>
                  <a:gd name="connsiteY3" fmla="*/ 239364 h 983689"/>
                  <a:gd name="connsiteX4" fmla="*/ 678039 w 1086688"/>
                  <a:gd name="connsiteY4" fmla="*/ 233268 h 983689"/>
                  <a:gd name="connsiteX5" fmla="*/ 333615 w 1086688"/>
                  <a:gd name="connsiteY5" fmla="*/ 131160 h 983689"/>
                  <a:gd name="connsiteX6" fmla="*/ 89267 w 1086688"/>
                  <a:gd name="connsiteY6" fmla="*/ 10256 h 983689"/>
                  <a:gd name="connsiteX7" fmla="*/ 3923 w 1086688"/>
                  <a:gd name="connsiteY7" fmla="*/ 29560 h 983689"/>
                  <a:gd name="connsiteX8" fmla="*/ 22718 w 1086688"/>
                  <a:gd name="connsiteY8" fmla="*/ 212949 h 983689"/>
                  <a:gd name="connsiteX9" fmla="*/ 94347 w 1086688"/>
                  <a:gd name="connsiteY9" fmla="*/ 394812 h 983689"/>
                  <a:gd name="connsiteX10" fmla="*/ 141591 w 1086688"/>
                  <a:gd name="connsiteY10" fmla="*/ 666084 h 983689"/>
                  <a:gd name="connsiteX11" fmla="*/ 224903 w 1086688"/>
                  <a:gd name="connsiteY11" fmla="*/ 963772 h 983689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78039 w 1086688"/>
                  <a:gd name="connsiteY4" fmla="*/ 23308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78039 w 1086688"/>
                  <a:gd name="connsiteY4" fmla="*/ 23308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688"/>
                  <a:gd name="connsiteY0" fmla="*/ 963589 h 983506"/>
                  <a:gd name="connsiteX1" fmla="*/ 781671 w 1086688"/>
                  <a:gd name="connsiteY1" fmla="*/ 867069 h 983506"/>
                  <a:gd name="connsiteX2" fmla="*/ 1086471 w 1086688"/>
                  <a:gd name="connsiteY2" fmla="*/ 153837 h 983506"/>
                  <a:gd name="connsiteX3" fmla="*/ 738999 w 1086688"/>
                  <a:gd name="connsiteY3" fmla="*/ 239181 h 983506"/>
                  <a:gd name="connsiteX4" fmla="*/ 627239 w 1086688"/>
                  <a:gd name="connsiteY4" fmla="*/ 253405 h 983506"/>
                  <a:gd name="connsiteX5" fmla="*/ 359015 w 1086688"/>
                  <a:gd name="connsiteY5" fmla="*/ 128437 h 983506"/>
                  <a:gd name="connsiteX6" fmla="*/ 89267 w 1086688"/>
                  <a:gd name="connsiteY6" fmla="*/ 10073 h 983506"/>
                  <a:gd name="connsiteX7" fmla="*/ 3923 w 1086688"/>
                  <a:gd name="connsiteY7" fmla="*/ 29377 h 983506"/>
                  <a:gd name="connsiteX8" fmla="*/ 22718 w 1086688"/>
                  <a:gd name="connsiteY8" fmla="*/ 212766 h 983506"/>
                  <a:gd name="connsiteX9" fmla="*/ 94347 w 1086688"/>
                  <a:gd name="connsiteY9" fmla="*/ 394629 h 983506"/>
                  <a:gd name="connsiteX10" fmla="*/ 141591 w 1086688"/>
                  <a:gd name="connsiteY10" fmla="*/ 665901 h 983506"/>
                  <a:gd name="connsiteX11" fmla="*/ 224903 w 1086688"/>
                  <a:gd name="connsiteY11" fmla="*/ 963589 h 983506"/>
                  <a:gd name="connsiteX0" fmla="*/ 224903 w 1086532"/>
                  <a:gd name="connsiteY0" fmla="*/ 963589 h 983506"/>
                  <a:gd name="connsiteX1" fmla="*/ 781671 w 1086532"/>
                  <a:gd name="connsiteY1" fmla="*/ 867069 h 983506"/>
                  <a:gd name="connsiteX2" fmla="*/ 1086471 w 1086532"/>
                  <a:gd name="connsiteY2" fmla="*/ 153837 h 983506"/>
                  <a:gd name="connsiteX3" fmla="*/ 759319 w 1086532"/>
                  <a:gd name="connsiteY3" fmla="*/ 229021 h 983506"/>
                  <a:gd name="connsiteX4" fmla="*/ 627239 w 1086532"/>
                  <a:gd name="connsiteY4" fmla="*/ 253405 h 983506"/>
                  <a:gd name="connsiteX5" fmla="*/ 359015 w 1086532"/>
                  <a:gd name="connsiteY5" fmla="*/ 128437 h 983506"/>
                  <a:gd name="connsiteX6" fmla="*/ 89267 w 1086532"/>
                  <a:gd name="connsiteY6" fmla="*/ 10073 h 983506"/>
                  <a:gd name="connsiteX7" fmla="*/ 3923 w 1086532"/>
                  <a:gd name="connsiteY7" fmla="*/ 29377 h 983506"/>
                  <a:gd name="connsiteX8" fmla="*/ 22718 w 1086532"/>
                  <a:gd name="connsiteY8" fmla="*/ 212766 h 983506"/>
                  <a:gd name="connsiteX9" fmla="*/ 94347 w 1086532"/>
                  <a:gd name="connsiteY9" fmla="*/ 394629 h 983506"/>
                  <a:gd name="connsiteX10" fmla="*/ 141591 w 1086532"/>
                  <a:gd name="connsiteY10" fmla="*/ 665901 h 983506"/>
                  <a:gd name="connsiteX11" fmla="*/ 224903 w 1086532"/>
                  <a:gd name="connsiteY11" fmla="*/ 963589 h 983506"/>
                  <a:gd name="connsiteX0" fmla="*/ 224903 w 1091805"/>
                  <a:gd name="connsiteY0" fmla="*/ 963589 h 983506"/>
                  <a:gd name="connsiteX1" fmla="*/ 781671 w 1091805"/>
                  <a:gd name="connsiteY1" fmla="*/ 867069 h 983506"/>
                  <a:gd name="connsiteX2" fmla="*/ 1086471 w 1091805"/>
                  <a:gd name="connsiteY2" fmla="*/ 153837 h 983506"/>
                  <a:gd name="connsiteX3" fmla="*/ 959977 w 1091805"/>
                  <a:gd name="connsiteY3" fmla="*/ 172126 h 983506"/>
                  <a:gd name="connsiteX4" fmla="*/ 759319 w 1091805"/>
                  <a:gd name="connsiteY4" fmla="*/ 229021 h 983506"/>
                  <a:gd name="connsiteX5" fmla="*/ 627239 w 1091805"/>
                  <a:gd name="connsiteY5" fmla="*/ 253405 h 983506"/>
                  <a:gd name="connsiteX6" fmla="*/ 359015 w 1091805"/>
                  <a:gd name="connsiteY6" fmla="*/ 128437 h 983506"/>
                  <a:gd name="connsiteX7" fmla="*/ 89267 w 1091805"/>
                  <a:gd name="connsiteY7" fmla="*/ 10073 h 983506"/>
                  <a:gd name="connsiteX8" fmla="*/ 3923 w 1091805"/>
                  <a:gd name="connsiteY8" fmla="*/ 29377 h 983506"/>
                  <a:gd name="connsiteX9" fmla="*/ 22718 w 1091805"/>
                  <a:gd name="connsiteY9" fmla="*/ 212766 h 983506"/>
                  <a:gd name="connsiteX10" fmla="*/ 94347 w 1091805"/>
                  <a:gd name="connsiteY10" fmla="*/ 394629 h 983506"/>
                  <a:gd name="connsiteX11" fmla="*/ 141591 w 1091805"/>
                  <a:gd name="connsiteY11" fmla="*/ 665901 h 983506"/>
                  <a:gd name="connsiteX12" fmla="*/ 224903 w 1091805"/>
                  <a:gd name="connsiteY12" fmla="*/ 963589 h 983506"/>
                  <a:gd name="connsiteX0" fmla="*/ 224903 w 1072493"/>
                  <a:gd name="connsiteY0" fmla="*/ 963589 h 980863"/>
                  <a:gd name="connsiteX1" fmla="*/ 781671 w 1072493"/>
                  <a:gd name="connsiteY1" fmla="*/ 867069 h 980863"/>
                  <a:gd name="connsiteX2" fmla="*/ 1066151 w 1072493"/>
                  <a:gd name="connsiteY2" fmla="*/ 224957 h 980863"/>
                  <a:gd name="connsiteX3" fmla="*/ 959977 w 1072493"/>
                  <a:gd name="connsiteY3" fmla="*/ 172126 h 980863"/>
                  <a:gd name="connsiteX4" fmla="*/ 759319 w 1072493"/>
                  <a:gd name="connsiteY4" fmla="*/ 229021 h 980863"/>
                  <a:gd name="connsiteX5" fmla="*/ 627239 w 1072493"/>
                  <a:gd name="connsiteY5" fmla="*/ 253405 h 980863"/>
                  <a:gd name="connsiteX6" fmla="*/ 359015 w 1072493"/>
                  <a:gd name="connsiteY6" fmla="*/ 128437 h 980863"/>
                  <a:gd name="connsiteX7" fmla="*/ 89267 w 1072493"/>
                  <a:gd name="connsiteY7" fmla="*/ 10073 h 980863"/>
                  <a:gd name="connsiteX8" fmla="*/ 3923 w 1072493"/>
                  <a:gd name="connsiteY8" fmla="*/ 29377 h 980863"/>
                  <a:gd name="connsiteX9" fmla="*/ 22718 w 1072493"/>
                  <a:gd name="connsiteY9" fmla="*/ 212766 h 980863"/>
                  <a:gd name="connsiteX10" fmla="*/ 94347 w 1072493"/>
                  <a:gd name="connsiteY10" fmla="*/ 394629 h 980863"/>
                  <a:gd name="connsiteX11" fmla="*/ 141591 w 1072493"/>
                  <a:gd name="connsiteY11" fmla="*/ 665901 h 980863"/>
                  <a:gd name="connsiteX12" fmla="*/ 224903 w 1072493"/>
                  <a:gd name="connsiteY12" fmla="*/ 963589 h 980863"/>
                  <a:gd name="connsiteX0" fmla="*/ 224903 w 1089373"/>
                  <a:gd name="connsiteY0" fmla="*/ 963589 h 979839"/>
                  <a:gd name="connsiteX1" fmla="*/ 781671 w 1089373"/>
                  <a:gd name="connsiteY1" fmla="*/ 867069 h 979839"/>
                  <a:gd name="connsiteX2" fmla="*/ 1083931 w 1089373"/>
                  <a:gd name="connsiteY2" fmla="*/ 255437 h 979839"/>
                  <a:gd name="connsiteX3" fmla="*/ 959977 w 1089373"/>
                  <a:gd name="connsiteY3" fmla="*/ 172126 h 979839"/>
                  <a:gd name="connsiteX4" fmla="*/ 759319 w 1089373"/>
                  <a:gd name="connsiteY4" fmla="*/ 229021 h 979839"/>
                  <a:gd name="connsiteX5" fmla="*/ 627239 w 1089373"/>
                  <a:gd name="connsiteY5" fmla="*/ 253405 h 979839"/>
                  <a:gd name="connsiteX6" fmla="*/ 359015 w 1089373"/>
                  <a:gd name="connsiteY6" fmla="*/ 128437 h 979839"/>
                  <a:gd name="connsiteX7" fmla="*/ 89267 w 1089373"/>
                  <a:gd name="connsiteY7" fmla="*/ 10073 h 979839"/>
                  <a:gd name="connsiteX8" fmla="*/ 3923 w 1089373"/>
                  <a:gd name="connsiteY8" fmla="*/ 29377 h 979839"/>
                  <a:gd name="connsiteX9" fmla="*/ 22718 w 1089373"/>
                  <a:gd name="connsiteY9" fmla="*/ 212766 h 979839"/>
                  <a:gd name="connsiteX10" fmla="*/ 94347 w 1089373"/>
                  <a:gd name="connsiteY10" fmla="*/ 394629 h 979839"/>
                  <a:gd name="connsiteX11" fmla="*/ 141591 w 1089373"/>
                  <a:gd name="connsiteY11" fmla="*/ 665901 h 979839"/>
                  <a:gd name="connsiteX12" fmla="*/ 224903 w 1089373"/>
                  <a:gd name="connsiteY12" fmla="*/ 963589 h 979839"/>
                  <a:gd name="connsiteX0" fmla="*/ 224903 w 1089373"/>
                  <a:gd name="connsiteY0" fmla="*/ 958547 h 974797"/>
                  <a:gd name="connsiteX1" fmla="*/ 781671 w 1089373"/>
                  <a:gd name="connsiteY1" fmla="*/ 862027 h 974797"/>
                  <a:gd name="connsiteX2" fmla="*/ 1083931 w 1089373"/>
                  <a:gd name="connsiteY2" fmla="*/ 250395 h 974797"/>
                  <a:gd name="connsiteX3" fmla="*/ 959977 w 1089373"/>
                  <a:gd name="connsiteY3" fmla="*/ 167084 h 974797"/>
                  <a:gd name="connsiteX4" fmla="*/ 759319 w 1089373"/>
                  <a:gd name="connsiteY4" fmla="*/ 223979 h 974797"/>
                  <a:gd name="connsiteX5" fmla="*/ 627239 w 1089373"/>
                  <a:gd name="connsiteY5" fmla="*/ 248363 h 974797"/>
                  <a:gd name="connsiteX6" fmla="*/ 359015 w 1089373"/>
                  <a:gd name="connsiteY6" fmla="*/ 123395 h 974797"/>
                  <a:gd name="connsiteX7" fmla="*/ 228457 w 1089373"/>
                  <a:gd name="connsiteY7" fmla="*/ 52785 h 974797"/>
                  <a:gd name="connsiteX8" fmla="*/ 89267 w 1089373"/>
                  <a:gd name="connsiteY8" fmla="*/ 5031 h 974797"/>
                  <a:gd name="connsiteX9" fmla="*/ 3923 w 1089373"/>
                  <a:gd name="connsiteY9" fmla="*/ 24335 h 974797"/>
                  <a:gd name="connsiteX10" fmla="*/ 22718 w 1089373"/>
                  <a:gd name="connsiteY10" fmla="*/ 207724 h 974797"/>
                  <a:gd name="connsiteX11" fmla="*/ 94347 w 1089373"/>
                  <a:gd name="connsiteY11" fmla="*/ 389587 h 974797"/>
                  <a:gd name="connsiteX12" fmla="*/ 141591 w 1089373"/>
                  <a:gd name="connsiteY12" fmla="*/ 660859 h 974797"/>
                  <a:gd name="connsiteX13" fmla="*/ 224903 w 1089373"/>
                  <a:gd name="connsiteY13" fmla="*/ 958547 h 974797"/>
                  <a:gd name="connsiteX0" fmla="*/ 223502 w 1087972"/>
                  <a:gd name="connsiteY0" fmla="*/ 964056 h 980306"/>
                  <a:gd name="connsiteX1" fmla="*/ 780270 w 1087972"/>
                  <a:gd name="connsiteY1" fmla="*/ 867536 h 980306"/>
                  <a:gd name="connsiteX2" fmla="*/ 1082530 w 1087972"/>
                  <a:gd name="connsiteY2" fmla="*/ 255904 h 980306"/>
                  <a:gd name="connsiteX3" fmla="*/ 958576 w 1087972"/>
                  <a:gd name="connsiteY3" fmla="*/ 172593 h 980306"/>
                  <a:gd name="connsiteX4" fmla="*/ 757918 w 1087972"/>
                  <a:gd name="connsiteY4" fmla="*/ 229488 h 980306"/>
                  <a:gd name="connsiteX5" fmla="*/ 625838 w 1087972"/>
                  <a:gd name="connsiteY5" fmla="*/ 253872 h 980306"/>
                  <a:gd name="connsiteX6" fmla="*/ 357614 w 1087972"/>
                  <a:gd name="connsiteY6" fmla="*/ 128904 h 980306"/>
                  <a:gd name="connsiteX7" fmla="*/ 227056 w 1087972"/>
                  <a:gd name="connsiteY7" fmla="*/ 58294 h 980306"/>
                  <a:gd name="connsiteX8" fmla="*/ 67546 w 1087972"/>
                  <a:gd name="connsiteY8" fmla="*/ 2920 h 980306"/>
                  <a:gd name="connsiteX9" fmla="*/ 2522 w 1087972"/>
                  <a:gd name="connsiteY9" fmla="*/ 29844 h 980306"/>
                  <a:gd name="connsiteX10" fmla="*/ 21317 w 1087972"/>
                  <a:gd name="connsiteY10" fmla="*/ 213233 h 980306"/>
                  <a:gd name="connsiteX11" fmla="*/ 92946 w 1087972"/>
                  <a:gd name="connsiteY11" fmla="*/ 395096 h 980306"/>
                  <a:gd name="connsiteX12" fmla="*/ 140190 w 1087972"/>
                  <a:gd name="connsiteY12" fmla="*/ 666368 h 980306"/>
                  <a:gd name="connsiteX13" fmla="*/ 223502 w 1087972"/>
                  <a:gd name="connsiteY13" fmla="*/ 964056 h 980306"/>
                  <a:gd name="connsiteX0" fmla="*/ 242499 w 1106969"/>
                  <a:gd name="connsiteY0" fmla="*/ 961148 h 977398"/>
                  <a:gd name="connsiteX1" fmla="*/ 799267 w 1106969"/>
                  <a:gd name="connsiteY1" fmla="*/ 864628 h 977398"/>
                  <a:gd name="connsiteX2" fmla="*/ 1101527 w 1106969"/>
                  <a:gd name="connsiteY2" fmla="*/ 252996 h 977398"/>
                  <a:gd name="connsiteX3" fmla="*/ 977573 w 1106969"/>
                  <a:gd name="connsiteY3" fmla="*/ 169685 h 977398"/>
                  <a:gd name="connsiteX4" fmla="*/ 776915 w 1106969"/>
                  <a:gd name="connsiteY4" fmla="*/ 226580 h 977398"/>
                  <a:gd name="connsiteX5" fmla="*/ 644835 w 1106969"/>
                  <a:gd name="connsiteY5" fmla="*/ 250964 h 977398"/>
                  <a:gd name="connsiteX6" fmla="*/ 376611 w 1106969"/>
                  <a:gd name="connsiteY6" fmla="*/ 125996 h 977398"/>
                  <a:gd name="connsiteX7" fmla="*/ 246053 w 1106969"/>
                  <a:gd name="connsiteY7" fmla="*/ 55386 h 977398"/>
                  <a:gd name="connsiteX8" fmla="*/ 86543 w 1106969"/>
                  <a:gd name="connsiteY8" fmla="*/ 12 h 977398"/>
                  <a:gd name="connsiteX9" fmla="*/ 1199 w 1106969"/>
                  <a:gd name="connsiteY9" fmla="*/ 59956 h 977398"/>
                  <a:gd name="connsiteX10" fmla="*/ 40314 w 1106969"/>
                  <a:gd name="connsiteY10" fmla="*/ 210325 h 977398"/>
                  <a:gd name="connsiteX11" fmla="*/ 111943 w 1106969"/>
                  <a:gd name="connsiteY11" fmla="*/ 392188 h 977398"/>
                  <a:gd name="connsiteX12" fmla="*/ 159187 w 1106969"/>
                  <a:gd name="connsiteY12" fmla="*/ 663460 h 977398"/>
                  <a:gd name="connsiteX13" fmla="*/ 242499 w 1106969"/>
                  <a:gd name="connsiteY13" fmla="*/ 961148 h 977398"/>
                  <a:gd name="connsiteX0" fmla="*/ 242499 w 1106969"/>
                  <a:gd name="connsiteY0" fmla="*/ 961148 h 977398"/>
                  <a:gd name="connsiteX1" fmla="*/ 799267 w 1106969"/>
                  <a:gd name="connsiteY1" fmla="*/ 864628 h 977398"/>
                  <a:gd name="connsiteX2" fmla="*/ 1101527 w 1106969"/>
                  <a:gd name="connsiteY2" fmla="*/ 252996 h 977398"/>
                  <a:gd name="connsiteX3" fmla="*/ 977573 w 1106969"/>
                  <a:gd name="connsiteY3" fmla="*/ 169685 h 977398"/>
                  <a:gd name="connsiteX4" fmla="*/ 776915 w 1106969"/>
                  <a:gd name="connsiteY4" fmla="*/ 226580 h 977398"/>
                  <a:gd name="connsiteX5" fmla="*/ 644835 w 1106969"/>
                  <a:gd name="connsiteY5" fmla="*/ 250964 h 977398"/>
                  <a:gd name="connsiteX6" fmla="*/ 376611 w 1106969"/>
                  <a:gd name="connsiteY6" fmla="*/ 125996 h 977398"/>
                  <a:gd name="connsiteX7" fmla="*/ 246053 w 1106969"/>
                  <a:gd name="connsiteY7" fmla="*/ 55386 h 977398"/>
                  <a:gd name="connsiteX8" fmla="*/ 86543 w 1106969"/>
                  <a:gd name="connsiteY8" fmla="*/ 12 h 977398"/>
                  <a:gd name="connsiteX9" fmla="*/ 1199 w 1106969"/>
                  <a:gd name="connsiteY9" fmla="*/ 59956 h 977398"/>
                  <a:gd name="connsiteX10" fmla="*/ 40314 w 1106969"/>
                  <a:gd name="connsiteY10" fmla="*/ 210325 h 977398"/>
                  <a:gd name="connsiteX11" fmla="*/ 111943 w 1106969"/>
                  <a:gd name="connsiteY11" fmla="*/ 392188 h 977398"/>
                  <a:gd name="connsiteX12" fmla="*/ 159187 w 1106969"/>
                  <a:gd name="connsiteY12" fmla="*/ 663460 h 977398"/>
                  <a:gd name="connsiteX13" fmla="*/ 242499 w 1106969"/>
                  <a:gd name="connsiteY13" fmla="*/ 961148 h 977398"/>
                  <a:gd name="connsiteX0" fmla="*/ 241347 w 1105817"/>
                  <a:gd name="connsiteY0" fmla="*/ 972024 h 988274"/>
                  <a:gd name="connsiteX1" fmla="*/ 798115 w 1105817"/>
                  <a:gd name="connsiteY1" fmla="*/ 875504 h 988274"/>
                  <a:gd name="connsiteX2" fmla="*/ 1100375 w 1105817"/>
                  <a:gd name="connsiteY2" fmla="*/ 263872 h 988274"/>
                  <a:gd name="connsiteX3" fmla="*/ 976421 w 1105817"/>
                  <a:gd name="connsiteY3" fmla="*/ 180561 h 988274"/>
                  <a:gd name="connsiteX4" fmla="*/ 775763 w 1105817"/>
                  <a:gd name="connsiteY4" fmla="*/ 237456 h 988274"/>
                  <a:gd name="connsiteX5" fmla="*/ 643683 w 1105817"/>
                  <a:gd name="connsiteY5" fmla="*/ 261840 h 988274"/>
                  <a:gd name="connsiteX6" fmla="*/ 375459 w 1105817"/>
                  <a:gd name="connsiteY6" fmla="*/ 136872 h 988274"/>
                  <a:gd name="connsiteX7" fmla="*/ 244901 w 1105817"/>
                  <a:gd name="connsiteY7" fmla="*/ 66262 h 988274"/>
                  <a:gd name="connsiteX8" fmla="*/ 85391 w 1105817"/>
                  <a:gd name="connsiteY8" fmla="*/ 10888 h 988274"/>
                  <a:gd name="connsiteX9" fmla="*/ 46781 w 1105817"/>
                  <a:gd name="connsiteY9" fmla="*/ 5302 h 988274"/>
                  <a:gd name="connsiteX10" fmla="*/ 47 w 1105817"/>
                  <a:gd name="connsiteY10" fmla="*/ 70832 h 988274"/>
                  <a:gd name="connsiteX11" fmla="*/ 39162 w 1105817"/>
                  <a:gd name="connsiteY11" fmla="*/ 221201 h 988274"/>
                  <a:gd name="connsiteX12" fmla="*/ 110791 w 1105817"/>
                  <a:gd name="connsiteY12" fmla="*/ 403064 h 988274"/>
                  <a:gd name="connsiteX13" fmla="*/ 158035 w 1105817"/>
                  <a:gd name="connsiteY13" fmla="*/ 674336 h 988274"/>
                  <a:gd name="connsiteX14" fmla="*/ 241347 w 1105817"/>
                  <a:gd name="connsiteY14" fmla="*/ 972024 h 988274"/>
                  <a:gd name="connsiteX0" fmla="*/ 241347 w 1105817"/>
                  <a:gd name="connsiteY0" fmla="*/ 972024 h 988274"/>
                  <a:gd name="connsiteX1" fmla="*/ 798115 w 1105817"/>
                  <a:gd name="connsiteY1" fmla="*/ 875504 h 988274"/>
                  <a:gd name="connsiteX2" fmla="*/ 1100375 w 1105817"/>
                  <a:gd name="connsiteY2" fmla="*/ 263872 h 988274"/>
                  <a:gd name="connsiteX3" fmla="*/ 976421 w 1105817"/>
                  <a:gd name="connsiteY3" fmla="*/ 180561 h 988274"/>
                  <a:gd name="connsiteX4" fmla="*/ 775763 w 1105817"/>
                  <a:gd name="connsiteY4" fmla="*/ 237456 h 988274"/>
                  <a:gd name="connsiteX5" fmla="*/ 641141 w 1105817"/>
                  <a:gd name="connsiteY5" fmla="*/ 261842 h 988274"/>
                  <a:gd name="connsiteX6" fmla="*/ 643683 w 1105817"/>
                  <a:gd name="connsiteY6" fmla="*/ 261840 h 988274"/>
                  <a:gd name="connsiteX7" fmla="*/ 375459 w 1105817"/>
                  <a:gd name="connsiteY7" fmla="*/ 136872 h 988274"/>
                  <a:gd name="connsiteX8" fmla="*/ 244901 w 1105817"/>
                  <a:gd name="connsiteY8" fmla="*/ 66262 h 988274"/>
                  <a:gd name="connsiteX9" fmla="*/ 85391 w 1105817"/>
                  <a:gd name="connsiteY9" fmla="*/ 10888 h 988274"/>
                  <a:gd name="connsiteX10" fmla="*/ 46781 w 1105817"/>
                  <a:gd name="connsiteY10" fmla="*/ 5302 h 988274"/>
                  <a:gd name="connsiteX11" fmla="*/ 47 w 1105817"/>
                  <a:gd name="connsiteY11" fmla="*/ 70832 h 988274"/>
                  <a:gd name="connsiteX12" fmla="*/ 39162 w 1105817"/>
                  <a:gd name="connsiteY12" fmla="*/ 221201 h 988274"/>
                  <a:gd name="connsiteX13" fmla="*/ 110791 w 1105817"/>
                  <a:gd name="connsiteY13" fmla="*/ 403064 h 988274"/>
                  <a:gd name="connsiteX14" fmla="*/ 158035 w 1105817"/>
                  <a:gd name="connsiteY14" fmla="*/ 674336 h 988274"/>
                  <a:gd name="connsiteX15" fmla="*/ 241347 w 1105817"/>
                  <a:gd name="connsiteY15" fmla="*/ 972024 h 988274"/>
                  <a:gd name="connsiteX0" fmla="*/ 241347 w 1105817"/>
                  <a:gd name="connsiteY0" fmla="*/ 970651 h 986901"/>
                  <a:gd name="connsiteX1" fmla="*/ 798115 w 1105817"/>
                  <a:gd name="connsiteY1" fmla="*/ 874131 h 986901"/>
                  <a:gd name="connsiteX2" fmla="*/ 1100375 w 1105817"/>
                  <a:gd name="connsiteY2" fmla="*/ 262499 h 986901"/>
                  <a:gd name="connsiteX3" fmla="*/ 976421 w 1105817"/>
                  <a:gd name="connsiteY3" fmla="*/ 179188 h 986901"/>
                  <a:gd name="connsiteX4" fmla="*/ 775763 w 1105817"/>
                  <a:gd name="connsiteY4" fmla="*/ 236083 h 986901"/>
                  <a:gd name="connsiteX5" fmla="*/ 641141 w 1105817"/>
                  <a:gd name="connsiteY5" fmla="*/ 260469 h 986901"/>
                  <a:gd name="connsiteX6" fmla="*/ 643683 w 1105817"/>
                  <a:gd name="connsiteY6" fmla="*/ 260467 h 986901"/>
                  <a:gd name="connsiteX7" fmla="*/ 375459 w 1105817"/>
                  <a:gd name="connsiteY7" fmla="*/ 135499 h 986901"/>
                  <a:gd name="connsiteX8" fmla="*/ 244901 w 1105817"/>
                  <a:gd name="connsiteY8" fmla="*/ 64889 h 986901"/>
                  <a:gd name="connsiteX9" fmla="*/ 145841 w 1105817"/>
                  <a:gd name="connsiteY9" fmla="*/ 26789 h 986901"/>
                  <a:gd name="connsiteX10" fmla="*/ 85391 w 1105817"/>
                  <a:gd name="connsiteY10" fmla="*/ 9515 h 986901"/>
                  <a:gd name="connsiteX11" fmla="*/ 46781 w 1105817"/>
                  <a:gd name="connsiteY11" fmla="*/ 3929 h 986901"/>
                  <a:gd name="connsiteX12" fmla="*/ 47 w 1105817"/>
                  <a:gd name="connsiteY12" fmla="*/ 69459 h 986901"/>
                  <a:gd name="connsiteX13" fmla="*/ 39162 w 1105817"/>
                  <a:gd name="connsiteY13" fmla="*/ 219828 h 986901"/>
                  <a:gd name="connsiteX14" fmla="*/ 110791 w 1105817"/>
                  <a:gd name="connsiteY14" fmla="*/ 401691 h 986901"/>
                  <a:gd name="connsiteX15" fmla="*/ 158035 w 1105817"/>
                  <a:gd name="connsiteY15" fmla="*/ 672963 h 986901"/>
                  <a:gd name="connsiteX16" fmla="*/ 241347 w 1105817"/>
                  <a:gd name="connsiteY16" fmla="*/ 970651 h 986901"/>
                  <a:gd name="connsiteX0" fmla="*/ 241347 w 1108377"/>
                  <a:gd name="connsiteY0" fmla="*/ 970651 h 986901"/>
                  <a:gd name="connsiteX1" fmla="*/ 798115 w 1108377"/>
                  <a:gd name="connsiteY1" fmla="*/ 874131 h 986901"/>
                  <a:gd name="connsiteX2" fmla="*/ 1100375 w 1108377"/>
                  <a:gd name="connsiteY2" fmla="*/ 262499 h 986901"/>
                  <a:gd name="connsiteX3" fmla="*/ 1017159 w 1108377"/>
                  <a:gd name="connsiteY3" fmla="*/ 166087 h 986901"/>
                  <a:gd name="connsiteX4" fmla="*/ 976421 w 1108377"/>
                  <a:gd name="connsiteY4" fmla="*/ 179188 h 986901"/>
                  <a:gd name="connsiteX5" fmla="*/ 775763 w 1108377"/>
                  <a:gd name="connsiteY5" fmla="*/ 236083 h 986901"/>
                  <a:gd name="connsiteX6" fmla="*/ 641141 w 1108377"/>
                  <a:gd name="connsiteY6" fmla="*/ 260469 h 986901"/>
                  <a:gd name="connsiteX7" fmla="*/ 643683 w 1108377"/>
                  <a:gd name="connsiteY7" fmla="*/ 260467 h 986901"/>
                  <a:gd name="connsiteX8" fmla="*/ 375459 w 1108377"/>
                  <a:gd name="connsiteY8" fmla="*/ 135499 h 986901"/>
                  <a:gd name="connsiteX9" fmla="*/ 244901 w 1108377"/>
                  <a:gd name="connsiteY9" fmla="*/ 64889 h 986901"/>
                  <a:gd name="connsiteX10" fmla="*/ 145841 w 1108377"/>
                  <a:gd name="connsiteY10" fmla="*/ 26789 h 986901"/>
                  <a:gd name="connsiteX11" fmla="*/ 85391 w 1108377"/>
                  <a:gd name="connsiteY11" fmla="*/ 9515 h 986901"/>
                  <a:gd name="connsiteX12" fmla="*/ 46781 w 1108377"/>
                  <a:gd name="connsiteY12" fmla="*/ 3929 h 986901"/>
                  <a:gd name="connsiteX13" fmla="*/ 47 w 1108377"/>
                  <a:gd name="connsiteY13" fmla="*/ 69459 h 986901"/>
                  <a:gd name="connsiteX14" fmla="*/ 39162 w 1108377"/>
                  <a:gd name="connsiteY14" fmla="*/ 219828 h 986901"/>
                  <a:gd name="connsiteX15" fmla="*/ 110791 w 1108377"/>
                  <a:gd name="connsiteY15" fmla="*/ 401691 h 986901"/>
                  <a:gd name="connsiteX16" fmla="*/ 158035 w 1108377"/>
                  <a:gd name="connsiteY16" fmla="*/ 672963 h 986901"/>
                  <a:gd name="connsiteX17" fmla="*/ 241347 w 1108377"/>
                  <a:gd name="connsiteY17" fmla="*/ 970651 h 986901"/>
                  <a:gd name="connsiteX0" fmla="*/ 241347 w 1108377"/>
                  <a:gd name="connsiteY0" fmla="*/ 970651 h 986901"/>
                  <a:gd name="connsiteX1" fmla="*/ 798115 w 1108377"/>
                  <a:gd name="connsiteY1" fmla="*/ 874131 h 986901"/>
                  <a:gd name="connsiteX2" fmla="*/ 1100375 w 1108377"/>
                  <a:gd name="connsiteY2" fmla="*/ 262499 h 986901"/>
                  <a:gd name="connsiteX3" fmla="*/ 1017159 w 1108377"/>
                  <a:gd name="connsiteY3" fmla="*/ 166087 h 986901"/>
                  <a:gd name="connsiteX4" fmla="*/ 976421 w 1108377"/>
                  <a:gd name="connsiteY4" fmla="*/ 179188 h 986901"/>
                  <a:gd name="connsiteX5" fmla="*/ 836616 w 1108377"/>
                  <a:gd name="connsiteY5" fmla="*/ 187187 h 986901"/>
                  <a:gd name="connsiteX6" fmla="*/ 775763 w 1108377"/>
                  <a:gd name="connsiteY6" fmla="*/ 236083 h 986901"/>
                  <a:gd name="connsiteX7" fmla="*/ 641141 w 1108377"/>
                  <a:gd name="connsiteY7" fmla="*/ 260469 h 986901"/>
                  <a:gd name="connsiteX8" fmla="*/ 643683 w 1108377"/>
                  <a:gd name="connsiteY8" fmla="*/ 260467 h 986901"/>
                  <a:gd name="connsiteX9" fmla="*/ 375459 w 1108377"/>
                  <a:gd name="connsiteY9" fmla="*/ 135499 h 986901"/>
                  <a:gd name="connsiteX10" fmla="*/ 244901 w 1108377"/>
                  <a:gd name="connsiteY10" fmla="*/ 64889 h 986901"/>
                  <a:gd name="connsiteX11" fmla="*/ 145841 w 1108377"/>
                  <a:gd name="connsiteY11" fmla="*/ 26789 h 986901"/>
                  <a:gd name="connsiteX12" fmla="*/ 85391 w 1108377"/>
                  <a:gd name="connsiteY12" fmla="*/ 9515 h 986901"/>
                  <a:gd name="connsiteX13" fmla="*/ 46781 w 1108377"/>
                  <a:gd name="connsiteY13" fmla="*/ 3929 h 986901"/>
                  <a:gd name="connsiteX14" fmla="*/ 47 w 1108377"/>
                  <a:gd name="connsiteY14" fmla="*/ 69459 h 986901"/>
                  <a:gd name="connsiteX15" fmla="*/ 39162 w 1108377"/>
                  <a:gd name="connsiteY15" fmla="*/ 219828 h 986901"/>
                  <a:gd name="connsiteX16" fmla="*/ 110791 w 1108377"/>
                  <a:gd name="connsiteY16" fmla="*/ 401691 h 986901"/>
                  <a:gd name="connsiteX17" fmla="*/ 158035 w 1108377"/>
                  <a:gd name="connsiteY17" fmla="*/ 672963 h 986901"/>
                  <a:gd name="connsiteX18" fmla="*/ 241347 w 1108377"/>
                  <a:gd name="connsiteY18" fmla="*/ 970651 h 986901"/>
                  <a:gd name="connsiteX0" fmla="*/ 241347 w 1108377"/>
                  <a:gd name="connsiteY0" fmla="*/ 970651 h 986901"/>
                  <a:gd name="connsiteX1" fmla="*/ 798115 w 1108377"/>
                  <a:gd name="connsiteY1" fmla="*/ 874131 h 986901"/>
                  <a:gd name="connsiteX2" fmla="*/ 1100375 w 1108377"/>
                  <a:gd name="connsiteY2" fmla="*/ 262499 h 986901"/>
                  <a:gd name="connsiteX3" fmla="*/ 1017159 w 1108377"/>
                  <a:gd name="connsiteY3" fmla="*/ 166087 h 986901"/>
                  <a:gd name="connsiteX4" fmla="*/ 976421 w 1108377"/>
                  <a:gd name="connsiteY4" fmla="*/ 179188 h 986901"/>
                  <a:gd name="connsiteX5" fmla="*/ 836616 w 1108377"/>
                  <a:gd name="connsiteY5" fmla="*/ 187187 h 986901"/>
                  <a:gd name="connsiteX6" fmla="*/ 751720 w 1108377"/>
                  <a:gd name="connsiteY6" fmla="*/ 219840 h 986901"/>
                  <a:gd name="connsiteX7" fmla="*/ 641141 w 1108377"/>
                  <a:gd name="connsiteY7" fmla="*/ 260469 h 986901"/>
                  <a:gd name="connsiteX8" fmla="*/ 643683 w 1108377"/>
                  <a:gd name="connsiteY8" fmla="*/ 260467 h 986901"/>
                  <a:gd name="connsiteX9" fmla="*/ 375459 w 1108377"/>
                  <a:gd name="connsiteY9" fmla="*/ 135499 h 986901"/>
                  <a:gd name="connsiteX10" fmla="*/ 244901 w 1108377"/>
                  <a:gd name="connsiteY10" fmla="*/ 64889 h 986901"/>
                  <a:gd name="connsiteX11" fmla="*/ 145841 w 1108377"/>
                  <a:gd name="connsiteY11" fmla="*/ 26789 h 986901"/>
                  <a:gd name="connsiteX12" fmla="*/ 85391 w 1108377"/>
                  <a:gd name="connsiteY12" fmla="*/ 9515 h 986901"/>
                  <a:gd name="connsiteX13" fmla="*/ 46781 w 1108377"/>
                  <a:gd name="connsiteY13" fmla="*/ 3929 h 986901"/>
                  <a:gd name="connsiteX14" fmla="*/ 47 w 1108377"/>
                  <a:gd name="connsiteY14" fmla="*/ 69459 h 986901"/>
                  <a:gd name="connsiteX15" fmla="*/ 39162 w 1108377"/>
                  <a:gd name="connsiteY15" fmla="*/ 219828 h 986901"/>
                  <a:gd name="connsiteX16" fmla="*/ 110791 w 1108377"/>
                  <a:gd name="connsiteY16" fmla="*/ 401691 h 986901"/>
                  <a:gd name="connsiteX17" fmla="*/ 158035 w 1108377"/>
                  <a:gd name="connsiteY17" fmla="*/ 672963 h 986901"/>
                  <a:gd name="connsiteX18" fmla="*/ 241347 w 1108377"/>
                  <a:gd name="connsiteY18" fmla="*/ 970651 h 986901"/>
                  <a:gd name="connsiteX0" fmla="*/ 241347 w 1108377"/>
                  <a:gd name="connsiteY0" fmla="*/ 970651 h 986901"/>
                  <a:gd name="connsiteX1" fmla="*/ 798115 w 1108377"/>
                  <a:gd name="connsiteY1" fmla="*/ 874131 h 986901"/>
                  <a:gd name="connsiteX2" fmla="*/ 1100375 w 1108377"/>
                  <a:gd name="connsiteY2" fmla="*/ 262499 h 986901"/>
                  <a:gd name="connsiteX3" fmla="*/ 1017159 w 1108377"/>
                  <a:gd name="connsiteY3" fmla="*/ 166087 h 986901"/>
                  <a:gd name="connsiteX4" fmla="*/ 942907 w 1108377"/>
                  <a:gd name="connsiteY4" fmla="*/ 171509 h 986901"/>
                  <a:gd name="connsiteX5" fmla="*/ 836616 w 1108377"/>
                  <a:gd name="connsiteY5" fmla="*/ 187187 h 986901"/>
                  <a:gd name="connsiteX6" fmla="*/ 751720 w 1108377"/>
                  <a:gd name="connsiteY6" fmla="*/ 219840 h 986901"/>
                  <a:gd name="connsiteX7" fmla="*/ 641141 w 1108377"/>
                  <a:gd name="connsiteY7" fmla="*/ 260469 h 986901"/>
                  <a:gd name="connsiteX8" fmla="*/ 643683 w 1108377"/>
                  <a:gd name="connsiteY8" fmla="*/ 260467 h 986901"/>
                  <a:gd name="connsiteX9" fmla="*/ 375459 w 1108377"/>
                  <a:gd name="connsiteY9" fmla="*/ 135499 h 986901"/>
                  <a:gd name="connsiteX10" fmla="*/ 244901 w 1108377"/>
                  <a:gd name="connsiteY10" fmla="*/ 64889 h 986901"/>
                  <a:gd name="connsiteX11" fmla="*/ 145841 w 1108377"/>
                  <a:gd name="connsiteY11" fmla="*/ 26789 h 986901"/>
                  <a:gd name="connsiteX12" fmla="*/ 85391 w 1108377"/>
                  <a:gd name="connsiteY12" fmla="*/ 9515 h 986901"/>
                  <a:gd name="connsiteX13" fmla="*/ 46781 w 1108377"/>
                  <a:gd name="connsiteY13" fmla="*/ 3929 h 986901"/>
                  <a:gd name="connsiteX14" fmla="*/ 47 w 1108377"/>
                  <a:gd name="connsiteY14" fmla="*/ 69459 h 986901"/>
                  <a:gd name="connsiteX15" fmla="*/ 39162 w 1108377"/>
                  <a:gd name="connsiteY15" fmla="*/ 219828 h 986901"/>
                  <a:gd name="connsiteX16" fmla="*/ 110791 w 1108377"/>
                  <a:gd name="connsiteY16" fmla="*/ 401691 h 986901"/>
                  <a:gd name="connsiteX17" fmla="*/ 158035 w 1108377"/>
                  <a:gd name="connsiteY17" fmla="*/ 672963 h 986901"/>
                  <a:gd name="connsiteX18" fmla="*/ 241347 w 1108377"/>
                  <a:gd name="connsiteY18" fmla="*/ 970651 h 986901"/>
                  <a:gd name="connsiteX0" fmla="*/ 241347 w 1117962"/>
                  <a:gd name="connsiteY0" fmla="*/ 970651 h 986901"/>
                  <a:gd name="connsiteX1" fmla="*/ 798115 w 1117962"/>
                  <a:gd name="connsiteY1" fmla="*/ 874131 h 986901"/>
                  <a:gd name="connsiteX2" fmla="*/ 1100375 w 1117962"/>
                  <a:gd name="connsiteY2" fmla="*/ 262499 h 986901"/>
                  <a:gd name="connsiteX3" fmla="*/ 1074983 w 1117962"/>
                  <a:gd name="connsiteY3" fmla="*/ 191251 h 986901"/>
                  <a:gd name="connsiteX4" fmla="*/ 1017159 w 1117962"/>
                  <a:gd name="connsiteY4" fmla="*/ 166087 h 986901"/>
                  <a:gd name="connsiteX5" fmla="*/ 942907 w 1117962"/>
                  <a:gd name="connsiteY5" fmla="*/ 171509 h 986901"/>
                  <a:gd name="connsiteX6" fmla="*/ 836616 w 1117962"/>
                  <a:gd name="connsiteY6" fmla="*/ 187187 h 986901"/>
                  <a:gd name="connsiteX7" fmla="*/ 751720 w 1117962"/>
                  <a:gd name="connsiteY7" fmla="*/ 219840 h 986901"/>
                  <a:gd name="connsiteX8" fmla="*/ 641141 w 1117962"/>
                  <a:gd name="connsiteY8" fmla="*/ 260469 h 986901"/>
                  <a:gd name="connsiteX9" fmla="*/ 643683 w 1117962"/>
                  <a:gd name="connsiteY9" fmla="*/ 260467 h 986901"/>
                  <a:gd name="connsiteX10" fmla="*/ 375459 w 1117962"/>
                  <a:gd name="connsiteY10" fmla="*/ 135499 h 986901"/>
                  <a:gd name="connsiteX11" fmla="*/ 244901 w 1117962"/>
                  <a:gd name="connsiteY11" fmla="*/ 64889 h 986901"/>
                  <a:gd name="connsiteX12" fmla="*/ 145841 w 1117962"/>
                  <a:gd name="connsiteY12" fmla="*/ 26789 h 986901"/>
                  <a:gd name="connsiteX13" fmla="*/ 85391 w 1117962"/>
                  <a:gd name="connsiteY13" fmla="*/ 9515 h 986901"/>
                  <a:gd name="connsiteX14" fmla="*/ 46781 w 1117962"/>
                  <a:gd name="connsiteY14" fmla="*/ 3929 h 986901"/>
                  <a:gd name="connsiteX15" fmla="*/ 47 w 1117962"/>
                  <a:gd name="connsiteY15" fmla="*/ 69459 h 986901"/>
                  <a:gd name="connsiteX16" fmla="*/ 39162 w 1117962"/>
                  <a:gd name="connsiteY16" fmla="*/ 219828 h 986901"/>
                  <a:gd name="connsiteX17" fmla="*/ 110791 w 1117962"/>
                  <a:gd name="connsiteY17" fmla="*/ 401691 h 986901"/>
                  <a:gd name="connsiteX18" fmla="*/ 158035 w 1117962"/>
                  <a:gd name="connsiteY18" fmla="*/ 672963 h 986901"/>
                  <a:gd name="connsiteX19" fmla="*/ 241347 w 1117962"/>
                  <a:gd name="connsiteY19" fmla="*/ 970651 h 986901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643683 w 1084716"/>
                  <a:gd name="connsiteY9" fmla="*/ 260467 h 984679"/>
                  <a:gd name="connsiteX10" fmla="*/ 375459 w 1084716"/>
                  <a:gd name="connsiteY10" fmla="*/ 135499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643683 w 1084716"/>
                  <a:gd name="connsiteY9" fmla="*/ 260467 h 984679"/>
                  <a:gd name="connsiteX10" fmla="*/ 359504 w 1084716"/>
                  <a:gd name="connsiteY10" fmla="*/ 191369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59504 w 1084716"/>
                  <a:gd name="connsiteY10" fmla="*/ 191369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28575 w 1084716"/>
                  <a:gd name="connsiteY10" fmla="*/ 217267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08838 w 1084716"/>
                  <a:gd name="connsiteY10" fmla="*/ 224065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07844 w 1084716"/>
                  <a:gd name="connsiteY10" fmla="*/ 211150 h 984679"/>
                  <a:gd name="connsiteX11" fmla="*/ 244901 w 1084716"/>
                  <a:gd name="connsiteY11" fmla="*/ 64889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07844 w 1084716"/>
                  <a:gd name="connsiteY10" fmla="*/ 211150 h 984679"/>
                  <a:gd name="connsiteX11" fmla="*/ 134629 w 1084716"/>
                  <a:gd name="connsiteY11" fmla="*/ 112814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1347 w 1084716"/>
                  <a:gd name="connsiteY0" fmla="*/ 970651 h 984679"/>
                  <a:gd name="connsiteX1" fmla="*/ 798115 w 1084716"/>
                  <a:gd name="connsiteY1" fmla="*/ 874131 h 984679"/>
                  <a:gd name="connsiteX2" fmla="*/ 1047858 w 1084716"/>
                  <a:gd name="connsiteY2" fmla="*/ 336927 h 984679"/>
                  <a:gd name="connsiteX3" fmla="*/ 1074983 w 1084716"/>
                  <a:gd name="connsiteY3" fmla="*/ 191251 h 984679"/>
                  <a:gd name="connsiteX4" fmla="*/ 1017159 w 1084716"/>
                  <a:gd name="connsiteY4" fmla="*/ 166087 h 984679"/>
                  <a:gd name="connsiteX5" fmla="*/ 942907 w 1084716"/>
                  <a:gd name="connsiteY5" fmla="*/ 171509 h 984679"/>
                  <a:gd name="connsiteX6" fmla="*/ 836616 w 1084716"/>
                  <a:gd name="connsiteY6" fmla="*/ 187187 h 984679"/>
                  <a:gd name="connsiteX7" fmla="*/ 751720 w 1084716"/>
                  <a:gd name="connsiteY7" fmla="*/ 219840 h 984679"/>
                  <a:gd name="connsiteX8" fmla="*/ 641141 w 1084716"/>
                  <a:gd name="connsiteY8" fmla="*/ 260469 h 984679"/>
                  <a:gd name="connsiteX9" fmla="*/ 542086 w 1084716"/>
                  <a:gd name="connsiteY9" fmla="*/ 289495 h 984679"/>
                  <a:gd name="connsiteX10" fmla="*/ 307844 w 1084716"/>
                  <a:gd name="connsiteY10" fmla="*/ 211150 h 984679"/>
                  <a:gd name="connsiteX11" fmla="*/ 140787 w 1084716"/>
                  <a:gd name="connsiteY11" fmla="*/ 94123 h 984679"/>
                  <a:gd name="connsiteX12" fmla="*/ 145841 w 1084716"/>
                  <a:gd name="connsiteY12" fmla="*/ 26789 h 984679"/>
                  <a:gd name="connsiteX13" fmla="*/ 85391 w 1084716"/>
                  <a:gd name="connsiteY13" fmla="*/ 9515 h 984679"/>
                  <a:gd name="connsiteX14" fmla="*/ 46781 w 1084716"/>
                  <a:gd name="connsiteY14" fmla="*/ 3929 h 984679"/>
                  <a:gd name="connsiteX15" fmla="*/ 47 w 1084716"/>
                  <a:gd name="connsiteY15" fmla="*/ 69459 h 984679"/>
                  <a:gd name="connsiteX16" fmla="*/ 39162 w 1084716"/>
                  <a:gd name="connsiteY16" fmla="*/ 219828 h 984679"/>
                  <a:gd name="connsiteX17" fmla="*/ 110791 w 1084716"/>
                  <a:gd name="connsiteY17" fmla="*/ 401691 h 984679"/>
                  <a:gd name="connsiteX18" fmla="*/ 158035 w 1084716"/>
                  <a:gd name="connsiteY18" fmla="*/ 672963 h 984679"/>
                  <a:gd name="connsiteX19" fmla="*/ 241347 w 1084716"/>
                  <a:gd name="connsiteY19" fmla="*/ 970651 h 984679"/>
                  <a:gd name="connsiteX0" fmla="*/ 242360 w 1085729"/>
                  <a:gd name="connsiteY0" fmla="*/ 972352 h 986380"/>
                  <a:gd name="connsiteX1" fmla="*/ 799128 w 1085729"/>
                  <a:gd name="connsiteY1" fmla="*/ 875832 h 986380"/>
                  <a:gd name="connsiteX2" fmla="*/ 1048871 w 1085729"/>
                  <a:gd name="connsiteY2" fmla="*/ 338628 h 986380"/>
                  <a:gd name="connsiteX3" fmla="*/ 1075996 w 1085729"/>
                  <a:gd name="connsiteY3" fmla="*/ 192952 h 986380"/>
                  <a:gd name="connsiteX4" fmla="*/ 1018172 w 1085729"/>
                  <a:gd name="connsiteY4" fmla="*/ 167788 h 986380"/>
                  <a:gd name="connsiteX5" fmla="*/ 943920 w 1085729"/>
                  <a:gd name="connsiteY5" fmla="*/ 173210 h 986380"/>
                  <a:gd name="connsiteX6" fmla="*/ 837629 w 1085729"/>
                  <a:gd name="connsiteY6" fmla="*/ 188888 h 986380"/>
                  <a:gd name="connsiteX7" fmla="*/ 752733 w 1085729"/>
                  <a:gd name="connsiteY7" fmla="*/ 221541 h 986380"/>
                  <a:gd name="connsiteX8" fmla="*/ 642154 w 1085729"/>
                  <a:gd name="connsiteY8" fmla="*/ 262170 h 986380"/>
                  <a:gd name="connsiteX9" fmla="*/ 543099 w 1085729"/>
                  <a:gd name="connsiteY9" fmla="*/ 291196 h 986380"/>
                  <a:gd name="connsiteX10" fmla="*/ 308857 w 1085729"/>
                  <a:gd name="connsiteY10" fmla="*/ 212851 h 986380"/>
                  <a:gd name="connsiteX11" fmla="*/ 141800 w 1085729"/>
                  <a:gd name="connsiteY11" fmla="*/ 95824 h 986380"/>
                  <a:gd name="connsiteX12" fmla="*/ 146854 w 1085729"/>
                  <a:gd name="connsiteY12" fmla="*/ 28490 h 986380"/>
                  <a:gd name="connsiteX13" fmla="*/ 2355 w 1085729"/>
                  <a:gd name="connsiteY13" fmla="*/ 5036 h 986380"/>
                  <a:gd name="connsiteX14" fmla="*/ 47794 w 1085729"/>
                  <a:gd name="connsiteY14" fmla="*/ 5630 h 986380"/>
                  <a:gd name="connsiteX15" fmla="*/ 1060 w 1085729"/>
                  <a:gd name="connsiteY15" fmla="*/ 71160 h 986380"/>
                  <a:gd name="connsiteX16" fmla="*/ 40175 w 1085729"/>
                  <a:gd name="connsiteY16" fmla="*/ 221529 h 986380"/>
                  <a:gd name="connsiteX17" fmla="*/ 111804 w 1085729"/>
                  <a:gd name="connsiteY17" fmla="*/ 403392 h 986380"/>
                  <a:gd name="connsiteX18" fmla="*/ 159048 w 1085729"/>
                  <a:gd name="connsiteY18" fmla="*/ 674664 h 986380"/>
                  <a:gd name="connsiteX19" fmla="*/ 242360 w 1085729"/>
                  <a:gd name="connsiteY19" fmla="*/ 972352 h 986380"/>
                  <a:gd name="connsiteX0" fmla="*/ 241347 w 1084716"/>
                  <a:gd name="connsiteY0" fmla="*/ 972607 h 986635"/>
                  <a:gd name="connsiteX1" fmla="*/ 798115 w 1084716"/>
                  <a:gd name="connsiteY1" fmla="*/ 876087 h 986635"/>
                  <a:gd name="connsiteX2" fmla="*/ 1047858 w 1084716"/>
                  <a:gd name="connsiteY2" fmla="*/ 338883 h 986635"/>
                  <a:gd name="connsiteX3" fmla="*/ 1074983 w 1084716"/>
                  <a:gd name="connsiteY3" fmla="*/ 193207 h 986635"/>
                  <a:gd name="connsiteX4" fmla="*/ 1017159 w 1084716"/>
                  <a:gd name="connsiteY4" fmla="*/ 168043 h 986635"/>
                  <a:gd name="connsiteX5" fmla="*/ 942907 w 1084716"/>
                  <a:gd name="connsiteY5" fmla="*/ 173465 h 986635"/>
                  <a:gd name="connsiteX6" fmla="*/ 836616 w 1084716"/>
                  <a:gd name="connsiteY6" fmla="*/ 189143 h 986635"/>
                  <a:gd name="connsiteX7" fmla="*/ 751720 w 1084716"/>
                  <a:gd name="connsiteY7" fmla="*/ 221796 h 986635"/>
                  <a:gd name="connsiteX8" fmla="*/ 641141 w 1084716"/>
                  <a:gd name="connsiteY8" fmla="*/ 262425 h 986635"/>
                  <a:gd name="connsiteX9" fmla="*/ 542086 w 1084716"/>
                  <a:gd name="connsiteY9" fmla="*/ 291451 h 986635"/>
                  <a:gd name="connsiteX10" fmla="*/ 307844 w 1084716"/>
                  <a:gd name="connsiteY10" fmla="*/ 213106 h 986635"/>
                  <a:gd name="connsiteX11" fmla="*/ 140787 w 1084716"/>
                  <a:gd name="connsiteY11" fmla="*/ 96079 h 986635"/>
                  <a:gd name="connsiteX12" fmla="*/ 85437 w 1084716"/>
                  <a:gd name="connsiteY12" fmla="*/ 33642 h 986635"/>
                  <a:gd name="connsiteX13" fmla="*/ 1342 w 1084716"/>
                  <a:gd name="connsiteY13" fmla="*/ 5291 h 986635"/>
                  <a:gd name="connsiteX14" fmla="*/ 46781 w 1084716"/>
                  <a:gd name="connsiteY14" fmla="*/ 5885 h 986635"/>
                  <a:gd name="connsiteX15" fmla="*/ 47 w 1084716"/>
                  <a:gd name="connsiteY15" fmla="*/ 71415 h 986635"/>
                  <a:gd name="connsiteX16" fmla="*/ 39162 w 1084716"/>
                  <a:gd name="connsiteY16" fmla="*/ 221784 h 986635"/>
                  <a:gd name="connsiteX17" fmla="*/ 110791 w 1084716"/>
                  <a:gd name="connsiteY17" fmla="*/ 403647 h 986635"/>
                  <a:gd name="connsiteX18" fmla="*/ 158035 w 1084716"/>
                  <a:gd name="connsiteY18" fmla="*/ 674919 h 986635"/>
                  <a:gd name="connsiteX19" fmla="*/ 241347 w 1084716"/>
                  <a:gd name="connsiteY19" fmla="*/ 972607 h 986635"/>
                  <a:gd name="connsiteX0" fmla="*/ 243537 w 1086906"/>
                  <a:gd name="connsiteY0" fmla="*/ 970901 h 984929"/>
                  <a:gd name="connsiteX1" fmla="*/ 800305 w 1086906"/>
                  <a:gd name="connsiteY1" fmla="*/ 874381 h 984929"/>
                  <a:gd name="connsiteX2" fmla="*/ 1050048 w 1086906"/>
                  <a:gd name="connsiteY2" fmla="*/ 337177 h 984929"/>
                  <a:gd name="connsiteX3" fmla="*/ 1077173 w 1086906"/>
                  <a:gd name="connsiteY3" fmla="*/ 191501 h 984929"/>
                  <a:gd name="connsiteX4" fmla="*/ 1019349 w 1086906"/>
                  <a:gd name="connsiteY4" fmla="*/ 166337 h 984929"/>
                  <a:gd name="connsiteX5" fmla="*/ 945097 w 1086906"/>
                  <a:gd name="connsiteY5" fmla="*/ 171759 h 984929"/>
                  <a:gd name="connsiteX6" fmla="*/ 838806 w 1086906"/>
                  <a:gd name="connsiteY6" fmla="*/ 187437 h 984929"/>
                  <a:gd name="connsiteX7" fmla="*/ 753910 w 1086906"/>
                  <a:gd name="connsiteY7" fmla="*/ 220090 h 984929"/>
                  <a:gd name="connsiteX8" fmla="*/ 643331 w 1086906"/>
                  <a:gd name="connsiteY8" fmla="*/ 260719 h 984929"/>
                  <a:gd name="connsiteX9" fmla="*/ 544276 w 1086906"/>
                  <a:gd name="connsiteY9" fmla="*/ 289745 h 984929"/>
                  <a:gd name="connsiteX10" fmla="*/ 310034 w 1086906"/>
                  <a:gd name="connsiteY10" fmla="*/ 211400 h 984929"/>
                  <a:gd name="connsiteX11" fmla="*/ 142977 w 1086906"/>
                  <a:gd name="connsiteY11" fmla="*/ 94373 h 984929"/>
                  <a:gd name="connsiteX12" fmla="*/ 87627 w 1086906"/>
                  <a:gd name="connsiteY12" fmla="*/ 31936 h 984929"/>
                  <a:gd name="connsiteX13" fmla="*/ 3532 w 1086906"/>
                  <a:gd name="connsiteY13" fmla="*/ 3585 h 984929"/>
                  <a:gd name="connsiteX14" fmla="*/ 13735 w 1086906"/>
                  <a:gd name="connsiteY14" fmla="*/ 7036 h 984929"/>
                  <a:gd name="connsiteX15" fmla="*/ 2237 w 1086906"/>
                  <a:gd name="connsiteY15" fmla="*/ 69709 h 984929"/>
                  <a:gd name="connsiteX16" fmla="*/ 41352 w 1086906"/>
                  <a:gd name="connsiteY16" fmla="*/ 220078 h 984929"/>
                  <a:gd name="connsiteX17" fmla="*/ 112981 w 1086906"/>
                  <a:gd name="connsiteY17" fmla="*/ 401941 h 984929"/>
                  <a:gd name="connsiteX18" fmla="*/ 160225 w 1086906"/>
                  <a:gd name="connsiteY18" fmla="*/ 673213 h 984929"/>
                  <a:gd name="connsiteX19" fmla="*/ 243537 w 1086906"/>
                  <a:gd name="connsiteY19" fmla="*/ 970901 h 984929"/>
                  <a:gd name="connsiteX0" fmla="*/ 243537 w 1086906"/>
                  <a:gd name="connsiteY0" fmla="*/ 970901 h 984929"/>
                  <a:gd name="connsiteX1" fmla="*/ 800305 w 1086906"/>
                  <a:gd name="connsiteY1" fmla="*/ 874381 h 984929"/>
                  <a:gd name="connsiteX2" fmla="*/ 1050048 w 1086906"/>
                  <a:gd name="connsiteY2" fmla="*/ 337177 h 984929"/>
                  <a:gd name="connsiteX3" fmla="*/ 1077173 w 1086906"/>
                  <a:gd name="connsiteY3" fmla="*/ 191501 h 984929"/>
                  <a:gd name="connsiteX4" fmla="*/ 1019349 w 1086906"/>
                  <a:gd name="connsiteY4" fmla="*/ 166337 h 984929"/>
                  <a:gd name="connsiteX5" fmla="*/ 945097 w 1086906"/>
                  <a:gd name="connsiteY5" fmla="*/ 171759 h 984929"/>
                  <a:gd name="connsiteX6" fmla="*/ 838806 w 1086906"/>
                  <a:gd name="connsiteY6" fmla="*/ 187437 h 984929"/>
                  <a:gd name="connsiteX7" fmla="*/ 753910 w 1086906"/>
                  <a:gd name="connsiteY7" fmla="*/ 220090 h 984929"/>
                  <a:gd name="connsiteX8" fmla="*/ 643331 w 1086906"/>
                  <a:gd name="connsiteY8" fmla="*/ 260719 h 984929"/>
                  <a:gd name="connsiteX9" fmla="*/ 544276 w 1086906"/>
                  <a:gd name="connsiteY9" fmla="*/ 289745 h 984929"/>
                  <a:gd name="connsiteX10" fmla="*/ 309138 w 1086906"/>
                  <a:gd name="connsiteY10" fmla="*/ 199777 h 984929"/>
                  <a:gd name="connsiteX11" fmla="*/ 142977 w 1086906"/>
                  <a:gd name="connsiteY11" fmla="*/ 94373 h 984929"/>
                  <a:gd name="connsiteX12" fmla="*/ 87627 w 1086906"/>
                  <a:gd name="connsiteY12" fmla="*/ 31936 h 984929"/>
                  <a:gd name="connsiteX13" fmla="*/ 3532 w 1086906"/>
                  <a:gd name="connsiteY13" fmla="*/ 3585 h 984929"/>
                  <a:gd name="connsiteX14" fmla="*/ 13735 w 1086906"/>
                  <a:gd name="connsiteY14" fmla="*/ 7036 h 984929"/>
                  <a:gd name="connsiteX15" fmla="*/ 2237 w 1086906"/>
                  <a:gd name="connsiteY15" fmla="*/ 69709 h 984929"/>
                  <a:gd name="connsiteX16" fmla="*/ 41352 w 1086906"/>
                  <a:gd name="connsiteY16" fmla="*/ 220078 h 984929"/>
                  <a:gd name="connsiteX17" fmla="*/ 112981 w 1086906"/>
                  <a:gd name="connsiteY17" fmla="*/ 401941 h 984929"/>
                  <a:gd name="connsiteX18" fmla="*/ 160225 w 1086906"/>
                  <a:gd name="connsiteY18" fmla="*/ 673213 h 984929"/>
                  <a:gd name="connsiteX19" fmla="*/ 243537 w 1086906"/>
                  <a:gd name="connsiteY19" fmla="*/ 970901 h 984929"/>
                  <a:gd name="connsiteX0" fmla="*/ 243537 w 1086906"/>
                  <a:gd name="connsiteY0" fmla="*/ 970901 h 984929"/>
                  <a:gd name="connsiteX1" fmla="*/ 800305 w 1086906"/>
                  <a:gd name="connsiteY1" fmla="*/ 874381 h 984929"/>
                  <a:gd name="connsiteX2" fmla="*/ 1050048 w 1086906"/>
                  <a:gd name="connsiteY2" fmla="*/ 337177 h 984929"/>
                  <a:gd name="connsiteX3" fmla="*/ 1077173 w 1086906"/>
                  <a:gd name="connsiteY3" fmla="*/ 191501 h 984929"/>
                  <a:gd name="connsiteX4" fmla="*/ 1019349 w 1086906"/>
                  <a:gd name="connsiteY4" fmla="*/ 166337 h 984929"/>
                  <a:gd name="connsiteX5" fmla="*/ 945097 w 1086906"/>
                  <a:gd name="connsiteY5" fmla="*/ 171759 h 984929"/>
                  <a:gd name="connsiteX6" fmla="*/ 838806 w 1086906"/>
                  <a:gd name="connsiteY6" fmla="*/ 187437 h 984929"/>
                  <a:gd name="connsiteX7" fmla="*/ 753910 w 1086906"/>
                  <a:gd name="connsiteY7" fmla="*/ 220090 h 984929"/>
                  <a:gd name="connsiteX8" fmla="*/ 643331 w 1086906"/>
                  <a:gd name="connsiteY8" fmla="*/ 260719 h 984929"/>
                  <a:gd name="connsiteX9" fmla="*/ 544276 w 1086906"/>
                  <a:gd name="connsiteY9" fmla="*/ 289745 h 984929"/>
                  <a:gd name="connsiteX10" fmla="*/ 309138 w 1086906"/>
                  <a:gd name="connsiteY10" fmla="*/ 199777 h 984929"/>
                  <a:gd name="connsiteX11" fmla="*/ 146156 w 1086906"/>
                  <a:gd name="connsiteY11" fmla="*/ 86319 h 984929"/>
                  <a:gd name="connsiteX12" fmla="*/ 87627 w 1086906"/>
                  <a:gd name="connsiteY12" fmla="*/ 31936 h 984929"/>
                  <a:gd name="connsiteX13" fmla="*/ 3532 w 1086906"/>
                  <a:gd name="connsiteY13" fmla="*/ 3585 h 984929"/>
                  <a:gd name="connsiteX14" fmla="*/ 13735 w 1086906"/>
                  <a:gd name="connsiteY14" fmla="*/ 7036 h 984929"/>
                  <a:gd name="connsiteX15" fmla="*/ 2237 w 1086906"/>
                  <a:gd name="connsiteY15" fmla="*/ 69709 h 984929"/>
                  <a:gd name="connsiteX16" fmla="*/ 41352 w 1086906"/>
                  <a:gd name="connsiteY16" fmla="*/ 220078 h 984929"/>
                  <a:gd name="connsiteX17" fmla="*/ 112981 w 1086906"/>
                  <a:gd name="connsiteY17" fmla="*/ 401941 h 984929"/>
                  <a:gd name="connsiteX18" fmla="*/ 160225 w 1086906"/>
                  <a:gd name="connsiteY18" fmla="*/ 673213 h 984929"/>
                  <a:gd name="connsiteX19" fmla="*/ 243537 w 1086906"/>
                  <a:gd name="connsiteY19" fmla="*/ 970901 h 984929"/>
                  <a:gd name="connsiteX0" fmla="*/ 243537 w 1086906"/>
                  <a:gd name="connsiteY0" fmla="*/ 970432 h 984460"/>
                  <a:gd name="connsiteX1" fmla="*/ 800305 w 1086906"/>
                  <a:gd name="connsiteY1" fmla="*/ 873912 h 984460"/>
                  <a:gd name="connsiteX2" fmla="*/ 1050048 w 1086906"/>
                  <a:gd name="connsiteY2" fmla="*/ 336708 h 984460"/>
                  <a:gd name="connsiteX3" fmla="*/ 1077173 w 1086906"/>
                  <a:gd name="connsiteY3" fmla="*/ 191032 h 984460"/>
                  <a:gd name="connsiteX4" fmla="*/ 1019349 w 1086906"/>
                  <a:gd name="connsiteY4" fmla="*/ 165868 h 984460"/>
                  <a:gd name="connsiteX5" fmla="*/ 945097 w 1086906"/>
                  <a:gd name="connsiteY5" fmla="*/ 171290 h 984460"/>
                  <a:gd name="connsiteX6" fmla="*/ 838806 w 1086906"/>
                  <a:gd name="connsiteY6" fmla="*/ 186968 h 984460"/>
                  <a:gd name="connsiteX7" fmla="*/ 753910 w 1086906"/>
                  <a:gd name="connsiteY7" fmla="*/ 219621 h 984460"/>
                  <a:gd name="connsiteX8" fmla="*/ 643331 w 1086906"/>
                  <a:gd name="connsiteY8" fmla="*/ 260250 h 984460"/>
                  <a:gd name="connsiteX9" fmla="*/ 544276 w 1086906"/>
                  <a:gd name="connsiteY9" fmla="*/ 289276 h 984460"/>
                  <a:gd name="connsiteX10" fmla="*/ 309138 w 1086906"/>
                  <a:gd name="connsiteY10" fmla="*/ 199308 h 984460"/>
                  <a:gd name="connsiteX11" fmla="*/ 146156 w 1086906"/>
                  <a:gd name="connsiteY11" fmla="*/ 85850 h 984460"/>
                  <a:gd name="connsiteX12" fmla="*/ 58568 w 1086906"/>
                  <a:gd name="connsiteY12" fmla="*/ 24077 h 984460"/>
                  <a:gd name="connsiteX13" fmla="*/ 3532 w 1086906"/>
                  <a:gd name="connsiteY13" fmla="*/ 3116 h 984460"/>
                  <a:gd name="connsiteX14" fmla="*/ 13735 w 1086906"/>
                  <a:gd name="connsiteY14" fmla="*/ 6567 h 984460"/>
                  <a:gd name="connsiteX15" fmla="*/ 2237 w 1086906"/>
                  <a:gd name="connsiteY15" fmla="*/ 69240 h 984460"/>
                  <a:gd name="connsiteX16" fmla="*/ 41352 w 1086906"/>
                  <a:gd name="connsiteY16" fmla="*/ 219609 h 984460"/>
                  <a:gd name="connsiteX17" fmla="*/ 112981 w 1086906"/>
                  <a:gd name="connsiteY17" fmla="*/ 401472 h 984460"/>
                  <a:gd name="connsiteX18" fmla="*/ 160225 w 1086906"/>
                  <a:gd name="connsiteY18" fmla="*/ 672744 h 984460"/>
                  <a:gd name="connsiteX19" fmla="*/ 243537 w 1086906"/>
                  <a:gd name="connsiteY19" fmla="*/ 970432 h 984460"/>
                  <a:gd name="connsiteX0" fmla="*/ 248176 w 1091545"/>
                  <a:gd name="connsiteY0" fmla="*/ 972400 h 986428"/>
                  <a:gd name="connsiteX1" fmla="*/ 804944 w 1091545"/>
                  <a:gd name="connsiteY1" fmla="*/ 875880 h 986428"/>
                  <a:gd name="connsiteX2" fmla="*/ 1054687 w 1091545"/>
                  <a:gd name="connsiteY2" fmla="*/ 338676 h 986428"/>
                  <a:gd name="connsiteX3" fmla="*/ 1081812 w 1091545"/>
                  <a:gd name="connsiteY3" fmla="*/ 193000 h 986428"/>
                  <a:gd name="connsiteX4" fmla="*/ 1023988 w 1091545"/>
                  <a:gd name="connsiteY4" fmla="*/ 167836 h 986428"/>
                  <a:gd name="connsiteX5" fmla="*/ 949736 w 1091545"/>
                  <a:gd name="connsiteY5" fmla="*/ 173258 h 986428"/>
                  <a:gd name="connsiteX6" fmla="*/ 843445 w 1091545"/>
                  <a:gd name="connsiteY6" fmla="*/ 188936 h 986428"/>
                  <a:gd name="connsiteX7" fmla="*/ 758549 w 1091545"/>
                  <a:gd name="connsiteY7" fmla="*/ 221589 h 986428"/>
                  <a:gd name="connsiteX8" fmla="*/ 647970 w 1091545"/>
                  <a:gd name="connsiteY8" fmla="*/ 262218 h 986428"/>
                  <a:gd name="connsiteX9" fmla="*/ 548915 w 1091545"/>
                  <a:gd name="connsiteY9" fmla="*/ 291244 h 986428"/>
                  <a:gd name="connsiteX10" fmla="*/ 313777 w 1091545"/>
                  <a:gd name="connsiteY10" fmla="*/ 201276 h 986428"/>
                  <a:gd name="connsiteX11" fmla="*/ 150795 w 1091545"/>
                  <a:gd name="connsiteY11" fmla="*/ 87818 h 986428"/>
                  <a:gd name="connsiteX12" fmla="*/ 63207 w 1091545"/>
                  <a:gd name="connsiteY12" fmla="*/ 26045 h 986428"/>
                  <a:gd name="connsiteX13" fmla="*/ 8171 w 1091545"/>
                  <a:gd name="connsiteY13" fmla="*/ 5084 h 986428"/>
                  <a:gd name="connsiteX14" fmla="*/ 8638 w 1091545"/>
                  <a:gd name="connsiteY14" fmla="*/ 5426 h 986428"/>
                  <a:gd name="connsiteX15" fmla="*/ 6876 w 1091545"/>
                  <a:gd name="connsiteY15" fmla="*/ 71208 h 986428"/>
                  <a:gd name="connsiteX16" fmla="*/ 45991 w 1091545"/>
                  <a:gd name="connsiteY16" fmla="*/ 221577 h 986428"/>
                  <a:gd name="connsiteX17" fmla="*/ 117620 w 1091545"/>
                  <a:gd name="connsiteY17" fmla="*/ 403440 h 986428"/>
                  <a:gd name="connsiteX18" fmla="*/ 164864 w 1091545"/>
                  <a:gd name="connsiteY18" fmla="*/ 674712 h 986428"/>
                  <a:gd name="connsiteX19" fmla="*/ 248176 w 1091545"/>
                  <a:gd name="connsiteY19" fmla="*/ 972400 h 986428"/>
                  <a:gd name="connsiteX0" fmla="*/ 262166 w 1105535"/>
                  <a:gd name="connsiteY0" fmla="*/ 972400 h 986428"/>
                  <a:gd name="connsiteX1" fmla="*/ 818934 w 1105535"/>
                  <a:gd name="connsiteY1" fmla="*/ 875880 h 986428"/>
                  <a:gd name="connsiteX2" fmla="*/ 1068677 w 1105535"/>
                  <a:gd name="connsiteY2" fmla="*/ 338676 h 986428"/>
                  <a:gd name="connsiteX3" fmla="*/ 1095802 w 1105535"/>
                  <a:gd name="connsiteY3" fmla="*/ 193000 h 986428"/>
                  <a:gd name="connsiteX4" fmla="*/ 1037978 w 1105535"/>
                  <a:gd name="connsiteY4" fmla="*/ 167836 h 986428"/>
                  <a:gd name="connsiteX5" fmla="*/ 963726 w 1105535"/>
                  <a:gd name="connsiteY5" fmla="*/ 173258 h 986428"/>
                  <a:gd name="connsiteX6" fmla="*/ 857435 w 1105535"/>
                  <a:gd name="connsiteY6" fmla="*/ 188936 h 986428"/>
                  <a:gd name="connsiteX7" fmla="*/ 772539 w 1105535"/>
                  <a:gd name="connsiteY7" fmla="*/ 221589 h 986428"/>
                  <a:gd name="connsiteX8" fmla="*/ 661960 w 1105535"/>
                  <a:gd name="connsiteY8" fmla="*/ 262218 h 986428"/>
                  <a:gd name="connsiteX9" fmla="*/ 562905 w 1105535"/>
                  <a:gd name="connsiteY9" fmla="*/ 291244 h 986428"/>
                  <a:gd name="connsiteX10" fmla="*/ 327767 w 1105535"/>
                  <a:gd name="connsiteY10" fmla="*/ 201276 h 986428"/>
                  <a:gd name="connsiteX11" fmla="*/ 164785 w 1105535"/>
                  <a:gd name="connsiteY11" fmla="*/ 87818 h 986428"/>
                  <a:gd name="connsiteX12" fmla="*/ 77197 w 1105535"/>
                  <a:gd name="connsiteY12" fmla="*/ 26045 h 986428"/>
                  <a:gd name="connsiteX13" fmla="*/ 22161 w 1105535"/>
                  <a:gd name="connsiteY13" fmla="*/ 5084 h 986428"/>
                  <a:gd name="connsiteX14" fmla="*/ 22628 w 1105535"/>
                  <a:gd name="connsiteY14" fmla="*/ 5426 h 986428"/>
                  <a:gd name="connsiteX15" fmla="*/ 1595 w 1105535"/>
                  <a:gd name="connsiteY15" fmla="*/ 92263 h 986428"/>
                  <a:gd name="connsiteX16" fmla="*/ 59981 w 1105535"/>
                  <a:gd name="connsiteY16" fmla="*/ 221577 h 986428"/>
                  <a:gd name="connsiteX17" fmla="*/ 131610 w 1105535"/>
                  <a:gd name="connsiteY17" fmla="*/ 403440 h 986428"/>
                  <a:gd name="connsiteX18" fmla="*/ 178854 w 1105535"/>
                  <a:gd name="connsiteY18" fmla="*/ 674712 h 986428"/>
                  <a:gd name="connsiteX19" fmla="*/ 262166 w 1105535"/>
                  <a:gd name="connsiteY19" fmla="*/ 972400 h 986428"/>
                  <a:gd name="connsiteX0" fmla="*/ 262588 w 1105957"/>
                  <a:gd name="connsiteY0" fmla="*/ 972400 h 986428"/>
                  <a:gd name="connsiteX1" fmla="*/ 819356 w 1105957"/>
                  <a:gd name="connsiteY1" fmla="*/ 875880 h 986428"/>
                  <a:gd name="connsiteX2" fmla="*/ 1069099 w 1105957"/>
                  <a:gd name="connsiteY2" fmla="*/ 338676 h 986428"/>
                  <a:gd name="connsiteX3" fmla="*/ 1096224 w 1105957"/>
                  <a:gd name="connsiteY3" fmla="*/ 193000 h 986428"/>
                  <a:gd name="connsiteX4" fmla="*/ 1038400 w 1105957"/>
                  <a:gd name="connsiteY4" fmla="*/ 167836 h 986428"/>
                  <a:gd name="connsiteX5" fmla="*/ 964148 w 1105957"/>
                  <a:gd name="connsiteY5" fmla="*/ 173258 h 986428"/>
                  <a:gd name="connsiteX6" fmla="*/ 857857 w 1105957"/>
                  <a:gd name="connsiteY6" fmla="*/ 188936 h 986428"/>
                  <a:gd name="connsiteX7" fmla="*/ 772961 w 1105957"/>
                  <a:gd name="connsiteY7" fmla="*/ 221589 h 986428"/>
                  <a:gd name="connsiteX8" fmla="*/ 662382 w 1105957"/>
                  <a:gd name="connsiteY8" fmla="*/ 262218 h 986428"/>
                  <a:gd name="connsiteX9" fmla="*/ 563327 w 1105957"/>
                  <a:gd name="connsiteY9" fmla="*/ 291244 h 986428"/>
                  <a:gd name="connsiteX10" fmla="*/ 328189 w 1105957"/>
                  <a:gd name="connsiteY10" fmla="*/ 201276 h 986428"/>
                  <a:gd name="connsiteX11" fmla="*/ 165207 w 1105957"/>
                  <a:gd name="connsiteY11" fmla="*/ 87818 h 986428"/>
                  <a:gd name="connsiteX12" fmla="*/ 77619 w 1105957"/>
                  <a:gd name="connsiteY12" fmla="*/ 26045 h 986428"/>
                  <a:gd name="connsiteX13" fmla="*/ 22583 w 1105957"/>
                  <a:gd name="connsiteY13" fmla="*/ 5084 h 986428"/>
                  <a:gd name="connsiteX14" fmla="*/ 23050 w 1105957"/>
                  <a:gd name="connsiteY14" fmla="*/ 5426 h 986428"/>
                  <a:gd name="connsiteX15" fmla="*/ 2017 w 1105957"/>
                  <a:gd name="connsiteY15" fmla="*/ 92263 h 986428"/>
                  <a:gd name="connsiteX16" fmla="*/ 67309 w 1105957"/>
                  <a:gd name="connsiteY16" fmla="*/ 261949 h 986428"/>
                  <a:gd name="connsiteX17" fmla="*/ 132032 w 1105957"/>
                  <a:gd name="connsiteY17" fmla="*/ 403440 h 986428"/>
                  <a:gd name="connsiteX18" fmla="*/ 179276 w 1105957"/>
                  <a:gd name="connsiteY18" fmla="*/ 674712 h 986428"/>
                  <a:gd name="connsiteX19" fmla="*/ 262588 w 1105957"/>
                  <a:gd name="connsiteY19" fmla="*/ 972400 h 986428"/>
                  <a:gd name="connsiteX0" fmla="*/ 262588 w 1105957"/>
                  <a:gd name="connsiteY0" fmla="*/ 972400 h 986428"/>
                  <a:gd name="connsiteX1" fmla="*/ 819356 w 1105957"/>
                  <a:gd name="connsiteY1" fmla="*/ 875880 h 986428"/>
                  <a:gd name="connsiteX2" fmla="*/ 1069099 w 1105957"/>
                  <a:gd name="connsiteY2" fmla="*/ 338676 h 986428"/>
                  <a:gd name="connsiteX3" fmla="*/ 1096224 w 1105957"/>
                  <a:gd name="connsiteY3" fmla="*/ 193000 h 986428"/>
                  <a:gd name="connsiteX4" fmla="*/ 1038400 w 1105957"/>
                  <a:gd name="connsiteY4" fmla="*/ 167836 h 986428"/>
                  <a:gd name="connsiteX5" fmla="*/ 964148 w 1105957"/>
                  <a:gd name="connsiteY5" fmla="*/ 173258 h 986428"/>
                  <a:gd name="connsiteX6" fmla="*/ 857857 w 1105957"/>
                  <a:gd name="connsiteY6" fmla="*/ 188936 h 986428"/>
                  <a:gd name="connsiteX7" fmla="*/ 772961 w 1105957"/>
                  <a:gd name="connsiteY7" fmla="*/ 221589 h 986428"/>
                  <a:gd name="connsiteX8" fmla="*/ 662382 w 1105957"/>
                  <a:gd name="connsiteY8" fmla="*/ 262218 h 986428"/>
                  <a:gd name="connsiteX9" fmla="*/ 563327 w 1105957"/>
                  <a:gd name="connsiteY9" fmla="*/ 291244 h 986428"/>
                  <a:gd name="connsiteX10" fmla="*/ 328189 w 1105957"/>
                  <a:gd name="connsiteY10" fmla="*/ 201276 h 986428"/>
                  <a:gd name="connsiteX11" fmla="*/ 165207 w 1105957"/>
                  <a:gd name="connsiteY11" fmla="*/ 87818 h 986428"/>
                  <a:gd name="connsiteX12" fmla="*/ 77619 w 1105957"/>
                  <a:gd name="connsiteY12" fmla="*/ 26045 h 986428"/>
                  <a:gd name="connsiteX13" fmla="*/ 22583 w 1105957"/>
                  <a:gd name="connsiteY13" fmla="*/ 5084 h 986428"/>
                  <a:gd name="connsiteX14" fmla="*/ 23050 w 1105957"/>
                  <a:gd name="connsiteY14" fmla="*/ 5426 h 986428"/>
                  <a:gd name="connsiteX15" fmla="*/ 2017 w 1105957"/>
                  <a:gd name="connsiteY15" fmla="*/ 92263 h 986428"/>
                  <a:gd name="connsiteX16" fmla="*/ 67309 w 1105957"/>
                  <a:gd name="connsiteY16" fmla="*/ 261949 h 986428"/>
                  <a:gd name="connsiteX17" fmla="*/ 130792 w 1105957"/>
                  <a:gd name="connsiteY17" fmla="*/ 436677 h 986428"/>
                  <a:gd name="connsiteX18" fmla="*/ 179276 w 1105957"/>
                  <a:gd name="connsiteY18" fmla="*/ 674712 h 986428"/>
                  <a:gd name="connsiteX19" fmla="*/ 262588 w 1105957"/>
                  <a:gd name="connsiteY19" fmla="*/ 972400 h 986428"/>
                  <a:gd name="connsiteX0" fmla="*/ 262588 w 1105957"/>
                  <a:gd name="connsiteY0" fmla="*/ 972400 h 983767"/>
                  <a:gd name="connsiteX1" fmla="*/ 819356 w 1105957"/>
                  <a:gd name="connsiteY1" fmla="*/ 875880 h 983767"/>
                  <a:gd name="connsiteX2" fmla="*/ 1069099 w 1105957"/>
                  <a:gd name="connsiteY2" fmla="*/ 338676 h 983767"/>
                  <a:gd name="connsiteX3" fmla="*/ 1096224 w 1105957"/>
                  <a:gd name="connsiteY3" fmla="*/ 193000 h 983767"/>
                  <a:gd name="connsiteX4" fmla="*/ 1038400 w 1105957"/>
                  <a:gd name="connsiteY4" fmla="*/ 167836 h 983767"/>
                  <a:gd name="connsiteX5" fmla="*/ 964148 w 1105957"/>
                  <a:gd name="connsiteY5" fmla="*/ 173258 h 983767"/>
                  <a:gd name="connsiteX6" fmla="*/ 857857 w 1105957"/>
                  <a:gd name="connsiteY6" fmla="*/ 188936 h 983767"/>
                  <a:gd name="connsiteX7" fmla="*/ 772961 w 1105957"/>
                  <a:gd name="connsiteY7" fmla="*/ 221589 h 983767"/>
                  <a:gd name="connsiteX8" fmla="*/ 662382 w 1105957"/>
                  <a:gd name="connsiteY8" fmla="*/ 262218 h 983767"/>
                  <a:gd name="connsiteX9" fmla="*/ 563327 w 1105957"/>
                  <a:gd name="connsiteY9" fmla="*/ 291244 h 983767"/>
                  <a:gd name="connsiteX10" fmla="*/ 328189 w 1105957"/>
                  <a:gd name="connsiteY10" fmla="*/ 201276 h 983767"/>
                  <a:gd name="connsiteX11" fmla="*/ 165207 w 1105957"/>
                  <a:gd name="connsiteY11" fmla="*/ 87818 h 983767"/>
                  <a:gd name="connsiteX12" fmla="*/ 77619 w 1105957"/>
                  <a:gd name="connsiteY12" fmla="*/ 26045 h 983767"/>
                  <a:gd name="connsiteX13" fmla="*/ 22583 w 1105957"/>
                  <a:gd name="connsiteY13" fmla="*/ 5084 h 983767"/>
                  <a:gd name="connsiteX14" fmla="*/ 23050 w 1105957"/>
                  <a:gd name="connsiteY14" fmla="*/ 5426 h 983767"/>
                  <a:gd name="connsiteX15" fmla="*/ 2017 w 1105957"/>
                  <a:gd name="connsiteY15" fmla="*/ 92263 h 983767"/>
                  <a:gd name="connsiteX16" fmla="*/ 67309 w 1105957"/>
                  <a:gd name="connsiteY16" fmla="*/ 261949 h 983767"/>
                  <a:gd name="connsiteX17" fmla="*/ 130792 w 1105957"/>
                  <a:gd name="connsiteY17" fmla="*/ 436677 h 983767"/>
                  <a:gd name="connsiteX18" fmla="*/ 180223 w 1105957"/>
                  <a:gd name="connsiteY18" fmla="*/ 711670 h 983767"/>
                  <a:gd name="connsiteX19" fmla="*/ 262588 w 1105957"/>
                  <a:gd name="connsiteY19" fmla="*/ 972400 h 983767"/>
                  <a:gd name="connsiteX0" fmla="*/ 249374 w 1105957"/>
                  <a:gd name="connsiteY0" fmla="*/ 973471 h 984679"/>
                  <a:gd name="connsiteX1" fmla="*/ 819356 w 1105957"/>
                  <a:gd name="connsiteY1" fmla="*/ 875880 h 984679"/>
                  <a:gd name="connsiteX2" fmla="*/ 1069099 w 1105957"/>
                  <a:gd name="connsiteY2" fmla="*/ 338676 h 984679"/>
                  <a:gd name="connsiteX3" fmla="*/ 1096224 w 1105957"/>
                  <a:gd name="connsiteY3" fmla="*/ 193000 h 984679"/>
                  <a:gd name="connsiteX4" fmla="*/ 1038400 w 1105957"/>
                  <a:gd name="connsiteY4" fmla="*/ 167836 h 984679"/>
                  <a:gd name="connsiteX5" fmla="*/ 964148 w 1105957"/>
                  <a:gd name="connsiteY5" fmla="*/ 173258 h 984679"/>
                  <a:gd name="connsiteX6" fmla="*/ 857857 w 1105957"/>
                  <a:gd name="connsiteY6" fmla="*/ 188936 h 984679"/>
                  <a:gd name="connsiteX7" fmla="*/ 772961 w 1105957"/>
                  <a:gd name="connsiteY7" fmla="*/ 221589 h 984679"/>
                  <a:gd name="connsiteX8" fmla="*/ 662382 w 1105957"/>
                  <a:gd name="connsiteY8" fmla="*/ 262218 h 984679"/>
                  <a:gd name="connsiteX9" fmla="*/ 563327 w 1105957"/>
                  <a:gd name="connsiteY9" fmla="*/ 291244 h 984679"/>
                  <a:gd name="connsiteX10" fmla="*/ 328189 w 1105957"/>
                  <a:gd name="connsiteY10" fmla="*/ 201276 h 984679"/>
                  <a:gd name="connsiteX11" fmla="*/ 165207 w 1105957"/>
                  <a:gd name="connsiteY11" fmla="*/ 87818 h 984679"/>
                  <a:gd name="connsiteX12" fmla="*/ 77619 w 1105957"/>
                  <a:gd name="connsiteY12" fmla="*/ 26045 h 984679"/>
                  <a:gd name="connsiteX13" fmla="*/ 22583 w 1105957"/>
                  <a:gd name="connsiteY13" fmla="*/ 5084 h 984679"/>
                  <a:gd name="connsiteX14" fmla="*/ 23050 w 1105957"/>
                  <a:gd name="connsiteY14" fmla="*/ 5426 h 984679"/>
                  <a:gd name="connsiteX15" fmla="*/ 2017 w 1105957"/>
                  <a:gd name="connsiteY15" fmla="*/ 92263 h 984679"/>
                  <a:gd name="connsiteX16" fmla="*/ 67309 w 1105957"/>
                  <a:gd name="connsiteY16" fmla="*/ 261949 h 984679"/>
                  <a:gd name="connsiteX17" fmla="*/ 130792 w 1105957"/>
                  <a:gd name="connsiteY17" fmla="*/ 436677 h 984679"/>
                  <a:gd name="connsiteX18" fmla="*/ 180223 w 1105957"/>
                  <a:gd name="connsiteY18" fmla="*/ 711670 h 984679"/>
                  <a:gd name="connsiteX19" fmla="*/ 249374 w 1105957"/>
                  <a:gd name="connsiteY19" fmla="*/ 973471 h 984679"/>
                  <a:gd name="connsiteX0" fmla="*/ 249374 w 1105957"/>
                  <a:gd name="connsiteY0" fmla="*/ 973471 h 984647"/>
                  <a:gd name="connsiteX1" fmla="*/ 819356 w 1105957"/>
                  <a:gd name="connsiteY1" fmla="*/ 875880 h 984647"/>
                  <a:gd name="connsiteX2" fmla="*/ 1069099 w 1105957"/>
                  <a:gd name="connsiteY2" fmla="*/ 338676 h 984647"/>
                  <a:gd name="connsiteX3" fmla="*/ 1096224 w 1105957"/>
                  <a:gd name="connsiteY3" fmla="*/ 193000 h 984647"/>
                  <a:gd name="connsiteX4" fmla="*/ 1038400 w 1105957"/>
                  <a:gd name="connsiteY4" fmla="*/ 167836 h 984647"/>
                  <a:gd name="connsiteX5" fmla="*/ 964148 w 1105957"/>
                  <a:gd name="connsiteY5" fmla="*/ 173258 h 984647"/>
                  <a:gd name="connsiteX6" fmla="*/ 857857 w 1105957"/>
                  <a:gd name="connsiteY6" fmla="*/ 188936 h 984647"/>
                  <a:gd name="connsiteX7" fmla="*/ 772961 w 1105957"/>
                  <a:gd name="connsiteY7" fmla="*/ 221589 h 984647"/>
                  <a:gd name="connsiteX8" fmla="*/ 662382 w 1105957"/>
                  <a:gd name="connsiteY8" fmla="*/ 262218 h 984647"/>
                  <a:gd name="connsiteX9" fmla="*/ 563327 w 1105957"/>
                  <a:gd name="connsiteY9" fmla="*/ 291244 h 984647"/>
                  <a:gd name="connsiteX10" fmla="*/ 328189 w 1105957"/>
                  <a:gd name="connsiteY10" fmla="*/ 201276 h 984647"/>
                  <a:gd name="connsiteX11" fmla="*/ 165207 w 1105957"/>
                  <a:gd name="connsiteY11" fmla="*/ 87818 h 984647"/>
                  <a:gd name="connsiteX12" fmla="*/ 77619 w 1105957"/>
                  <a:gd name="connsiteY12" fmla="*/ 26045 h 984647"/>
                  <a:gd name="connsiteX13" fmla="*/ 22583 w 1105957"/>
                  <a:gd name="connsiteY13" fmla="*/ 5084 h 984647"/>
                  <a:gd name="connsiteX14" fmla="*/ 23050 w 1105957"/>
                  <a:gd name="connsiteY14" fmla="*/ 5426 h 984647"/>
                  <a:gd name="connsiteX15" fmla="*/ 2017 w 1105957"/>
                  <a:gd name="connsiteY15" fmla="*/ 92263 h 984647"/>
                  <a:gd name="connsiteX16" fmla="*/ 67309 w 1105957"/>
                  <a:gd name="connsiteY16" fmla="*/ 261949 h 984647"/>
                  <a:gd name="connsiteX17" fmla="*/ 130792 w 1105957"/>
                  <a:gd name="connsiteY17" fmla="*/ 436677 h 984647"/>
                  <a:gd name="connsiteX18" fmla="*/ 174560 w 1105957"/>
                  <a:gd name="connsiteY18" fmla="*/ 712129 h 984647"/>
                  <a:gd name="connsiteX19" fmla="*/ 249374 w 1105957"/>
                  <a:gd name="connsiteY19" fmla="*/ 973471 h 984647"/>
                  <a:gd name="connsiteX0" fmla="*/ 249374 w 1105957"/>
                  <a:gd name="connsiteY0" fmla="*/ 973471 h 984647"/>
                  <a:gd name="connsiteX1" fmla="*/ 819356 w 1105957"/>
                  <a:gd name="connsiteY1" fmla="*/ 875880 h 984647"/>
                  <a:gd name="connsiteX2" fmla="*/ 1069099 w 1105957"/>
                  <a:gd name="connsiteY2" fmla="*/ 338676 h 984647"/>
                  <a:gd name="connsiteX3" fmla="*/ 1096224 w 1105957"/>
                  <a:gd name="connsiteY3" fmla="*/ 193000 h 984647"/>
                  <a:gd name="connsiteX4" fmla="*/ 1038400 w 1105957"/>
                  <a:gd name="connsiteY4" fmla="*/ 167836 h 984647"/>
                  <a:gd name="connsiteX5" fmla="*/ 964148 w 1105957"/>
                  <a:gd name="connsiteY5" fmla="*/ 173258 h 984647"/>
                  <a:gd name="connsiteX6" fmla="*/ 857857 w 1105957"/>
                  <a:gd name="connsiteY6" fmla="*/ 188936 h 984647"/>
                  <a:gd name="connsiteX7" fmla="*/ 772961 w 1105957"/>
                  <a:gd name="connsiteY7" fmla="*/ 221589 h 984647"/>
                  <a:gd name="connsiteX8" fmla="*/ 662382 w 1105957"/>
                  <a:gd name="connsiteY8" fmla="*/ 262218 h 984647"/>
                  <a:gd name="connsiteX9" fmla="*/ 550957 w 1105957"/>
                  <a:gd name="connsiteY9" fmla="*/ 278603 h 984647"/>
                  <a:gd name="connsiteX10" fmla="*/ 328189 w 1105957"/>
                  <a:gd name="connsiteY10" fmla="*/ 201276 h 984647"/>
                  <a:gd name="connsiteX11" fmla="*/ 165207 w 1105957"/>
                  <a:gd name="connsiteY11" fmla="*/ 87818 h 984647"/>
                  <a:gd name="connsiteX12" fmla="*/ 77619 w 1105957"/>
                  <a:gd name="connsiteY12" fmla="*/ 26045 h 984647"/>
                  <a:gd name="connsiteX13" fmla="*/ 22583 w 1105957"/>
                  <a:gd name="connsiteY13" fmla="*/ 5084 h 984647"/>
                  <a:gd name="connsiteX14" fmla="*/ 23050 w 1105957"/>
                  <a:gd name="connsiteY14" fmla="*/ 5426 h 984647"/>
                  <a:gd name="connsiteX15" fmla="*/ 2017 w 1105957"/>
                  <a:gd name="connsiteY15" fmla="*/ 92263 h 984647"/>
                  <a:gd name="connsiteX16" fmla="*/ 67309 w 1105957"/>
                  <a:gd name="connsiteY16" fmla="*/ 261949 h 984647"/>
                  <a:gd name="connsiteX17" fmla="*/ 130792 w 1105957"/>
                  <a:gd name="connsiteY17" fmla="*/ 436677 h 984647"/>
                  <a:gd name="connsiteX18" fmla="*/ 174560 w 1105957"/>
                  <a:gd name="connsiteY18" fmla="*/ 712129 h 984647"/>
                  <a:gd name="connsiteX19" fmla="*/ 249374 w 1105957"/>
                  <a:gd name="connsiteY19" fmla="*/ 973471 h 984647"/>
                  <a:gd name="connsiteX0" fmla="*/ 255395 w 1111978"/>
                  <a:gd name="connsiteY0" fmla="*/ 970340 h 981516"/>
                  <a:gd name="connsiteX1" fmla="*/ 825377 w 1111978"/>
                  <a:gd name="connsiteY1" fmla="*/ 872749 h 981516"/>
                  <a:gd name="connsiteX2" fmla="*/ 1075120 w 1111978"/>
                  <a:gd name="connsiteY2" fmla="*/ 335545 h 981516"/>
                  <a:gd name="connsiteX3" fmla="*/ 1102245 w 1111978"/>
                  <a:gd name="connsiteY3" fmla="*/ 189869 h 981516"/>
                  <a:gd name="connsiteX4" fmla="*/ 1044421 w 1111978"/>
                  <a:gd name="connsiteY4" fmla="*/ 164705 h 981516"/>
                  <a:gd name="connsiteX5" fmla="*/ 970169 w 1111978"/>
                  <a:gd name="connsiteY5" fmla="*/ 170127 h 981516"/>
                  <a:gd name="connsiteX6" fmla="*/ 863878 w 1111978"/>
                  <a:gd name="connsiteY6" fmla="*/ 185805 h 981516"/>
                  <a:gd name="connsiteX7" fmla="*/ 778982 w 1111978"/>
                  <a:gd name="connsiteY7" fmla="*/ 218458 h 981516"/>
                  <a:gd name="connsiteX8" fmla="*/ 668403 w 1111978"/>
                  <a:gd name="connsiteY8" fmla="*/ 259087 h 981516"/>
                  <a:gd name="connsiteX9" fmla="*/ 556978 w 1111978"/>
                  <a:gd name="connsiteY9" fmla="*/ 275472 h 981516"/>
                  <a:gd name="connsiteX10" fmla="*/ 334210 w 1111978"/>
                  <a:gd name="connsiteY10" fmla="*/ 198145 h 981516"/>
                  <a:gd name="connsiteX11" fmla="*/ 171228 w 1111978"/>
                  <a:gd name="connsiteY11" fmla="*/ 84687 h 981516"/>
                  <a:gd name="connsiteX12" fmla="*/ 83640 w 1111978"/>
                  <a:gd name="connsiteY12" fmla="*/ 22914 h 981516"/>
                  <a:gd name="connsiteX13" fmla="*/ 28604 w 1111978"/>
                  <a:gd name="connsiteY13" fmla="*/ 1953 h 981516"/>
                  <a:gd name="connsiteX14" fmla="*/ 10493 w 1111978"/>
                  <a:gd name="connsiteY14" fmla="*/ 7700 h 981516"/>
                  <a:gd name="connsiteX15" fmla="*/ 8038 w 1111978"/>
                  <a:gd name="connsiteY15" fmla="*/ 89132 h 981516"/>
                  <a:gd name="connsiteX16" fmla="*/ 73330 w 1111978"/>
                  <a:gd name="connsiteY16" fmla="*/ 258818 h 981516"/>
                  <a:gd name="connsiteX17" fmla="*/ 136813 w 1111978"/>
                  <a:gd name="connsiteY17" fmla="*/ 433546 h 981516"/>
                  <a:gd name="connsiteX18" fmla="*/ 180581 w 1111978"/>
                  <a:gd name="connsiteY18" fmla="*/ 708998 h 981516"/>
                  <a:gd name="connsiteX19" fmla="*/ 255395 w 1111978"/>
                  <a:gd name="connsiteY19" fmla="*/ 970340 h 981516"/>
                  <a:gd name="connsiteX0" fmla="*/ 255395 w 1177264"/>
                  <a:gd name="connsiteY0" fmla="*/ 970340 h 981516"/>
                  <a:gd name="connsiteX1" fmla="*/ 825377 w 1177264"/>
                  <a:gd name="connsiteY1" fmla="*/ 872749 h 981516"/>
                  <a:gd name="connsiteX2" fmla="*/ 1075120 w 1177264"/>
                  <a:gd name="connsiteY2" fmla="*/ 335545 h 981516"/>
                  <a:gd name="connsiteX3" fmla="*/ 1175115 w 1177264"/>
                  <a:gd name="connsiteY3" fmla="*/ 174215 h 981516"/>
                  <a:gd name="connsiteX4" fmla="*/ 1044421 w 1177264"/>
                  <a:gd name="connsiteY4" fmla="*/ 164705 h 981516"/>
                  <a:gd name="connsiteX5" fmla="*/ 970169 w 1177264"/>
                  <a:gd name="connsiteY5" fmla="*/ 170127 h 981516"/>
                  <a:gd name="connsiteX6" fmla="*/ 863878 w 1177264"/>
                  <a:gd name="connsiteY6" fmla="*/ 185805 h 981516"/>
                  <a:gd name="connsiteX7" fmla="*/ 778982 w 1177264"/>
                  <a:gd name="connsiteY7" fmla="*/ 218458 h 981516"/>
                  <a:gd name="connsiteX8" fmla="*/ 668403 w 1177264"/>
                  <a:gd name="connsiteY8" fmla="*/ 259087 h 981516"/>
                  <a:gd name="connsiteX9" fmla="*/ 556978 w 1177264"/>
                  <a:gd name="connsiteY9" fmla="*/ 275472 h 981516"/>
                  <a:gd name="connsiteX10" fmla="*/ 334210 w 1177264"/>
                  <a:gd name="connsiteY10" fmla="*/ 198145 h 981516"/>
                  <a:gd name="connsiteX11" fmla="*/ 171228 w 1177264"/>
                  <a:gd name="connsiteY11" fmla="*/ 84687 h 981516"/>
                  <a:gd name="connsiteX12" fmla="*/ 83640 w 1177264"/>
                  <a:gd name="connsiteY12" fmla="*/ 22914 h 981516"/>
                  <a:gd name="connsiteX13" fmla="*/ 28604 w 1177264"/>
                  <a:gd name="connsiteY13" fmla="*/ 1953 h 981516"/>
                  <a:gd name="connsiteX14" fmla="*/ 10493 w 1177264"/>
                  <a:gd name="connsiteY14" fmla="*/ 7700 h 981516"/>
                  <a:gd name="connsiteX15" fmla="*/ 8038 w 1177264"/>
                  <a:gd name="connsiteY15" fmla="*/ 89132 h 981516"/>
                  <a:gd name="connsiteX16" fmla="*/ 73330 w 1177264"/>
                  <a:gd name="connsiteY16" fmla="*/ 258818 h 981516"/>
                  <a:gd name="connsiteX17" fmla="*/ 136813 w 1177264"/>
                  <a:gd name="connsiteY17" fmla="*/ 433546 h 981516"/>
                  <a:gd name="connsiteX18" fmla="*/ 180581 w 1177264"/>
                  <a:gd name="connsiteY18" fmla="*/ 708998 h 981516"/>
                  <a:gd name="connsiteX19" fmla="*/ 255395 w 1177264"/>
                  <a:gd name="connsiteY19" fmla="*/ 970340 h 981516"/>
                  <a:gd name="connsiteX0" fmla="*/ 255395 w 1177264"/>
                  <a:gd name="connsiteY0" fmla="*/ 970340 h 981516"/>
                  <a:gd name="connsiteX1" fmla="*/ 825377 w 1177264"/>
                  <a:gd name="connsiteY1" fmla="*/ 872749 h 981516"/>
                  <a:gd name="connsiteX2" fmla="*/ 1075120 w 1177264"/>
                  <a:gd name="connsiteY2" fmla="*/ 335545 h 981516"/>
                  <a:gd name="connsiteX3" fmla="*/ 1175115 w 1177264"/>
                  <a:gd name="connsiteY3" fmla="*/ 174215 h 981516"/>
                  <a:gd name="connsiteX4" fmla="*/ 1044421 w 1177264"/>
                  <a:gd name="connsiteY4" fmla="*/ 164705 h 981516"/>
                  <a:gd name="connsiteX5" fmla="*/ 926457 w 1177264"/>
                  <a:gd name="connsiteY5" fmla="*/ 169773 h 981516"/>
                  <a:gd name="connsiteX6" fmla="*/ 863878 w 1177264"/>
                  <a:gd name="connsiteY6" fmla="*/ 185805 h 981516"/>
                  <a:gd name="connsiteX7" fmla="*/ 778982 w 1177264"/>
                  <a:gd name="connsiteY7" fmla="*/ 218458 h 981516"/>
                  <a:gd name="connsiteX8" fmla="*/ 668403 w 1177264"/>
                  <a:gd name="connsiteY8" fmla="*/ 259087 h 981516"/>
                  <a:gd name="connsiteX9" fmla="*/ 556978 w 1177264"/>
                  <a:gd name="connsiteY9" fmla="*/ 275472 h 981516"/>
                  <a:gd name="connsiteX10" fmla="*/ 334210 w 1177264"/>
                  <a:gd name="connsiteY10" fmla="*/ 198145 h 981516"/>
                  <a:gd name="connsiteX11" fmla="*/ 171228 w 1177264"/>
                  <a:gd name="connsiteY11" fmla="*/ 84687 h 981516"/>
                  <a:gd name="connsiteX12" fmla="*/ 83640 w 1177264"/>
                  <a:gd name="connsiteY12" fmla="*/ 22914 h 981516"/>
                  <a:gd name="connsiteX13" fmla="*/ 28604 w 1177264"/>
                  <a:gd name="connsiteY13" fmla="*/ 1953 h 981516"/>
                  <a:gd name="connsiteX14" fmla="*/ 10493 w 1177264"/>
                  <a:gd name="connsiteY14" fmla="*/ 7700 h 981516"/>
                  <a:gd name="connsiteX15" fmla="*/ 8038 w 1177264"/>
                  <a:gd name="connsiteY15" fmla="*/ 89132 h 981516"/>
                  <a:gd name="connsiteX16" fmla="*/ 73330 w 1177264"/>
                  <a:gd name="connsiteY16" fmla="*/ 258818 h 981516"/>
                  <a:gd name="connsiteX17" fmla="*/ 136813 w 1177264"/>
                  <a:gd name="connsiteY17" fmla="*/ 433546 h 981516"/>
                  <a:gd name="connsiteX18" fmla="*/ 180581 w 1177264"/>
                  <a:gd name="connsiteY18" fmla="*/ 708998 h 981516"/>
                  <a:gd name="connsiteX19" fmla="*/ 255395 w 1177264"/>
                  <a:gd name="connsiteY19" fmla="*/ 970340 h 981516"/>
                  <a:gd name="connsiteX0" fmla="*/ 255396 w 1177264"/>
                  <a:gd name="connsiteY0" fmla="*/ 970340 h 981516"/>
                  <a:gd name="connsiteX1" fmla="*/ 825377 w 1177264"/>
                  <a:gd name="connsiteY1" fmla="*/ 872749 h 981516"/>
                  <a:gd name="connsiteX2" fmla="*/ 1075120 w 1177264"/>
                  <a:gd name="connsiteY2" fmla="*/ 335545 h 981516"/>
                  <a:gd name="connsiteX3" fmla="*/ 1175115 w 1177264"/>
                  <a:gd name="connsiteY3" fmla="*/ 174215 h 981516"/>
                  <a:gd name="connsiteX4" fmla="*/ 1044421 w 1177264"/>
                  <a:gd name="connsiteY4" fmla="*/ 164705 h 981516"/>
                  <a:gd name="connsiteX5" fmla="*/ 926457 w 1177264"/>
                  <a:gd name="connsiteY5" fmla="*/ 169773 h 981516"/>
                  <a:gd name="connsiteX6" fmla="*/ 863878 w 1177264"/>
                  <a:gd name="connsiteY6" fmla="*/ 185805 h 981516"/>
                  <a:gd name="connsiteX7" fmla="*/ 778982 w 1177264"/>
                  <a:gd name="connsiteY7" fmla="*/ 218458 h 981516"/>
                  <a:gd name="connsiteX8" fmla="*/ 668403 w 1177264"/>
                  <a:gd name="connsiteY8" fmla="*/ 259087 h 981516"/>
                  <a:gd name="connsiteX9" fmla="*/ 556978 w 1177264"/>
                  <a:gd name="connsiteY9" fmla="*/ 275472 h 981516"/>
                  <a:gd name="connsiteX10" fmla="*/ 334210 w 1177264"/>
                  <a:gd name="connsiteY10" fmla="*/ 198145 h 981516"/>
                  <a:gd name="connsiteX11" fmla="*/ 171228 w 1177264"/>
                  <a:gd name="connsiteY11" fmla="*/ 84687 h 981516"/>
                  <a:gd name="connsiteX12" fmla="*/ 83640 w 1177264"/>
                  <a:gd name="connsiteY12" fmla="*/ 22914 h 981516"/>
                  <a:gd name="connsiteX13" fmla="*/ 28604 w 1177264"/>
                  <a:gd name="connsiteY13" fmla="*/ 1953 h 981516"/>
                  <a:gd name="connsiteX14" fmla="*/ 10493 w 1177264"/>
                  <a:gd name="connsiteY14" fmla="*/ 7700 h 981516"/>
                  <a:gd name="connsiteX15" fmla="*/ 8038 w 1177264"/>
                  <a:gd name="connsiteY15" fmla="*/ 89132 h 981516"/>
                  <a:gd name="connsiteX16" fmla="*/ 73330 w 1177264"/>
                  <a:gd name="connsiteY16" fmla="*/ 258818 h 981516"/>
                  <a:gd name="connsiteX17" fmla="*/ 136813 w 1177264"/>
                  <a:gd name="connsiteY17" fmla="*/ 433546 h 981516"/>
                  <a:gd name="connsiteX18" fmla="*/ 180581 w 1177264"/>
                  <a:gd name="connsiteY18" fmla="*/ 708998 h 981516"/>
                  <a:gd name="connsiteX19" fmla="*/ 255396 w 1177264"/>
                  <a:gd name="connsiteY19" fmla="*/ 970340 h 981516"/>
                  <a:gd name="connsiteX0" fmla="*/ 274571 w 1177264"/>
                  <a:gd name="connsiteY0" fmla="*/ 972683 h 983523"/>
                  <a:gd name="connsiteX1" fmla="*/ 825377 w 1177264"/>
                  <a:gd name="connsiteY1" fmla="*/ 872749 h 983523"/>
                  <a:gd name="connsiteX2" fmla="*/ 1075120 w 1177264"/>
                  <a:gd name="connsiteY2" fmla="*/ 335545 h 983523"/>
                  <a:gd name="connsiteX3" fmla="*/ 1175115 w 1177264"/>
                  <a:gd name="connsiteY3" fmla="*/ 174215 h 983523"/>
                  <a:gd name="connsiteX4" fmla="*/ 1044421 w 1177264"/>
                  <a:gd name="connsiteY4" fmla="*/ 164705 h 983523"/>
                  <a:gd name="connsiteX5" fmla="*/ 926457 w 1177264"/>
                  <a:gd name="connsiteY5" fmla="*/ 169773 h 983523"/>
                  <a:gd name="connsiteX6" fmla="*/ 863878 w 1177264"/>
                  <a:gd name="connsiteY6" fmla="*/ 185805 h 983523"/>
                  <a:gd name="connsiteX7" fmla="*/ 778982 w 1177264"/>
                  <a:gd name="connsiteY7" fmla="*/ 218458 h 983523"/>
                  <a:gd name="connsiteX8" fmla="*/ 668403 w 1177264"/>
                  <a:gd name="connsiteY8" fmla="*/ 259087 h 983523"/>
                  <a:gd name="connsiteX9" fmla="*/ 556978 w 1177264"/>
                  <a:gd name="connsiteY9" fmla="*/ 275472 h 983523"/>
                  <a:gd name="connsiteX10" fmla="*/ 334210 w 1177264"/>
                  <a:gd name="connsiteY10" fmla="*/ 198145 h 983523"/>
                  <a:gd name="connsiteX11" fmla="*/ 171228 w 1177264"/>
                  <a:gd name="connsiteY11" fmla="*/ 84687 h 983523"/>
                  <a:gd name="connsiteX12" fmla="*/ 83640 w 1177264"/>
                  <a:gd name="connsiteY12" fmla="*/ 22914 h 983523"/>
                  <a:gd name="connsiteX13" fmla="*/ 28604 w 1177264"/>
                  <a:gd name="connsiteY13" fmla="*/ 1953 h 983523"/>
                  <a:gd name="connsiteX14" fmla="*/ 10493 w 1177264"/>
                  <a:gd name="connsiteY14" fmla="*/ 7700 h 983523"/>
                  <a:gd name="connsiteX15" fmla="*/ 8038 w 1177264"/>
                  <a:gd name="connsiteY15" fmla="*/ 89132 h 983523"/>
                  <a:gd name="connsiteX16" fmla="*/ 73330 w 1177264"/>
                  <a:gd name="connsiteY16" fmla="*/ 258818 h 983523"/>
                  <a:gd name="connsiteX17" fmla="*/ 136813 w 1177264"/>
                  <a:gd name="connsiteY17" fmla="*/ 433546 h 983523"/>
                  <a:gd name="connsiteX18" fmla="*/ 180581 w 1177264"/>
                  <a:gd name="connsiteY18" fmla="*/ 708998 h 983523"/>
                  <a:gd name="connsiteX19" fmla="*/ 274571 w 1177264"/>
                  <a:gd name="connsiteY19" fmla="*/ 972683 h 983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77264" h="983523">
                    <a:moveTo>
                      <a:pt x="274571" y="972683"/>
                    </a:moveTo>
                    <a:cubicBezTo>
                      <a:pt x="382037" y="999975"/>
                      <a:pt x="691952" y="978939"/>
                      <a:pt x="825377" y="872749"/>
                    </a:cubicBezTo>
                    <a:cubicBezTo>
                      <a:pt x="958802" y="766559"/>
                      <a:pt x="1016830" y="451967"/>
                      <a:pt x="1075120" y="335545"/>
                    </a:cubicBezTo>
                    <a:cubicBezTo>
                      <a:pt x="1133410" y="219123"/>
                      <a:pt x="1188984" y="190284"/>
                      <a:pt x="1175115" y="174215"/>
                    </a:cubicBezTo>
                    <a:cubicBezTo>
                      <a:pt x="1161246" y="158146"/>
                      <a:pt x="1071887" y="167553"/>
                      <a:pt x="1044421" y="164705"/>
                    </a:cubicBezTo>
                    <a:cubicBezTo>
                      <a:pt x="1016955" y="161857"/>
                      <a:pt x="954538" y="162088"/>
                      <a:pt x="926457" y="169773"/>
                    </a:cubicBezTo>
                    <a:cubicBezTo>
                      <a:pt x="898376" y="177458"/>
                      <a:pt x="897321" y="176322"/>
                      <a:pt x="863878" y="185805"/>
                    </a:cubicBezTo>
                    <a:cubicBezTo>
                      <a:pt x="830435" y="195288"/>
                      <a:pt x="811561" y="206244"/>
                      <a:pt x="778982" y="218458"/>
                    </a:cubicBezTo>
                    <a:cubicBezTo>
                      <a:pt x="746403" y="230672"/>
                      <a:pt x="690416" y="255023"/>
                      <a:pt x="668403" y="259087"/>
                    </a:cubicBezTo>
                    <a:cubicBezTo>
                      <a:pt x="646390" y="263151"/>
                      <a:pt x="612677" y="285629"/>
                      <a:pt x="556978" y="275472"/>
                    </a:cubicBezTo>
                    <a:cubicBezTo>
                      <a:pt x="501279" y="265315"/>
                      <a:pt x="398502" y="229942"/>
                      <a:pt x="334210" y="198145"/>
                    </a:cubicBezTo>
                    <a:cubicBezTo>
                      <a:pt x="269918" y="166348"/>
                      <a:pt x="216186" y="104414"/>
                      <a:pt x="171228" y="84687"/>
                    </a:cubicBezTo>
                    <a:cubicBezTo>
                      <a:pt x="131265" y="66569"/>
                      <a:pt x="110225" y="32143"/>
                      <a:pt x="83640" y="22914"/>
                    </a:cubicBezTo>
                    <a:cubicBezTo>
                      <a:pt x="57055" y="13685"/>
                      <a:pt x="40795" y="4489"/>
                      <a:pt x="28604" y="1953"/>
                    </a:cubicBezTo>
                    <a:cubicBezTo>
                      <a:pt x="16413" y="-583"/>
                      <a:pt x="24717" y="-2291"/>
                      <a:pt x="10493" y="7700"/>
                    </a:cubicBezTo>
                    <a:cubicBezTo>
                      <a:pt x="-3731" y="17691"/>
                      <a:pt x="-2435" y="47279"/>
                      <a:pt x="8038" y="89132"/>
                    </a:cubicBezTo>
                    <a:cubicBezTo>
                      <a:pt x="18511" y="130985"/>
                      <a:pt x="57836" y="201753"/>
                      <a:pt x="73330" y="258818"/>
                    </a:cubicBezTo>
                    <a:cubicBezTo>
                      <a:pt x="88824" y="315883"/>
                      <a:pt x="119118" y="357600"/>
                      <a:pt x="136813" y="433546"/>
                    </a:cubicBezTo>
                    <a:cubicBezTo>
                      <a:pt x="154508" y="509492"/>
                      <a:pt x="157621" y="619142"/>
                      <a:pt x="180581" y="708998"/>
                    </a:cubicBezTo>
                    <a:cubicBezTo>
                      <a:pt x="203541" y="798854"/>
                      <a:pt x="167105" y="945391"/>
                      <a:pt x="274571" y="972683"/>
                    </a:cubicBezTo>
                    <a:close/>
                  </a:path>
                </a:pathLst>
              </a:custGeom>
              <a:solidFill>
                <a:srgbClr val="CE792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E27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72" name="รูปแบบอิสระ: รูปร่าง 71">
              <a:extLst>
                <a:ext uri="{FF2B5EF4-FFF2-40B4-BE49-F238E27FC236}">
                  <a16:creationId xmlns:a16="http://schemas.microsoft.com/office/drawing/2014/main" id="{2F04C6D5-2290-48C3-9BCC-AE54E1FD4F69}"/>
                </a:ext>
              </a:extLst>
            </p:cNvPr>
            <p:cNvSpPr/>
            <p:nvPr/>
          </p:nvSpPr>
          <p:spPr>
            <a:xfrm>
              <a:off x="7232418" y="2293025"/>
              <a:ext cx="295796" cy="640763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73" name="รูปแบบอิสระ: รูปร่าง 72">
              <a:extLst>
                <a:ext uri="{FF2B5EF4-FFF2-40B4-BE49-F238E27FC236}">
                  <a16:creationId xmlns:a16="http://schemas.microsoft.com/office/drawing/2014/main" id="{E43EFC8B-87CB-4894-8856-7DA44BDB1B44}"/>
                </a:ext>
              </a:extLst>
            </p:cNvPr>
            <p:cNvSpPr/>
            <p:nvPr/>
          </p:nvSpPr>
          <p:spPr>
            <a:xfrm rot="21410072" flipH="1">
              <a:off x="9145070" y="2199152"/>
              <a:ext cx="305141" cy="642470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74" name="แผนผังลำดับงาน: ตัวเชื่อมต่อ 73">
              <a:extLst>
                <a:ext uri="{FF2B5EF4-FFF2-40B4-BE49-F238E27FC236}">
                  <a16:creationId xmlns:a16="http://schemas.microsoft.com/office/drawing/2014/main" id="{B8BEA01F-6A37-4B0B-A0F2-CC999C26215D}"/>
                </a:ext>
              </a:extLst>
            </p:cNvPr>
            <p:cNvSpPr/>
            <p:nvPr/>
          </p:nvSpPr>
          <p:spPr>
            <a:xfrm>
              <a:off x="7985616" y="3236341"/>
              <a:ext cx="774076" cy="695579"/>
            </a:xfrm>
            <a:prstGeom prst="flowChartConnector">
              <a:avLst/>
            </a:pr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75" name="กลุ่ม 74">
              <a:extLst>
                <a:ext uri="{FF2B5EF4-FFF2-40B4-BE49-F238E27FC236}">
                  <a16:creationId xmlns:a16="http://schemas.microsoft.com/office/drawing/2014/main" id="{C3664AAE-CD4C-47D9-B557-E9FAB0FC377D}"/>
                </a:ext>
              </a:extLst>
            </p:cNvPr>
            <p:cNvGrpSpPr/>
            <p:nvPr/>
          </p:nvGrpSpPr>
          <p:grpSpPr>
            <a:xfrm>
              <a:off x="7550189" y="2944340"/>
              <a:ext cx="1614580" cy="767778"/>
              <a:chOff x="845557" y="3324777"/>
              <a:chExt cx="1355938" cy="615226"/>
            </a:xfrm>
          </p:grpSpPr>
          <p:grpSp>
            <p:nvGrpSpPr>
              <p:cNvPr id="79" name="กลุ่ม 78">
                <a:extLst>
                  <a:ext uri="{FF2B5EF4-FFF2-40B4-BE49-F238E27FC236}">
                    <a16:creationId xmlns:a16="http://schemas.microsoft.com/office/drawing/2014/main" id="{7EF01753-712F-4961-8975-1AFE87878AB5}"/>
                  </a:ext>
                </a:extLst>
              </p:cNvPr>
              <p:cNvGrpSpPr/>
              <p:nvPr/>
            </p:nvGrpSpPr>
            <p:grpSpPr>
              <a:xfrm>
                <a:off x="1278221" y="3642317"/>
                <a:ext cx="490561" cy="297686"/>
                <a:chOff x="3673493" y="3224085"/>
                <a:chExt cx="490561" cy="297686"/>
              </a:xfrm>
            </p:grpSpPr>
            <p:sp>
              <p:nvSpPr>
                <p:cNvPr id="92" name="รูปแบบอิสระ: รูปร่าง 91">
                  <a:extLst>
                    <a:ext uri="{FF2B5EF4-FFF2-40B4-BE49-F238E27FC236}">
                      <a16:creationId xmlns:a16="http://schemas.microsoft.com/office/drawing/2014/main" id="{14796DD1-86EE-4D6F-A65F-F1D4DC27836B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93" name="รูปแบบอิสระ: รูปร่าง 92">
                  <a:extLst>
                    <a:ext uri="{FF2B5EF4-FFF2-40B4-BE49-F238E27FC236}">
                      <a16:creationId xmlns:a16="http://schemas.microsoft.com/office/drawing/2014/main" id="{2A2E8127-079D-4D2C-BEDD-516A7AACB201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80" name="กลุ่ม 79">
                <a:extLst>
                  <a:ext uri="{FF2B5EF4-FFF2-40B4-BE49-F238E27FC236}">
                    <a16:creationId xmlns:a16="http://schemas.microsoft.com/office/drawing/2014/main" id="{84C7B7C4-8FED-4A2A-88B3-7FA7F0076EA4}"/>
                  </a:ext>
                </a:extLst>
              </p:cNvPr>
              <p:cNvGrpSpPr/>
              <p:nvPr/>
            </p:nvGrpSpPr>
            <p:grpSpPr>
              <a:xfrm>
                <a:off x="995333" y="3324777"/>
                <a:ext cx="256540" cy="246380"/>
                <a:chOff x="3390605" y="2906545"/>
                <a:chExt cx="256540" cy="246380"/>
              </a:xfrm>
            </p:grpSpPr>
            <p:sp>
              <p:nvSpPr>
                <p:cNvPr id="89" name="แผนผังลำดับงาน: ตัวเชื่อมต่อ 88">
                  <a:extLst>
                    <a:ext uri="{FF2B5EF4-FFF2-40B4-BE49-F238E27FC236}">
                      <a16:creationId xmlns:a16="http://schemas.microsoft.com/office/drawing/2014/main" id="{DB05F1D9-17CC-4BD0-8CD0-30196DFB7452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90" name="แผนผังลำดับงาน: ตัวเชื่อมต่อ 89">
                  <a:extLst>
                    <a:ext uri="{FF2B5EF4-FFF2-40B4-BE49-F238E27FC236}">
                      <a16:creationId xmlns:a16="http://schemas.microsoft.com/office/drawing/2014/main" id="{2E772947-F973-4AD9-BB26-886F6129DEA7}"/>
                    </a:ext>
                  </a:extLst>
                </p:cNvPr>
                <p:cNvSpPr/>
                <p:nvPr/>
              </p:nvSpPr>
              <p:spPr>
                <a:xfrm>
                  <a:off x="3431245" y="294107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91" name="แผนผังลำดับงาน: ตัวเชื่อมต่อ 90">
                  <a:extLst>
                    <a:ext uri="{FF2B5EF4-FFF2-40B4-BE49-F238E27FC236}">
                      <a16:creationId xmlns:a16="http://schemas.microsoft.com/office/drawing/2014/main" id="{E022A249-D6AD-43D5-8BAD-DA51AA6E9FC1}"/>
                    </a:ext>
                  </a:extLst>
                </p:cNvPr>
                <p:cNvSpPr/>
                <p:nvPr/>
              </p:nvSpPr>
              <p:spPr>
                <a:xfrm>
                  <a:off x="3518875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81" name="กลุ่ม 80">
                <a:extLst>
                  <a:ext uri="{FF2B5EF4-FFF2-40B4-BE49-F238E27FC236}">
                    <a16:creationId xmlns:a16="http://schemas.microsoft.com/office/drawing/2014/main" id="{F5544777-AE27-4C8A-99AB-834128A5273D}"/>
                  </a:ext>
                </a:extLst>
              </p:cNvPr>
              <p:cNvGrpSpPr/>
              <p:nvPr/>
            </p:nvGrpSpPr>
            <p:grpSpPr>
              <a:xfrm>
                <a:off x="845557" y="3679212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86" name="ตัวเชื่อมต่อตรง 85">
                  <a:extLst>
                    <a:ext uri="{FF2B5EF4-FFF2-40B4-BE49-F238E27FC236}">
                      <a16:creationId xmlns:a16="http://schemas.microsoft.com/office/drawing/2014/main" id="{B7D684AC-D212-40CB-8D8A-F8302DB715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ตัวเชื่อมต่อตรง 86">
                  <a:extLst>
                    <a:ext uri="{FF2B5EF4-FFF2-40B4-BE49-F238E27FC236}">
                      <a16:creationId xmlns:a16="http://schemas.microsoft.com/office/drawing/2014/main" id="{6630657F-84B6-4C17-8A03-7419717C80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ตัวเชื่อมต่อตรง 87">
                  <a:extLst>
                    <a:ext uri="{FF2B5EF4-FFF2-40B4-BE49-F238E27FC236}">
                      <a16:creationId xmlns:a16="http://schemas.microsoft.com/office/drawing/2014/main" id="{323B78E0-9A37-484D-99CA-610377CD12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กลุ่ม 81">
                <a:extLst>
                  <a:ext uri="{FF2B5EF4-FFF2-40B4-BE49-F238E27FC236}">
                    <a16:creationId xmlns:a16="http://schemas.microsoft.com/office/drawing/2014/main" id="{983BF3BE-4CE9-4B70-92F6-CAC5A87F57EB}"/>
                  </a:ext>
                </a:extLst>
              </p:cNvPr>
              <p:cNvGrpSpPr/>
              <p:nvPr/>
            </p:nvGrpSpPr>
            <p:grpSpPr>
              <a:xfrm flipH="1">
                <a:off x="1989959" y="3680275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83" name="ตัวเชื่อมต่อตรง 82">
                  <a:extLst>
                    <a:ext uri="{FF2B5EF4-FFF2-40B4-BE49-F238E27FC236}">
                      <a16:creationId xmlns:a16="http://schemas.microsoft.com/office/drawing/2014/main" id="{FD7EAE27-091C-4F4D-A182-BEAFA8B022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ตัวเชื่อมต่อตรง 83">
                  <a:extLst>
                    <a:ext uri="{FF2B5EF4-FFF2-40B4-BE49-F238E27FC236}">
                      <a16:creationId xmlns:a16="http://schemas.microsoft.com/office/drawing/2014/main" id="{05B43594-5217-4CA4-BD67-FAE81AF64B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ตัวเชื่อมต่อตรง 84">
                  <a:extLst>
                    <a:ext uri="{FF2B5EF4-FFF2-40B4-BE49-F238E27FC236}">
                      <a16:creationId xmlns:a16="http://schemas.microsoft.com/office/drawing/2014/main" id="{556CE1C9-D34C-4E9B-97D2-275E840E15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กลุ่ม 75">
              <a:extLst>
                <a:ext uri="{FF2B5EF4-FFF2-40B4-BE49-F238E27FC236}">
                  <a16:creationId xmlns:a16="http://schemas.microsoft.com/office/drawing/2014/main" id="{A008E6DF-7A3D-45E3-A7D3-46305028D0EE}"/>
                </a:ext>
              </a:extLst>
            </p:cNvPr>
            <p:cNvGrpSpPr/>
            <p:nvPr/>
          </p:nvGrpSpPr>
          <p:grpSpPr>
            <a:xfrm>
              <a:off x="8696953" y="2964198"/>
              <a:ext cx="342803" cy="194817"/>
              <a:chOff x="10123398" y="2191217"/>
              <a:chExt cx="342803" cy="194817"/>
            </a:xfrm>
          </p:grpSpPr>
          <p:cxnSp>
            <p:nvCxnSpPr>
              <p:cNvPr id="77" name="ตัวเชื่อมต่อตรง 76">
                <a:extLst>
                  <a:ext uri="{FF2B5EF4-FFF2-40B4-BE49-F238E27FC236}">
                    <a16:creationId xmlns:a16="http://schemas.microsoft.com/office/drawing/2014/main" id="{2531032D-D9E5-4D4D-9492-885E0952FA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23398" y="2191217"/>
                <a:ext cx="317556" cy="139751"/>
              </a:xfrm>
              <a:prstGeom prst="line">
                <a:avLst/>
              </a:prstGeom>
              <a:solidFill>
                <a:srgbClr val="444642"/>
              </a:solidFill>
              <a:ln w="28575">
                <a:solidFill>
                  <a:schemeClr val="tx1">
                    <a:alpha val="9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ตัวเชื่อมต่อตรง 77">
                <a:extLst>
                  <a:ext uri="{FF2B5EF4-FFF2-40B4-BE49-F238E27FC236}">
                    <a16:creationId xmlns:a16="http://schemas.microsoft.com/office/drawing/2014/main" id="{C44607ED-932E-401D-91A6-CCEA367D42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23398" y="2330968"/>
                <a:ext cx="342803" cy="55066"/>
              </a:xfrm>
              <a:prstGeom prst="line">
                <a:avLst/>
              </a:prstGeom>
              <a:ln w="28575">
                <a:solidFill>
                  <a:schemeClr val="tx1">
                    <a:alpha val="9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6" name="กลุ่ม 315">
            <a:extLst>
              <a:ext uri="{FF2B5EF4-FFF2-40B4-BE49-F238E27FC236}">
                <a16:creationId xmlns:a16="http://schemas.microsoft.com/office/drawing/2014/main" id="{67536A46-0AD2-4C3F-8DE0-2543F0D6D69E}"/>
              </a:ext>
            </a:extLst>
          </p:cNvPr>
          <p:cNvGrpSpPr/>
          <p:nvPr/>
        </p:nvGrpSpPr>
        <p:grpSpPr>
          <a:xfrm rot="1955412">
            <a:off x="9057935" y="4019644"/>
            <a:ext cx="263910" cy="549262"/>
            <a:chOff x="4870427" y="2173659"/>
            <a:chExt cx="531225" cy="1014863"/>
          </a:xfrm>
        </p:grpSpPr>
        <p:sp>
          <p:nvSpPr>
            <p:cNvPr id="318" name="รูปแบบอิสระ: รูปร่าง 317">
              <a:extLst>
                <a:ext uri="{FF2B5EF4-FFF2-40B4-BE49-F238E27FC236}">
                  <a16:creationId xmlns:a16="http://schemas.microsoft.com/office/drawing/2014/main" id="{1B82F077-1C6F-4272-A576-A66152D3E960}"/>
                </a:ext>
              </a:extLst>
            </p:cNvPr>
            <p:cNvSpPr/>
            <p:nvPr/>
          </p:nvSpPr>
          <p:spPr>
            <a:xfrm>
              <a:off x="4870427" y="2173659"/>
              <a:ext cx="531225" cy="794067"/>
            </a:xfrm>
            <a:custGeom>
              <a:avLst/>
              <a:gdLst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99615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525"/>
                <a:gd name="connsiteY0" fmla="*/ 902335 h 3076575"/>
                <a:gd name="connsiteX1" fmla="*/ 619760 w 2388525"/>
                <a:gd name="connsiteY1" fmla="*/ 99695 h 3076575"/>
                <a:gd name="connsiteX2" fmla="*/ 1554480 w 2388525"/>
                <a:gd name="connsiteY2" fmla="*/ 99695 h 3076575"/>
                <a:gd name="connsiteX3" fmla="*/ 2387600 w 2388525"/>
                <a:gd name="connsiteY3" fmla="*/ 892175 h 3076575"/>
                <a:gd name="connsiteX4" fmla="*/ 1708912 w 2388525"/>
                <a:gd name="connsiteY4" fmla="*/ 1938655 h 3076575"/>
                <a:gd name="connsiteX5" fmla="*/ 1270000 w 2388525"/>
                <a:gd name="connsiteY5" fmla="*/ 2365375 h 3076575"/>
                <a:gd name="connsiteX6" fmla="*/ 1229360 w 2388525"/>
                <a:gd name="connsiteY6" fmla="*/ 3076575 h 3076575"/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26463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390"/>
                <a:gd name="connsiteY0" fmla="*/ 902335 h 3076575"/>
                <a:gd name="connsiteX1" fmla="*/ 619760 w 2388390"/>
                <a:gd name="connsiteY1" fmla="*/ 99695 h 3076575"/>
                <a:gd name="connsiteX2" fmla="*/ 1554480 w 2388390"/>
                <a:gd name="connsiteY2" fmla="*/ 99695 h 3076575"/>
                <a:gd name="connsiteX3" fmla="*/ 2387600 w 2388390"/>
                <a:gd name="connsiteY3" fmla="*/ 892175 h 3076575"/>
                <a:gd name="connsiteX4" fmla="*/ 1696720 w 2388390"/>
                <a:gd name="connsiteY4" fmla="*/ 1926463 h 3076575"/>
                <a:gd name="connsiteX5" fmla="*/ 1270000 w 2388390"/>
                <a:gd name="connsiteY5" fmla="*/ 2365375 h 3076575"/>
                <a:gd name="connsiteX6" fmla="*/ 1229360 w 2388390"/>
                <a:gd name="connsiteY6" fmla="*/ 3076575 h 3076575"/>
                <a:gd name="connsiteX0" fmla="*/ 0 w 2370106"/>
                <a:gd name="connsiteY0" fmla="*/ 901957 h 3076197"/>
                <a:gd name="connsiteX1" fmla="*/ 619760 w 2370106"/>
                <a:gd name="connsiteY1" fmla="*/ 99317 h 3076197"/>
                <a:gd name="connsiteX2" fmla="*/ 1554480 w 2370106"/>
                <a:gd name="connsiteY2" fmla="*/ 99317 h 3076197"/>
                <a:gd name="connsiteX3" fmla="*/ 2369312 w 2370106"/>
                <a:gd name="connsiteY3" fmla="*/ 885701 h 3076197"/>
                <a:gd name="connsiteX4" fmla="*/ 1696720 w 2370106"/>
                <a:gd name="connsiteY4" fmla="*/ 1926085 h 3076197"/>
                <a:gd name="connsiteX5" fmla="*/ 1270000 w 2370106"/>
                <a:gd name="connsiteY5" fmla="*/ 2364997 h 3076197"/>
                <a:gd name="connsiteX6" fmla="*/ 1229360 w 2370106"/>
                <a:gd name="connsiteY6" fmla="*/ 3076197 h 3076197"/>
                <a:gd name="connsiteX0" fmla="*/ 0 w 2369418"/>
                <a:gd name="connsiteY0" fmla="*/ 931935 h 3106175"/>
                <a:gd name="connsiteX1" fmla="*/ 619760 w 2369418"/>
                <a:gd name="connsiteY1" fmla="*/ 129295 h 3106175"/>
                <a:gd name="connsiteX2" fmla="*/ 1645920 w 2369418"/>
                <a:gd name="connsiteY2" fmla="*/ 80527 h 3106175"/>
                <a:gd name="connsiteX3" fmla="*/ 2369312 w 2369418"/>
                <a:gd name="connsiteY3" fmla="*/ 915679 h 3106175"/>
                <a:gd name="connsiteX4" fmla="*/ 1696720 w 2369418"/>
                <a:gd name="connsiteY4" fmla="*/ 1956063 h 3106175"/>
                <a:gd name="connsiteX5" fmla="*/ 1270000 w 2369418"/>
                <a:gd name="connsiteY5" fmla="*/ 2394975 h 3106175"/>
                <a:gd name="connsiteX6" fmla="*/ 1229360 w 2369418"/>
                <a:gd name="connsiteY6" fmla="*/ 3106175 h 3106175"/>
                <a:gd name="connsiteX0" fmla="*/ 0 w 2369320"/>
                <a:gd name="connsiteY0" fmla="*/ 962119 h 3136359"/>
                <a:gd name="connsiteX1" fmla="*/ 619760 w 2369320"/>
                <a:gd name="connsiteY1" fmla="*/ 159479 h 3136359"/>
                <a:gd name="connsiteX2" fmla="*/ 1682496 w 2369320"/>
                <a:gd name="connsiteY2" fmla="*/ 68039 h 3136359"/>
                <a:gd name="connsiteX3" fmla="*/ 2369312 w 2369320"/>
                <a:gd name="connsiteY3" fmla="*/ 945863 h 3136359"/>
                <a:gd name="connsiteX4" fmla="*/ 1696720 w 2369320"/>
                <a:gd name="connsiteY4" fmla="*/ 1986247 h 3136359"/>
                <a:gd name="connsiteX5" fmla="*/ 1270000 w 2369320"/>
                <a:gd name="connsiteY5" fmla="*/ 2425159 h 3136359"/>
                <a:gd name="connsiteX6" fmla="*/ 1229360 w 2369320"/>
                <a:gd name="connsiteY6" fmla="*/ 3136359 h 3136359"/>
                <a:gd name="connsiteX0" fmla="*/ 0 w 2369320"/>
                <a:gd name="connsiteY0" fmla="*/ 974373 h 3148613"/>
                <a:gd name="connsiteX1" fmla="*/ 589280 w 2369320"/>
                <a:gd name="connsiteY1" fmla="*/ 141253 h 3148613"/>
                <a:gd name="connsiteX2" fmla="*/ 1682496 w 2369320"/>
                <a:gd name="connsiteY2" fmla="*/ 80293 h 3148613"/>
                <a:gd name="connsiteX3" fmla="*/ 2369312 w 2369320"/>
                <a:gd name="connsiteY3" fmla="*/ 958117 h 3148613"/>
                <a:gd name="connsiteX4" fmla="*/ 1696720 w 2369320"/>
                <a:gd name="connsiteY4" fmla="*/ 1998501 h 3148613"/>
                <a:gd name="connsiteX5" fmla="*/ 1270000 w 2369320"/>
                <a:gd name="connsiteY5" fmla="*/ 2437413 h 3148613"/>
                <a:gd name="connsiteX6" fmla="*/ 1229360 w 2369320"/>
                <a:gd name="connsiteY6" fmla="*/ 3148613 h 3148613"/>
                <a:gd name="connsiteX0" fmla="*/ 0 w 2411992"/>
                <a:gd name="connsiteY0" fmla="*/ 923245 h 3146253"/>
                <a:gd name="connsiteX1" fmla="*/ 631952 w 2411992"/>
                <a:gd name="connsiteY1" fmla="*/ 138893 h 3146253"/>
                <a:gd name="connsiteX2" fmla="*/ 1725168 w 2411992"/>
                <a:gd name="connsiteY2" fmla="*/ 77933 h 3146253"/>
                <a:gd name="connsiteX3" fmla="*/ 2411984 w 2411992"/>
                <a:gd name="connsiteY3" fmla="*/ 955757 h 3146253"/>
                <a:gd name="connsiteX4" fmla="*/ 1739392 w 2411992"/>
                <a:gd name="connsiteY4" fmla="*/ 1996141 h 3146253"/>
                <a:gd name="connsiteX5" fmla="*/ 1312672 w 2411992"/>
                <a:gd name="connsiteY5" fmla="*/ 2435053 h 3146253"/>
                <a:gd name="connsiteX6" fmla="*/ 1272032 w 2411992"/>
                <a:gd name="connsiteY6" fmla="*/ 3146253 h 3146253"/>
                <a:gd name="connsiteX0" fmla="*/ 0 w 2411992"/>
                <a:gd name="connsiteY0" fmla="*/ 910473 h 3145673"/>
                <a:gd name="connsiteX1" fmla="*/ 631952 w 2411992"/>
                <a:gd name="connsiteY1" fmla="*/ 138313 h 3145673"/>
                <a:gd name="connsiteX2" fmla="*/ 1725168 w 2411992"/>
                <a:gd name="connsiteY2" fmla="*/ 77353 h 3145673"/>
                <a:gd name="connsiteX3" fmla="*/ 2411984 w 2411992"/>
                <a:gd name="connsiteY3" fmla="*/ 955177 h 3145673"/>
                <a:gd name="connsiteX4" fmla="*/ 1739392 w 2411992"/>
                <a:gd name="connsiteY4" fmla="*/ 1995561 h 3145673"/>
                <a:gd name="connsiteX5" fmla="*/ 1312672 w 2411992"/>
                <a:gd name="connsiteY5" fmla="*/ 2434473 h 3145673"/>
                <a:gd name="connsiteX6" fmla="*/ 1272032 w 2411992"/>
                <a:gd name="connsiteY6" fmla="*/ 3145673 h 3145673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752"/>
                <a:gd name="connsiteY0" fmla="*/ 912675 h 3147875"/>
                <a:gd name="connsiteX1" fmla="*/ 631952 w 2387752"/>
                <a:gd name="connsiteY1" fmla="*/ 140515 h 3147875"/>
                <a:gd name="connsiteX2" fmla="*/ 1725168 w 2387752"/>
                <a:gd name="connsiteY2" fmla="*/ 79555 h 3147875"/>
                <a:gd name="connsiteX3" fmla="*/ 2387600 w 2387752"/>
                <a:gd name="connsiteY3" fmla="*/ 987859 h 3147875"/>
                <a:gd name="connsiteX4" fmla="*/ 1782064 w 2387752"/>
                <a:gd name="connsiteY4" fmla="*/ 2040435 h 3147875"/>
                <a:gd name="connsiteX5" fmla="*/ 1312672 w 2387752"/>
                <a:gd name="connsiteY5" fmla="*/ 2436675 h 3147875"/>
                <a:gd name="connsiteX6" fmla="*/ 1272032 w 2387752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497635 h 3147875"/>
                <a:gd name="connsiteX6" fmla="*/ 1272032 w 2387750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552499 h 3147875"/>
                <a:gd name="connsiteX6" fmla="*/ 1272032 w 2387750"/>
                <a:gd name="connsiteY6" fmla="*/ 3147875 h 3147875"/>
                <a:gd name="connsiteX0" fmla="*/ 0 w 2418222"/>
                <a:gd name="connsiteY0" fmla="*/ 912675 h 3147875"/>
                <a:gd name="connsiteX1" fmla="*/ 631952 w 2418222"/>
                <a:gd name="connsiteY1" fmla="*/ 140515 h 3147875"/>
                <a:gd name="connsiteX2" fmla="*/ 1725168 w 2418222"/>
                <a:gd name="connsiteY2" fmla="*/ 79555 h 3147875"/>
                <a:gd name="connsiteX3" fmla="*/ 2418080 w 2418222"/>
                <a:gd name="connsiteY3" fmla="*/ 987859 h 3147875"/>
                <a:gd name="connsiteX4" fmla="*/ 1782064 w 2418222"/>
                <a:gd name="connsiteY4" fmla="*/ 2040435 h 3147875"/>
                <a:gd name="connsiteX5" fmla="*/ 1349248 w 2418222"/>
                <a:gd name="connsiteY5" fmla="*/ 2552499 h 3147875"/>
                <a:gd name="connsiteX6" fmla="*/ 1272032 w 2418222"/>
                <a:gd name="connsiteY6" fmla="*/ 3147875 h 3147875"/>
                <a:gd name="connsiteX0" fmla="*/ 0 w 2418335"/>
                <a:gd name="connsiteY0" fmla="*/ 912675 h 3147875"/>
                <a:gd name="connsiteX1" fmla="*/ 631952 w 2418335"/>
                <a:gd name="connsiteY1" fmla="*/ 140515 h 3147875"/>
                <a:gd name="connsiteX2" fmla="*/ 1725168 w 2418335"/>
                <a:gd name="connsiteY2" fmla="*/ 79555 h 3147875"/>
                <a:gd name="connsiteX3" fmla="*/ 2418080 w 2418335"/>
                <a:gd name="connsiteY3" fmla="*/ 987859 h 3147875"/>
                <a:gd name="connsiteX4" fmla="*/ 1800352 w 2418335"/>
                <a:gd name="connsiteY4" fmla="*/ 2095299 h 3147875"/>
                <a:gd name="connsiteX5" fmla="*/ 1349248 w 2418335"/>
                <a:gd name="connsiteY5" fmla="*/ 2552499 h 3147875"/>
                <a:gd name="connsiteX6" fmla="*/ 1272032 w 2418335"/>
                <a:gd name="connsiteY6" fmla="*/ 3147875 h 3147875"/>
                <a:gd name="connsiteX0" fmla="*/ 0 w 2418330"/>
                <a:gd name="connsiteY0" fmla="*/ 912675 h 3147875"/>
                <a:gd name="connsiteX1" fmla="*/ 631952 w 2418330"/>
                <a:gd name="connsiteY1" fmla="*/ 140515 h 3147875"/>
                <a:gd name="connsiteX2" fmla="*/ 1725168 w 2418330"/>
                <a:gd name="connsiteY2" fmla="*/ 79555 h 3147875"/>
                <a:gd name="connsiteX3" fmla="*/ 2418080 w 2418330"/>
                <a:gd name="connsiteY3" fmla="*/ 987859 h 3147875"/>
                <a:gd name="connsiteX4" fmla="*/ 1800352 w 2418330"/>
                <a:gd name="connsiteY4" fmla="*/ 2095299 h 3147875"/>
                <a:gd name="connsiteX5" fmla="*/ 1398016 w 2418330"/>
                <a:gd name="connsiteY5" fmla="*/ 2619555 h 3147875"/>
                <a:gd name="connsiteX6" fmla="*/ 1272032 w 2418330"/>
                <a:gd name="connsiteY6" fmla="*/ 3147875 h 3147875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90320 w 2418330"/>
                <a:gd name="connsiteY6" fmla="*/ 3166163 h 3166163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78128 w 2418330"/>
                <a:gd name="connsiteY6" fmla="*/ 3166163 h 3166163"/>
                <a:gd name="connsiteX0" fmla="*/ 0 w 2418328"/>
                <a:gd name="connsiteY0" fmla="*/ 912675 h 3166163"/>
                <a:gd name="connsiteX1" fmla="*/ 631952 w 2418328"/>
                <a:gd name="connsiteY1" fmla="*/ 140515 h 3166163"/>
                <a:gd name="connsiteX2" fmla="*/ 1725168 w 2418328"/>
                <a:gd name="connsiteY2" fmla="*/ 79555 h 3166163"/>
                <a:gd name="connsiteX3" fmla="*/ 2418080 w 2418328"/>
                <a:gd name="connsiteY3" fmla="*/ 987859 h 3166163"/>
                <a:gd name="connsiteX4" fmla="*/ 1800352 w 2418328"/>
                <a:gd name="connsiteY4" fmla="*/ 2095299 h 3166163"/>
                <a:gd name="connsiteX5" fmla="*/ 1428496 w 2418328"/>
                <a:gd name="connsiteY5" fmla="*/ 2631747 h 3166163"/>
                <a:gd name="connsiteX6" fmla="*/ 1278128 w 2418328"/>
                <a:gd name="connsiteY6" fmla="*/ 3166163 h 3166163"/>
                <a:gd name="connsiteX0" fmla="*/ 0 w 2041663"/>
                <a:gd name="connsiteY0" fmla="*/ 1082309 h 3174129"/>
                <a:gd name="connsiteX1" fmla="*/ 255287 w 2041663"/>
                <a:gd name="connsiteY1" fmla="*/ 148481 h 3174129"/>
                <a:gd name="connsiteX2" fmla="*/ 1348503 w 2041663"/>
                <a:gd name="connsiteY2" fmla="*/ 87521 h 3174129"/>
                <a:gd name="connsiteX3" fmla="*/ 2041415 w 2041663"/>
                <a:gd name="connsiteY3" fmla="*/ 995825 h 3174129"/>
                <a:gd name="connsiteX4" fmla="*/ 1423687 w 2041663"/>
                <a:gd name="connsiteY4" fmla="*/ 2103265 h 3174129"/>
                <a:gd name="connsiteX5" fmla="*/ 1051831 w 2041663"/>
                <a:gd name="connsiteY5" fmla="*/ 2639713 h 3174129"/>
                <a:gd name="connsiteX6" fmla="*/ 901463 w 2041663"/>
                <a:gd name="connsiteY6" fmla="*/ 3174129 h 3174129"/>
                <a:gd name="connsiteX0" fmla="*/ -1 w 2572967"/>
                <a:gd name="connsiteY0" fmla="*/ 906344 h 3165878"/>
                <a:gd name="connsiteX1" fmla="*/ 786591 w 2572967"/>
                <a:gd name="connsiteY1" fmla="*/ 140230 h 3165878"/>
                <a:gd name="connsiteX2" fmla="*/ 1879807 w 2572967"/>
                <a:gd name="connsiteY2" fmla="*/ 79270 h 3165878"/>
                <a:gd name="connsiteX3" fmla="*/ 2572719 w 2572967"/>
                <a:gd name="connsiteY3" fmla="*/ 987574 h 3165878"/>
                <a:gd name="connsiteX4" fmla="*/ 1954991 w 2572967"/>
                <a:gd name="connsiteY4" fmla="*/ 2095014 h 3165878"/>
                <a:gd name="connsiteX5" fmla="*/ 1583135 w 2572967"/>
                <a:gd name="connsiteY5" fmla="*/ 2631462 h 3165878"/>
                <a:gd name="connsiteX6" fmla="*/ 1432767 w 2572967"/>
                <a:gd name="connsiteY6" fmla="*/ 3165878 h 3165878"/>
                <a:gd name="connsiteX0" fmla="*/ -1 w 2619606"/>
                <a:gd name="connsiteY0" fmla="*/ 1027707 h 3171494"/>
                <a:gd name="connsiteX1" fmla="*/ 833230 w 2619606"/>
                <a:gd name="connsiteY1" fmla="*/ 145846 h 3171494"/>
                <a:gd name="connsiteX2" fmla="*/ 1926446 w 2619606"/>
                <a:gd name="connsiteY2" fmla="*/ 84886 h 3171494"/>
                <a:gd name="connsiteX3" fmla="*/ 2619358 w 2619606"/>
                <a:gd name="connsiteY3" fmla="*/ 993190 h 3171494"/>
                <a:gd name="connsiteX4" fmla="*/ 2001630 w 2619606"/>
                <a:gd name="connsiteY4" fmla="*/ 2100630 h 3171494"/>
                <a:gd name="connsiteX5" fmla="*/ 1629774 w 2619606"/>
                <a:gd name="connsiteY5" fmla="*/ 2637078 h 3171494"/>
                <a:gd name="connsiteX6" fmla="*/ 1479406 w 2619606"/>
                <a:gd name="connsiteY6" fmla="*/ 3171494 h 3171494"/>
                <a:gd name="connsiteX0" fmla="*/ -3 w 2670218"/>
                <a:gd name="connsiteY0" fmla="*/ 1211185 h 3180608"/>
                <a:gd name="connsiteX1" fmla="*/ 883842 w 2670218"/>
                <a:gd name="connsiteY1" fmla="*/ 154960 h 3180608"/>
                <a:gd name="connsiteX2" fmla="*/ 1977058 w 2670218"/>
                <a:gd name="connsiteY2" fmla="*/ 94000 h 3180608"/>
                <a:gd name="connsiteX3" fmla="*/ 2669970 w 2670218"/>
                <a:gd name="connsiteY3" fmla="*/ 1002304 h 3180608"/>
                <a:gd name="connsiteX4" fmla="*/ 2052242 w 2670218"/>
                <a:gd name="connsiteY4" fmla="*/ 2109744 h 3180608"/>
                <a:gd name="connsiteX5" fmla="*/ 1680386 w 2670218"/>
                <a:gd name="connsiteY5" fmla="*/ 2646192 h 3180608"/>
                <a:gd name="connsiteX6" fmla="*/ 1530018 w 2670218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680386 w 2675085"/>
                <a:gd name="connsiteY5" fmla="*/ 2646192 h 3180608"/>
                <a:gd name="connsiteX6" fmla="*/ 1530018 w 2675085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506451 w 2675085"/>
                <a:gd name="connsiteY5" fmla="*/ 2638804 h 3180608"/>
                <a:gd name="connsiteX6" fmla="*/ 1530018 w 2675085"/>
                <a:gd name="connsiteY6" fmla="*/ 3180608 h 3180608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506451 w 2675085"/>
                <a:gd name="connsiteY5" fmla="*/ 2638804 h 3310842"/>
                <a:gd name="connsiteX6" fmla="*/ 1481623 w 2675085"/>
                <a:gd name="connsiteY6" fmla="*/ 3310843 h 3310842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390492 w 2675085"/>
                <a:gd name="connsiteY5" fmla="*/ 2633891 h 3310842"/>
                <a:gd name="connsiteX6" fmla="*/ 1481623 w 2675085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90492 w 2681568"/>
                <a:gd name="connsiteY5" fmla="*/ 2633891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274539 w 2681568"/>
                <a:gd name="connsiteY5" fmla="*/ 2628973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81568" h="3310842">
                  <a:moveTo>
                    <a:pt x="-3" y="1211185"/>
                  </a:moveTo>
                  <a:cubicBezTo>
                    <a:pt x="180337" y="876751"/>
                    <a:pt x="554332" y="341158"/>
                    <a:pt x="883842" y="154960"/>
                  </a:cubicBezTo>
                  <a:cubicBezTo>
                    <a:pt x="1213352" y="-31238"/>
                    <a:pt x="1679370" y="-47224"/>
                    <a:pt x="1977058" y="94000"/>
                  </a:cubicBezTo>
                  <a:cubicBezTo>
                    <a:pt x="2274746" y="235224"/>
                    <a:pt x="2763011" y="680629"/>
                    <a:pt x="2669970" y="1002304"/>
                  </a:cubicBezTo>
                  <a:cubicBezTo>
                    <a:pt x="2576929" y="1323979"/>
                    <a:pt x="1641722" y="1752529"/>
                    <a:pt x="1418813" y="2024051"/>
                  </a:cubicBezTo>
                  <a:cubicBezTo>
                    <a:pt x="1195904" y="2295573"/>
                    <a:pt x="1313776" y="2447841"/>
                    <a:pt x="1332518" y="2631436"/>
                  </a:cubicBezTo>
                  <a:cubicBezTo>
                    <a:pt x="1403824" y="2890759"/>
                    <a:pt x="1462996" y="3044989"/>
                    <a:pt x="1481623" y="3310843"/>
                  </a:cubicBezTo>
                </a:path>
              </a:pathLst>
            </a:custGeom>
            <a:noFill/>
            <a:ln w="7620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19" name="แผนผังลำดับงาน: ตัวเชื่อมต่อ 318">
              <a:extLst>
                <a:ext uri="{FF2B5EF4-FFF2-40B4-BE49-F238E27FC236}">
                  <a16:creationId xmlns:a16="http://schemas.microsoft.com/office/drawing/2014/main" id="{DC7671A5-AC32-4612-8AB2-7873ADCEA294}"/>
                </a:ext>
              </a:extLst>
            </p:cNvPr>
            <p:cNvSpPr/>
            <p:nvPr/>
          </p:nvSpPr>
          <p:spPr>
            <a:xfrm>
              <a:off x="5128441" y="3059773"/>
              <a:ext cx="140209" cy="128749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320" name="กลุ่ม 319">
            <a:extLst>
              <a:ext uri="{FF2B5EF4-FFF2-40B4-BE49-F238E27FC236}">
                <a16:creationId xmlns:a16="http://schemas.microsoft.com/office/drawing/2014/main" id="{999ACEDF-26F4-4144-96C0-9EF155E5A2BB}"/>
              </a:ext>
            </a:extLst>
          </p:cNvPr>
          <p:cNvGrpSpPr/>
          <p:nvPr/>
        </p:nvGrpSpPr>
        <p:grpSpPr>
          <a:xfrm rot="20286535">
            <a:off x="6270032" y="3677996"/>
            <a:ext cx="263910" cy="549262"/>
            <a:chOff x="4870427" y="2173659"/>
            <a:chExt cx="531225" cy="1014863"/>
          </a:xfrm>
        </p:grpSpPr>
        <p:sp>
          <p:nvSpPr>
            <p:cNvPr id="321" name="รูปแบบอิสระ: รูปร่าง 320">
              <a:extLst>
                <a:ext uri="{FF2B5EF4-FFF2-40B4-BE49-F238E27FC236}">
                  <a16:creationId xmlns:a16="http://schemas.microsoft.com/office/drawing/2014/main" id="{3BB320A4-CA43-4CFE-8265-418AA59FC7D3}"/>
                </a:ext>
              </a:extLst>
            </p:cNvPr>
            <p:cNvSpPr/>
            <p:nvPr/>
          </p:nvSpPr>
          <p:spPr>
            <a:xfrm>
              <a:off x="4870427" y="2173659"/>
              <a:ext cx="531225" cy="794067"/>
            </a:xfrm>
            <a:custGeom>
              <a:avLst/>
              <a:gdLst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99615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525"/>
                <a:gd name="connsiteY0" fmla="*/ 902335 h 3076575"/>
                <a:gd name="connsiteX1" fmla="*/ 619760 w 2388525"/>
                <a:gd name="connsiteY1" fmla="*/ 99695 h 3076575"/>
                <a:gd name="connsiteX2" fmla="*/ 1554480 w 2388525"/>
                <a:gd name="connsiteY2" fmla="*/ 99695 h 3076575"/>
                <a:gd name="connsiteX3" fmla="*/ 2387600 w 2388525"/>
                <a:gd name="connsiteY3" fmla="*/ 892175 h 3076575"/>
                <a:gd name="connsiteX4" fmla="*/ 1708912 w 2388525"/>
                <a:gd name="connsiteY4" fmla="*/ 1938655 h 3076575"/>
                <a:gd name="connsiteX5" fmla="*/ 1270000 w 2388525"/>
                <a:gd name="connsiteY5" fmla="*/ 2365375 h 3076575"/>
                <a:gd name="connsiteX6" fmla="*/ 1229360 w 2388525"/>
                <a:gd name="connsiteY6" fmla="*/ 3076575 h 3076575"/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26463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390"/>
                <a:gd name="connsiteY0" fmla="*/ 902335 h 3076575"/>
                <a:gd name="connsiteX1" fmla="*/ 619760 w 2388390"/>
                <a:gd name="connsiteY1" fmla="*/ 99695 h 3076575"/>
                <a:gd name="connsiteX2" fmla="*/ 1554480 w 2388390"/>
                <a:gd name="connsiteY2" fmla="*/ 99695 h 3076575"/>
                <a:gd name="connsiteX3" fmla="*/ 2387600 w 2388390"/>
                <a:gd name="connsiteY3" fmla="*/ 892175 h 3076575"/>
                <a:gd name="connsiteX4" fmla="*/ 1696720 w 2388390"/>
                <a:gd name="connsiteY4" fmla="*/ 1926463 h 3076575"/>
                <a:gd name="connsiteX5" fmla="*/ 1270000 w 2388390"/>
                <a:gd name="connsiteY5" fmla="*/ 2365375 h 3076575"/>
                <a:gd name="connsiteX6" fmla="*/ 1229360 w 2388390"/>
                <a:gd name="connsiteY6" fmla="*/ 3076575 h 3076575"/>
                <a:gd name="connsiteX0" fmla="*/ 0 w 2370106"/>
                <a:gd name="connsiteY0" fmla="*/ 901957 h 3076197"/>
                <a:gd name="connsiteX1" fmla="*/ 619760 w 2370106"/>
                <a:gd name="connsiteY1" fmla="*/ 99317 h 3076197"/>
                <a:gd name="connsiteX2" fmla="*/ 1554480 w 2370106"/>
                <a:gd name="connsiteY2" fmla="*/ 99317 h 3076197"/>
                <a:gd name="connsiteX3" fmla="*/ 2369312 w 2370106"/>
                <a:gd name="connsiteY3" fmla="*/ 885701 h 3076197"/>
                <a:gd name="connsiteX4" fmla="*/ 1696720 w 2370106"/>
                <a:gd name="connsiteY4" fmla="*/ 1926085 h 3076197"/>
                <a:gd name="connsiteX5" fmla="*/ 1270000 w 2370106"/>
                <a:gd name="connsiteY5" fmla="*/ 2364997 h 3076197"/>
                <a:gd name="connsiteX6" fmla="*/ 1229360 w 2370106"/>
                <a:gd name="connsiteY6" fmla="*/ 3076197 h 3076197"/>
                <a:gd name="connsiteX0" fmla="*/ 0 w 2369418"/>
                <a:gd name="connsiteY0" fmla="*/ 931935 h 3106175"/>
                <a:gd name="connsiteX1" fmla="*/ 619760 w 2369418"/>
                <a:gd name="connsiteY1" fmla="*/ 129295 h 3106175"/>
                <a:gd name="connsiteX2" fmla="*/ 1645920 w 2369418"/>
                <a:gd name="connsiteY2" fmla="*/ 80527 h 3106175"/>
                <a:gd name="connsiteX3" fmla="*/ 2369312 w 2369418"/>
                <a:gd name="connsiteY3" fmla="*/ 915679 h 3106175"/>
                <a:gd name="connsiteX4" fmla="*/ 1696720 w 2369418"/>
                <a:gd name="connsiteY4" fmla="*/ 1956063 h 3106175"/>
                <a:gd name="connsiteX5" fmla="*/ 1270000 w 2369418"/>
                <a:gd name="connsiteY5" fmla="*/ 2394975 h 3106175"/>
                <a:gd name="connsiteX6" fmla="*/ 1229360 w 2369418"/>
                <a:gd name="connsiteY6" fmla="*/ 3106175 h 3106175"/>
                <a:gd name="connsiteX0" fmla="*/ 0 w 2369320"/>
                <a:gd name="connsiteY0" fmla="*/ 962119 h 3136359"/>
                <a:gd name="connsiteX1" fmla="*/ 619760 w 2369320"/>
                <a:gd name="connsiteY1" fmla="*/ 159479 h 3136359"/>
                <a:gd name="connsiteX2" fmla="*/ 1682496 w 2369320"/>
                <a:gd name="connsiteY2" fmla="*/ 68039 h 3136359"/>
                <a:gd name="connsiteX3" fmla="*/ 2369312 w 2369320"/>
                <a:gd name="connsiteY3" fmla="*/ 945863 h 3136359"/>
                <a:gd name="connsiteX4" fmla="*/ 1696720 w 2369320"/>
                <a:gd name="connsiteY4" fmla="*/ 1986247 h 3136359"/>
                <a:gd name="connsiteX5" fmla="*/ 1270000 w 2369320"/>
                <a:gd name="connsiteY5" fmla="*/ 2425159 h 3136359"/>
                <a:gd name="connsiteX6" fmla="*/ 1229360 w 2369320"/>
                <a:gd name="connsiteY6" fmla="*/ 3136359 h 3136359"/>
                <a:gd name="connsiteX0" fmla="*/ 0 w 2369320"/>
                <a:gd name="connsiteY0" fmla="*/ 974373 h 3148613"/>
                <a:gd name="connsiteX1" fmla="*/ 589280 w 2369320"/>
                <a:gd name="connsiteY1" fmla="*/ 141253 h 3148613"/>
                <a:gd name="connsiteX2" fmla="*/ 1682496 w 2369320"/>
                <a:gd name="connsiteY2" fmla="*/ 80293 h 3148613"/>
                <a:gd name="connsiteX3" fmla="*/ 2369312 w 2369320"/>
                <a:gd name="connsiteY3" fmla="*/ 958117 h 3148613"/>
                <a:gd name="connsiteX4" fmla="*/ 1696720 w 2369320"/>
                <a:gd name="connsiteY4" fmla="*/ 1998501 h 3148613"/>
                <a:gd name="connsiteX5" fmla="*/ 1270000 w 2369320"/>
                <a:gd name="connsiteY5" fmla="*/ 2437413 h 3148613"/>
                <a:gd name="connsiteX6" fmla="*/ 1229360 w 2369320"/>
                <a:gd name="connsiteY6" fmla="*/ 3148613 h 3148613"/>
                <a:gd name="connsiteX0" fmla="*/ 0 w 2411992"/>
                <a:gd name="connsiteY0" fmla="*/ 923245 h 3146253"/>
                <a:gd name="connsiteX1" fmla="*/ 631952 w 2411992"/>
                <a:gd name="connsiteY1" fmla="*/ 138893 h 3146253"/>
                <a:gd name="connsiteX2" fmla="*/ 1725168 w 2411992"/>
                <a:gd name="connsiteY2" fmla="*/ 77933 h 3146253"/>
                <a:gd name="connsiteX3" fmla="*/ 2411984 w 2411992"/>
                <a:gd name="connsiteY3" fmla="*/ 955757 h 3146253"/>
                <a:gd name="connsiteX4" fmla="*/ 1739392 w 2411992"/>
                <a:gd name="connsiteY4" fmla="*/ 1996141 h 3146253"/>
                <a:gd name="connsiteX5" fmla="*/ 1312672 w 2411992"/>
                <a:gd name="connsiteY5" fmla="*/ 2435053 h 3146253"/>
                <a:gd name="connsiteX6" fmla="*/ 1272032 w 2411992"/>
                <a:gd name="connsiteY6" fmla="*/ 3146253 h 3146253"/>
                <a:gd name="connsiteX0" fmla="*/ 0 w 2411992"/>
                <a:gd name="connsiteY0" fmla="*/ 910473 h 3145673"/>
                <a:gd name="connsiteX1" fmla="*/ 631952 w 2411992"/>
                <a:gd name="connsiteY1" fmla="*/ 138313 h 3145673"/>
                <a:gd name="connsiteX2" fmla="*/ 1725168 w 2411992"/>
                <a:gd name="connsiteY2" fmla="*/ 77353 h 3145673"/>
                <a:gd name="connsiteX3" fmla="*/ 2411984 w 2411992"/>
                <a:gd name="connsiteY3" fmla="*/ 955177 h 3145673"/>
                <a:gd name="connsiteX4" fmla="*/ 1739392 w 2411992"/>
                <a:gd name="connsiteY4" fmla="*/ 1995561 h 3145673"/>
                <a:gd name="connsiteX5" fmla="*/ 1312672 w 2411992"/>
                <a:gd name="connsiteY5" fmla="*/ 2434473 h 3145673"/>
                <a:gd name="connsiteX6" fmla="*/ 1272032 w 2411992"/>
                <a:gd name="connsiteY6" fmla="*/ 3145673 h 3145673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752"/>
                <a:gd name="connsiteY0" fmla="*/ 912675 h 3147875"/>
                <a:gd name="connsiteX1" fmla="*/ 631952 w 2387752"/>
                <a:gd name="connsiteY1" fmla="*/ 140515 h 3147875"/>
                <a:gd name="connsiteX2" fmla="*/ 1725168 w 2387752"/>
                <a:gd name="connsiteY2" fmla="*/ 79555 h 3147875"/>
                <a:gd name="connsiteX3" fmla="*/ 2387600 w 2387752"/>
                <a:gd name="connsiteY3" fmla="*/ 987859 h 3147875"/>
                <a:gd name="connsiteX4" fmla="*/ 1782064 w 2387752"/>
                <a:gd name="connsiteY4" fmla="*/ 2040435 h 3147875"/>
                <a:gd name="connsiteX5" fmla="*/ 1312672 w 2387752"/>
                <a:gd name="connsiteY5" fmla="*/ 2436675 h 3147875"/>
                <a:gd name="connsiteX6" fmla="*/ 1272032 w 2387752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497635 h 3147875"/>
                <a:gd name="connsiteX6" fmla="*/ 1272032 w 2387750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552499 h 3147875"/>
                <a:gd name="connsiteX6" fmla="*/ 1272032 w 2387750"/>
                <a:gd name="connsiteY6" fmla="*/ 3147875 h 3147875"/>
                <a:gd name="connsiteX0" fmla="*/ 0 w 2418222"/>
                <a:gd name="connsiteY0" fmla="*/ 912675 h 3147875"/>
                <a:gd name="connsiteX1" fmla="*/ 631952 w 2418222"/>
                <a:gd name="connsiteY1" fmla="*/ 140515 h 3147875"/>
                <a:gd name="connsiteX2" fmla="*/ 1725168 w 2418222"/>
                <a:gd name="connsiteY2" fmla="*/ 79555 h 3147875"/>
                <a:gd name="connsiteX3" fmla="*/ 2418080 w 2418222"/>
                <a:gd name="connsiteY3" fmla="*/ 987859 h 3147875"/>
                <a:gd name="connsiteX4" fmla="*/ 1782064 w 2418222"/>
                <a:gd name="connsiteY4" fmla="*/ 2040435 h 3147875"/>
                <a:gd name="connsiteX5" fmla="*/ 1349248 w 2418222"/>
                <a:gd name="connsiteY5" fmla="*/ 2552499 h 3147875"/>
                <a:gd name="connsiteX6" fmla="*/ 1272032 w 2418222"/>
                <a:gd name="connsiteY6" fmla="*/ 3147875 h 3147875"/>
                <a:gd name="connsiteX0" fmla="*/ 0 w 2418335"/>
                <a:gd name="connsiteY0" fmla="*/ 912675 h 3147875"/>
                <a:gd name="connsiteX1" fmla="*/ 631952 w 2418335"/>
                <a:gd name="connsiteY1" fmla="*/ 140515 h 3147875"/>
                <a:gd name="connsiteX2" fmla="*/ 1725168 w 2418335"/>
                <a:gd name="connsiteY2" fmla="*/ 79555 h 3147875"/>
                <a:gd name="connsiteX3" fmla="*/ 2418080 w 2418335"/>
                <a:gd name="connsiteY3" fmla="*/ 987859 h 3147875"/>
                <a:gd name="connsiteX4" fmla="*/ 1800352 w 2418335"/>
                <a:gd name="connsiteY4" fmla="*/ 2095299 h 3147875"/>
                <a:gd name="connsiteX5" fmla="*/ 1349248 w 2418335"/>
                <a:gd name="connsiteY5" fmla="*/ 2552499 h 3147875"/>
                <a:gd name="connsiteX6" fmla="*/ 1272032 w 2418335"/>
                <a:gd name="connsiteY6" fmla="*/ 3147875 h 3147875"/>
                <a:gd name="connsiteX0" fmla="*/ 0 w 2418330"/>
                <a:gd name="connsiteY0" fmla="*/ 912675 h 3147875"/>
                <a:gd name="connsiteX1" fmla="*/ 631952 w 2418330"/>
                <a:gd name="connsiteY1" fmla="*/ 140515 h 3147875"/>
                <a:gd name="connsiteX2" fmla="*/ 1725168 w 2418330"/>
                <a:gd name="connsiteY2" fmla="*/ 79555 h 3147875"/>
                <a:gd name="connsiteX3" fmla="*/ 2418080 w 2418330"/>
                <a:gd name="connsiteY3" fmla="*/ 987859 h 3147875"/>
                <a:gd name="connsiteX4" fmla="*/ 1800352 w 2418330"/>
                <a:gd name="connsiteY4" fmla="*/ 2095299 h 3147875"/>
                <a:gd name="connsiteX5" fmla="*/ 1398016 w 2418330"/>
                <a:gd name="connsiteY5" fmla="*/ 2619555 h 3147875"/>
                <a:gd name="connsiteX6" fmla="*/ 1272032 w 2418330"/>
                <a:gd name="connsiteY6" fmla="*/ 3147875 h 3147875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90320 w 2418330"/>
                <a:gd name="connsiteY6" fmla="*/ 3166163 h 3166163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78128 w 2418330"/>
                <a:gd name="connsiteY6" fmla="*/ 3166163 h 3166163"/>
                <a:gd name="connsiteX0" fmla="*/ 0 w 2418328"/>
                <a:gd name="connsiteY0" fmla="*/ 912675 h 3166163"/>
                <a:gd name="connsiteX1" fmla="*/ 631952 w 2418328"/>
                <a:gd name="connsiteY1" fmla="*/ 140515 h 3166163"/>
                <a:gd name="connsiteX2" fmla="*/ 1725168 w 2418328"/>
                <a:gd name="connsiteY2" fmla="*/ 79555 h 3166163"/>
                <a:gd name="connsiteX3" fmla="*/ 2418080 w 2418328"/>
                <a:gd name="connsiteY3" fmla="*/ 987859 h 3166163"/>
                <a:gd name="connsiteX4" fmla="*/ 1800352 w 2418328"/>
                <a:gd name="connsiteY4" fmla="*/ 2095299 h 3166163"/>
                <a:gd name="connsiteX5" fmla="*/ 1428496 w 2418328"/>
                <a:gd name="connsiteY5" fmla="*/ 2631747 h 3166163"/>
                <a:gd name="connsiteX6" fmla="*/ 1278128 w 2418328"/>
                <a:gd name="connsiteY6" fmla="*/ 3166163 h 3166163"/>
                <a:gd name="connsiteX0" fmla="*/ 0 w 2041663"/>
                <a:gd name="connsiteY0" fmla="*/ 1082309 h 3174129"/>
                <a:gd name="connsiteX1" fmla="*/ 255287 w 2041663"/>
                <a:gd name="connsiteY1" fmla="*/ 148481 h 3174129"/>
                <a:gd name="connsiteX2" fmla="*/ 1348503 w 2041663"/>
                <a:gd name="connsiteY2" fmla="*/ 87521 h 3174129"/>
                <a:gd name="connsiteX3" fmla="*/ 2041415 w 2041663"/>
                <a:gd name="connsiteY3" fmla="*/ 995825 h 3174129"/>
                <a:gd name="connsiteX4" fmla="*/ 1423687 w 2041663"/>
                <a:gd name="connsiteY4" fmla="*/ 2103265 h 3174129"/>
                <a:gd name="connsiteX5" fmla="*/ 1051831 w 2041663"/>
                <a:gd name="connsiteY5" fmla="*/ 2639713 h 3174129"/>
                <a:gd name="connsiteX6" fmla="*/ 901463 w 2041663"/>
                <a:gd name="connsiteY6" fmla="*/ 3174129 h 3174129"/>
                <a:gd name="connsiteX0" fmla="*/ -1 w 2572967"/>
                <a:gd name="connsiteY0" fmla="*/ 906344 h 3165878"/>
                <a:gd name="connsiteX1" fmla="*/ 786591 w 2572967"/>
                <a:gd name="connsiteY1" fmla="*/ 140230 h 3165878"/>
                <a:gd name="connsiteX2" fmla="*/ 1879807 w 2572967"/>
                <a:gd name="connsiteY2" fmla="*/ 79270 h 3165878"/>
                <a:gd name="connsiteX3" fmla="*/ 2572719 w 2572967"/>
                <a:gd name="connsiteY3" fmla="*/ 987574 h 3165878"/>
                <a:gd name="connsiteX4" fmla="*/ 1954991 w 2572967"/>
                <a:gd name="connsiteY4" fmla="*/ 2095014 h 3165878"/>
                <a:gd name="connsiteX5" fmla="*/ 1583135 w 2572967"/>
                <a:gd name="connsiteY5" fmla="*/ 2631462 h 3165878"/>
                <a:gd name="connsiteX6" fmla="*/ 1432767 w 2572967"/>
                <a:gd name="connsiteY6" fmla="*/ 3165878 h 3165878"/>
                <a:gd name="connsiteX0" fmla="*/ -1 w 2619606"/>
                <a:gd name="connsiteY0" fmla="*/ 1027707 h 3171494"/>
                <a:gd name="connsiteX1" fmla="*/ 833230 w 2619606"/>
                <a:gd name="connsiteY1" fmla="*/ 145846 h 3171494"/>
                <a:gd name="connsiteX2" fmla="*/ 1926446 w 2619606"/>
                <a:gd name="connsiteY2" fmla="*/ 84886 h 3171494"/>
                <a:gd name="connsiteX3" fmla="*/ 2619358 w 2619606"/>
                <a:gd name="connsiteY3" fmla="*/ 993190 h 3171494"/>
                <a:gd name="connsiteX4" fmla="*/ 2001630 w 2619606"/>
                <a:gd name="connsiteY4" fmla="*/ 2100630 h 3171494"/>
                <a:gd name="connsiteX5" fmla="*/ 1629774 w 2619606"/>
                <a:gd name="connsiteY5" fmla="*/ 2637078 h 3171494"/>
                <a:gd name="connsiteX6" fmla="*/ 1479406 w 2619606"/>
                <a:gd name="connsiteY6" fmla="*/ 3171494 h 3171494"/>
                <a:gd name="connsiteX0" fmla="*/ -3 w 2670218"/>
                <a:gd name="connsiteY0" fmla="*/ 1211185 h 3180608"/>
                <a:gd name="connsiteX1" fmla="*/ 883842 w 2670218"/>
                <a:gd name="connsiteY1" fmla="*/ 154960 h 3180608"/>
                <a:gd name="connsiteX2" fmla="*/ 1977058 w 2670218"/>
                <a:gd name="connsiteY2" fmla="*/ 94000 h 3180608"/>
                <a:gd name="connsiteX3" fmla="*/ 2669970 w 2670218"/>
                <a:gd name="connsiteY3" fmla="*/ 1002304 h 3180608"/>
                <a:gd name="connsiteX4" fmla="*/ 2052242 w 2670218"/>
                <a:gd name="connsiteY4" fmla="*/ 2109744 h 3180608"/>
                <a:gd name="connsiteX5" fmla="*/ 1680386 w 2670218"/>
                <a:gd name="connsiteY5" fmla="*/ 2646192 h 3180608"/>
                <a:gd name="connsiteX6" fmla="*/ 1530018 w 2670218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680386 w 2675085"/>
                <a:gd name="connsiteY5" fmla="*/ 2646192 h 3180608"/>
                <a:gd name="connsiteX6" fmla="*/ 1530018 w 2675085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506451 w 2675085"/>
                <a:gd name="connsiteY5" fmla="*/ 2638804 h 3180608"/>
                <a:gd name="connsiteX6" fmla="*/ 1530018 w 2675085"/>
                <a:gd name="connsiteY6" fmla="*/ 3180608 h 3180608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506451 w 2675085"/>
                <a:gd name="connsiteY5" fmla="*/ 2638804 h 3310842"/>
                <a:gd name="connsiteX6" fmla="*/ 1481623 w 2675085"/>
                <a:gd name="connsiteY6" fmla="*/ 3310843 h 3310842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390492 w 2675085"/>
                <a:gd name="connsiteY5" fmla="*/ 2633891 h 3310842"/>
                <a:gd name="connsiteX6" fmla="*/ 1481623 w 2675085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90492 w 2681568"/>
                <a:gd name="connsiteY5" fmla="*/ 2633891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274539 w 2681568"/>
                <a:gd name="connsiteY5" fmla="*/ 2628973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81568" h="3310842">
                  <a:moveTo>
                    <a:pt x="-3" y="1211185"/>
                  </a:moveTo>
                  <a:cubicBezTo>
                    <a:pt x="180337" y="876751"/>
                    <a:pt x="554332" y="341158"/>
                    <a:pt x="883842" y="154960"/>
                  </a:cubicBezTo>
                  <a:cubicBezTo>
                    <a:pt x="1213352" y="-31238"/>
                    <a:pt x="1679370" y="-47224"/>
                    <a:pt x="1977058" y="94000"/>
                  </a:cubicBezTo>
                  <a:cubicBezTo>
                    <a:pt x="2274746" y="235224"/>
                    <a:pt x="2763011" y="680629"/>
                    <a:pt x="2669970" y="1002304"/>
                  </a:cubicBezTo>
                  <a:cubicBezTo>
                    <a:pt x="2576929" y="1323979"/>
                    <a:pt x="1641722" y="1752529"/>
                    <a:pt x="1418813" y="2024051"/>
                  </a:cubicBezTo>
                  <a:cubicBezTo>
                    <a:pt x="1195904" y="2295573"/>
                    <a:pt x="1313776" y="2447841"/>
                    <a:pt x="1332518" y="2631436"/>
                  </a:cubicBezTo>
                  <a:cubicBezTo>
                    <a:pt x="1403824" y="2890759"/>
                    <a:pt x="1462996" y="3044989"/>
                    <a:pt x="1481623" y="3310843"/>
                  </a:cubicBezTo>
                </a:path>
              </a:pathLst>
            </a:custGeom>
            <a:noFill/>
            <a:ln w="7620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23" name="แผนผังลำดับงาน: ตัวเชื่อมต่อ 322">
              <a:extLst>
                <a:ext uri="{FF2B5EF4-FFF2-40B4-BE49-F238E27FC236}">
                  <a16:creationId xmlns:a16="http://schemas.microsoft.com/office/drawing/2014/main" id="{49A9B08A-4582-4DCD-AB86-E0A6A0C38685}"/>
                </a:ext>
              </a:extLst>
            </p:cNvPr>
            <p:cNvSpPr/>
            <p:nvPr/>
          </p:nvSpPr>
          <p:spPr>
            <a:xfrm>
              <a:off x="5128441" y="3059773"/>
              <a:ext cx="140209" cy="128749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2022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กลุ่ม 69">
            <a:extLst>
              <a:ext uri="{FF2B5EF4-FFF2-40B4-BE49-F238E27FC236}">
                <a16:creationId xmlns:a16="http://schemas.microsoft.com/office/drawing/2014/main" id="{0EC99DB8-FF7B-45E2-B5AE-262B011CC289}"/>
              </a:ext>
            </a:extLst>
          </p:cNvPr>
          <p:cNvGrpSpPr/>
          <p:nvPr/>
        </p:nvGrpSpPr>
        <p:grpSpPr>
          <a:xfrm>
            <a:off x="7948856" y="-425289"/>
            <a:ext cx="4295310" cy="2628347"/>
            <a:chOff x="7674178" y="-341096"/>
            <a:chExt cx="4662969" cy="1875851"/>
          </a:xfrm>
        </p:grpSpPr>
        <p:sp>
          <p:nvSpPr>
            <p:cNvPr id="99" name="สี่เหลี่ยมผืนผ้า 70">
              <a:extLst>
                <a:ext uri="{FF2B5EF4-FFF2-40B4-BE49-F238E27FC236}">
                  <a16:creationId xmlns:a16="http://schemas.microsoft.com/office/drawing/2014/main" id="{B1BA1393-E315-4A20-8AF0-B0FA10750933}"/>
                </a:ext>
              </a:extLst>
            </p:cNvPr>
            <p:cNvSpPr/>
            <p:nvPr/>
          </p:nvSpPr>
          <p:spPr>
            <a:xfrm>
              <a:off x="8177762" y="-38512"/>
              <a:ext cx="3640651" cy="1255794"/>
            </a:xfrm>
            <a:prstGeom prst="rect">
              <a:avLst/>
            </a:prstGeom>
            <a:solidFill>
              <a:srgbClr val="5E27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00" name="สี่เหลี่ยมผืนผ้า 71">
              <a:extLst>
                <a:ext uri="{FF2B5EF4-FFF2-40B4-BE49-F238E27FC236}">
                  <a16:creationId xmlns:a16="http://schemas.microsoft.com/office/drawing/2014/main" id="{03ED2B02-7BF2-4A9E-8177-9AECF84D1054}"/>
                </a:ext>
              </a:extLst>
            </p:cNvPr>
            <p:cNvSpPr/>
            <p:nvPr/>
          </p:nvSpPr>
          <p:spPr>
            <a:xfrm>
              <a:off x="8313163" y="-23194"/>
              <a:ext cx="3334327" cy="1071303"/>
            </a:xfrm>
            <a:prstGeom prst="rect">
              <a:avLst/>
            </a:prstGeom>
            <a:solidFill>
              <a:srgbClr val="C0EEE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cxnSp>
          <p:nvCxnSpPr>
            <p:cNvPr id="101" name="ตัวเชื่อมต่อตรง 72">
              <a:extLst>
                <a:ext uri="{FF2B5EF4-FFF2-40B4-BE49-F238E27FC236}">
                  <a16:creationId xmlns:a16="http://schemas.microsoft.com/office/drawing/2014/main" id="{9F59C105-E117-4918-AD87-916E4D3D181F}"/>
                </a:ext>
              </a:extLst>
            </p:cNvPr>
            <p:cNvCxnSpPr>
              <a:cxnSpLocks/>
              <a:stCxn id="100" idx="0"/>
              <a:endCxn id="100" idx="2"/>
            </p:cNvCxnSpPr>
            <p:nvPr/>
          </p:nvCxnSpPr>
          <p:spPr>
            <a:xfrm>
              <a:off x="9980327" y="-23194"/>
              <a:ext cx="0" cy="107130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73">
              <a:extLst>
                <a:ext uri="{FF2B5EF4-FFF2-40B4-BE49-F238E27FC236}">
                  <a16:creationId xmlns:a16="http://schemas.microsoft.com/office/drawing/2014/main" id="{4110990B-F0A2-4303-968A-B25E8E8F03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56527" y="202397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74">
              <a:extLst>
                <a:ext uri="{FF2B5EF4-FFF2-40B4-BE49-F238E27FC236}">
                  <a16:creationId xmlns:a16="http://schemas.microsoft.com/office/drawing/2014/main" id="{BEF391F8-4525-4D44-BAFB-98CDA33ACE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4911" y="420097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กลุ่ม 75">
              <a:extLst>
                <a:ext uri="{FF2B5EF4-FFF2-40B4-BE49-F238E27FC236}">
                  <a16:creationId xmlns:a16="http://schemas.microsoft.com/office/drawing/2014/main" id="{FA12FF20-C546-4A50-95A0-F3F0F3F8E4D3}"/>
                </a:ext>
              </a:extLst>
            </p:cNvPr>
            <p:cNvGrpSpPr/>
            <p:nvPr/>
          </p:nvGrpSpPr>
          <p:grpSpPr>
            <a:xfrm>
              <a:off x="7674178" y="-341096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111" name="รูปแบบอิสระ: รูปร่าง 82">
                <a:extLst>
                  <a:ext uri="{FF2B5EF4-FFF2-40B4-BE49-F238E27FC236}">
                    <a16:creationId xmlns:a16="http://schemas.microsoft.com/office/drawing/2014/main" id="{A4A290D9-434B-4B61-BD58-BE93A2F3C297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112" name="ตัวเชื่อมต่อตรง 83">
                <a:extLst>
                  <a:ext uri="{FF2B5EF4-FFF2-40B4-BE49-F238E27FC236}">
                    <a16:creationId xmlns:a16="http://schemas.microsoft.com/office/drawing/2014/main" id="{19D22186-81B5-48D6-BF6E-7C35780044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ตัวเชื่อมต่อตรง 84">
                <a:extLst>
                  <a:ext uri="{FF2B5EF4-FFF2-40B4-BE49-F238E27FC236}">
                    <a16:creationId xmlns:a16="http://schemas.microsoft.com/office/drawing/2014/main" id="{E235B089-7CA0-4691-ABCE-6125F38918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ตัวเชื่อมต่อตรง 76">
              <a:extLst>
                <a:ext uri="{FF2B5EF4-FFF2-40B4-BE49-F238E27FC236}">
                  <a16:creationId xmlns:a16="http://schemas.microsoft.com/office/drawing/2014/main" id="{054365F7-6310-4498-BFC0-A0D8E734C8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23691" y="204778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ตัวเชื่อมต่อตรง 77">
              <a:extLst>
                <a:ext uri="{FF2B5EF4-FFF2-40B4-BE49-F238E27FC236}">
                  <a16:creationId xmlns:a16="http://schemas.microsoft.com/office/drawing/2014/main" id="{8BC96713-55A6-4038-9128-C1A7F605E4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82075" y="422478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กลุ่ม 78">
              <a:extLst>
                <a:ext uri="{FF2B5EF4-FFF2-40B4-BE49-F238E27FC236}">
                  <a16:creationId xmlns:a16="http://schemas.microsoft.com/office/drawing/2014/main" id="{5AE13D38-6892-47BC-A765-23C06450CAB4}"/>
                </a:ext>
              </a:extLst>
            </p:cNvPr>
            <p:cNvGrpSpPr/>
            <p:nvPr/>
          </p:nvGrpSpPr>
          <p:grpSpPr>
            <a:xfrm flipH="1">
              <a:off x="11246197" y="-336082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108" name="รูปแบบอิสระ: รูปร่าง 79">
                <a:extLst>
                  <a:ext uri="{FF2B5EF4-FFF2-40B4-BE49-F238E27FC236}">
                    <a16:creationId xmlns:a16="http://schemas.microsoft.com/office/drawing/2014/main" id="{15301E61-48B6-4C89-A4BD-45A799B04B06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109" name="ตัวเชื่อมต่อตรง 80">
                <a:extLst>
                  <a:ext uri="{FF2B5EF4-FFF2-40B4-BE49-F238E27FC236}">
                    <a16:creationId xmlns:a16="http://schemas.microsoft.com/office/drawing/2014/main" id="{4980C0A4-E5A5-462E-AA6B-36010ABCBC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ตัวเชื่อมต่อตรง 81">
                <a:extLst>
                  <a:ext uri="{FF2B5EF4-FFF2-40B4-BE49-F238E27FC236}">
                    <a16:creationId xmlns:a16="http://schemas.microsoft.com/office/drawing/2014/main" id="{6DA35D48-FB1C-4050-AAC1-B5A84EF566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ชื่อเรื่อง 826">
            <a:extLst>
              <a:ext uri="{FF2B5EF4-FFF2-40B4-BE49-F238E27FC236}">
                <a16:creationId xmlns:a16="http://schemas.microsoft.com/office/drawing/2014/main" id="{B19648A0-F29F-E5DF-7C16-CE4542137FAB}"/>
              </a:ext>
            </a:extLst>
          </p:cNvPr>
          <p:cNvSpPr txBox="1">
            <a:spLocks/>
          </p:cNvSpPr>
          <p:nvPr/>
        </p:nvSpPr>
        <p:spPr>
          <a:xfrm>
            <a:off x="2118826" y="387067"/>
            <a:ext cx="5773949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bị 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trừ</a:t>
            </a:r>
            <a:endParaRPr lang="th-TH" sz="4800" dirty="0">
              <a:ln>
                <a:solidFill>
                  <a:srgbClr val="5E2700"/>
                </a:solidFill>
              </a:ln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DAB449-894B-8830-D7FC-27B2B9F2D72F}"/>
              </a:ext>
            </a:extLst>
          </p:cNvPr>
          <p:cNvSpPr txBox="1"/>
          <p:nvPr/>
        </p:nvSpPr>
        <p:spPr>
          <a:xfrm>
            <a:off x="100753" y="908637"/>
            <a:ext cx="832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1661F5D-A945-1A6D-C04A-04002FE68D1A}"/>
              </a:ext>
            </a:extLst>
          </p:cNvPr>
          <p:cNvSpPr txBox="1"/>
          <p:nvPr/>
        </p:nvSpPr>
        <p:spPr>
          <a:xfrm>
            <a:off x="0" y="1429215"/>
            <a:ext cx="8325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 viên bi.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bi?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BAD34-358A-FB69-EB99-62CDEFC779AB}"/>
              </a:ext>
            </a:extLst>
          </p:cNvPr>
          <p:cNvGrpSpPr/>
          <p:nvPr/>
        </p:nvGrpSpPr>
        <p:grpSpPr>
          <a:xfrm>
            <a:off x="-43399" y="2404580"/>
            <a:ext cx="8325937" cy="523220"/>
            <a:chOff x="-43399" y="2404580"/>
            <a:chExt cx="8325937" cy="52322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181F48D-624B-5730-4974-C36AC8D51991}"/>
                </a:ext>
              </a:extLst>
            </p:cNvPr>
            <p:cNvSpPr txBox="1"/>
            <p:nvPr/>
          </p:nvSpPr>
          <p:spPr>
            <a:xfrm>
              <a:off x="-43399" y="2404580"/>
              <a:ext cx="83259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bi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  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D9ABB8A-B264-6016-ECB5-0141D5027869}"/>
                </a:ext>
              </a:extLst>
            </p:cNvPr>
            <p:cNvSpPr/>
            <p:nvPr/>
          </p:nvSpPr>
          <p:spPr>
            <a:xfrm>
              <a:off x="1520057" y="2404580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1F199963-EED1-FB2A-D348-84D0B7AE5149}"/>
              </a:ext>
            </a:extLst>
          </p:cNvPr>
          <p:cNvSpPr/>
          <p:nvPr/>
        </p:nvSpPr>
        <p:spPr>
          <a:xfrm>
            <a:off x="3938329" y="4488221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B9A40171-D4B1-BAC7-5801-AB6F58F07915}"/>
              </a:ext>
            </a:extLst>
          </p:cNvPr>
          <p:cNvSpPr/>
          <p:nvPr/>
        </p:nvSpPr>
        <p:spPr>
          <a:xfrm>
            <a:off x="7004383" y="4532303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E92728-7CA7-0973-899F-E98815D7124F}"/>
              </a:ext>
            </a:extLst>
          </p:cNvPr>
          <p:cNvGrpSpPr/>
          <p:nvPr/>
        </p:nvGrpSpPr>
        <p:grpSpPr>
          <a:xfrm>
            <a:off x="2254994" y="3308865"/>
            <a:ext cx="6094373" cy="442183"/>
            <a:chOff x="2318361" y="3610576"/>
            <a:chExt cx="6094373" cy="442183"/>
          </a:xfrm>
        </p:grpSpPr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E5164DB-828B-8EE4-AAD2-7A57EA53080E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4FC5BFB-C7FF-7429-A88F-789CF497A437}"/>
                </a:ext>
              </a:extLst>
            </p:cNvPr>
            <p:cNvCxnSpPr>
              <a:cxnSpLocks/>
            </p:cNvCxnSpPr>
            <p:nvPr/>
          </p:nvCxnSpPr>
          <p:spPr>
            <a:xfrm>
              <a:off x="308671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94890309-E3EC-842C-FA24-5FE777AD4795}"/>
                </a:ext>
              </a:extLst>
            </p:cNvPr>
            <p:cNvCxnSpPr>
              <a:cxnSpLocks/>
            </p:cNvCxnSpPr>
            <p:nvPr/>
          </p:nvCxnSpPr>
          <p:spPr>
            <a:xfrm>
              <a:off x="385507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A988DBB-D79B-70D9-D244-E2A45F1136B4}"/>
                </a:ext>
              </a:extLst>
            </p:cNvPr>
            <p:cNvCxnSpPr>
              <a:cxnSpLocks/>
            </p:cNvCxnSpPr>
            <p:nvPr/>
          </p:nvCxnSpPr>
          <p:spPr>
            <a:xfrm>
              <a:off x="462342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01AE2FF-0FFB-B2FF-3B71-2C02DC0A89CF}"/>
                </a:ext>
              </a:extLst>
            </p:cNvPr>
            <p:cNvCxnSpPr>
              <a:cxnSpLocks/>
            </p:cNvCxnSpPr>
            <p:nvPr/>
          </p:nvCxnSpPr>
          <p:spPr>
            <a:xfrm>
              <a:off x="539178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98C5C3C-FA5E-A324-1AD8-5D64B7C8849C}"/>
                </a:ext>
              </a:extLst>
            </p:cNvPr>
            <p:cNvCxnSpPr>
              <a:cxnSpLocks/>
            </p:cNvCxnSpPr>
            <p:nvPr/>
          </p:nvCxnSpPr>
          <p:spPr>
            <a:xfrm>
              <a:off x="616013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94C8A22-9264-BFBF-DEDB-592EB6D7BBE5}"/>
                </a:ext>
              </a:extLst>
            </p:cNvPr>
            <p:cNvCxnSpPr>
              <a:cxnSpLocks/>
            </p:cNvCxnSpPr>
            <p:nvPr/>
          </p:nvCxnSpPr>
          <p:spPr>
            <a:xfrm>
              <a:off x="692849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7787022-CF2B-BDCE-8394-7D20F559F903}"/>
                </a:ext>
              </a:extLst>
            </p:cNvPr>
            <p:cNvCxnSpPr>
              <a:cxnSpLocks/>
            </p:cNvCxnSpPr>
            <p:nvPr/>
          </p:nvCxnSpPr>
          <p:spPr>
            <a:xfrm>
              <a:off x="769684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E75FBE4-AB1D-0274-7D90-227839CAAAAF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844212"/>
              <a:ext cx="6094373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AE4B4C8B-10D2-6396-5B2D-B082AE99E3A8}"/>
                </a:ext>
              </a:extLst>
            </p:cNvPr>
            <p:cNvCxnSpPr>
              <a:cxnSpLocks/>
            </p:cNvCxnSpPr>
            <p:nvPr/>
          </p:nvCxnSpPr>
          <p:spPr>
            <a:xfrm>
              <a:off x="8412734" y="3635665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 Brace 14">
            <a:extLst>
              <a:ext uri="{FF2B5EF4-FFF2-40B4-BE49-F238E27FC236}">
                <a16:creationId xmlns:a16="http://schemas.microsoft.com/office/drawing/2014/main" id="{8F573099-9859-776B-08EF-218306A2F9DB}"/>
              </a:ext>
            </a:extLst>
          </p:cNvPr>
          <p:cNvSpPr/>
          <p:nvPr/>
        </p:nvSpPr>
        <p:spPr>
          <a:xfrm rot="16200000">
            <a:off x="3790057" y="2109996"/>
            <a:ext cx="741811" cy="3841775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9B9658-8936-0F55-E3E0-99502CFDF3D4}"/>
              </a:ext>
            </a:extLst>
          </p:cNvPr>
          <p:cNvSpPr txBox="1"/>
          <p:nvPr/>
        </p:nvSpPr>
        <p:spPr>
          <a:xfrm>
            <a:off x="3078496" y="3583804"/>
            <a:ext cx="2417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Left Brace 189">
            <a:extLst>
              <a:ext uri="{FF2B5EF4-FFF2-40B4-BE49-F238E27FC236}">
                <a16:creationId xmlns:a16="http://schemas.microsoft.com/office/drawing/2014/main" id="{9A729AE3-2772-CC28-999A-A08F424EB853}"/>
              </a:ext>
            </a:extLst>
          </p:cNvPr>
          <p:cNvSpPr/>
          <p:nvPr/>
        </p:nvSpPr>
        <p:spPr>
          <a:xfrm rot="16200000">
            <a:off x="6897700" y="2951299"/>
            <a:ext cx="650740" cy="2250238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94D2AAB9-9CD3-129E-EB1D-5CDDC89921B5}"/>
              </a:ext>
            </a:extLst>
          </p:cNvPr>
          <p:cNvSpPr txBox="1"/>
          <p:nvPr/>
        </p:nvSpPr>
        <p:spPr>
          <a:xfrm>
            <a:off x="6065241" y="3573546"/>
            <a:ext cx="2417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DB3812-BD52-DDC3-402A-846AC5A02BE2}"/>
              </a:ext>
            </a:extLst>
          </p:cNvPr>
          <p:cNvSpPr/>
          <p:nvPr/>
        </p:nvSpPr>
        <p:spPr>
          <a:xfrm>
            <a:off x="2340742" y="300719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8EA57762-EEF7-139D-3D87-4B9350F949CC}"/>
              </a:ext>
            </a:extLst>
          </p:cNvPr>
          <p:cNvSpPr/>
          <p:nvPr/>
        </p:nvSpPr>
        <p:spPr>
          <a:xfrm>
            <a:off x="3091457" y="3000976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D4FB06AF-2972-1E0E-B527-2F45255C6352}"/>
              </a:ext>
            </a:extLst>
          </p:cNvPr>
          <p:cNvSpPr/>
          <p:nvPr/>
        </p:nvSpPr>
        <p:spPr>
          <a:xfrm>
            <a:off x="3895111" y="299206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8F368839-E299-D784-3DA8-123A71DB5B1D}"/>
              </a:ext>
            </a:extLst>
          </p:cNvPr>
          <p:cNvSpPr/>
          <p:nvPr/>
        </p:nvSpPr>
        <p:spPr>
          <a:xfrm>
            <a:off x="4663465" y="297190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72FFCB41-09A6-6843-8CF2-9FBAC561A6A1}"/>
              </a:ext>
            </a:extLst>
          </p:cNvPr>
          <p:cNvSpPr/>
          <p:nvPr/>
        </p:nvSpPr>
        <p:spPr>
          <a:xfrm>
            <a:off x="5465858" y="2980168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F5AE20EB-3F43-2343-9301-CDEE7ABD48F1}"/>
              </a:ext>
            </a:extLst>
          </p:cNvPr>
          <p:cNvSpPr/>
          <p:nvPr/>
        </p:nvSpPr>
        <p:spPr>
          <a:xfrm>
            <a:off x="6192380" y="2971900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B9623EA-2F80-32DD-C07E-08CA4FF402FC}"/>
              </a:ext>
            </a:extLst>
          </p:cNvPr>
          <p:cNvSpPr/>
          <p:nvPr/>
        </p:nvSpPr>
        <p:spPr>
          <a:xfrm>
            <a:off x="7012154" y="2991663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CBA7E87E-910A-F817-24D1-F98C8B443941}"/>
              </a:ext>
            </a:extLst>
          </p:cNvPr>
          <p:cNvSpPr/>
          <p:nvPr/>
        </p:nvSpPr>
        <p:spPr>
          <a:xfrm>
            <a:off x="7701587" y="2960563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EE4C1F-F68B-F69A-88DF-21DADA1F2A0F}"/>
              </a:ext>
            </a:extLst>
          </p:cNvPr>
          <p:cNvCxnSpPr/>
          <p:nvPr/>
        </p:nvCxnSpPr>
        <p:spPr>
          <a:xfrm flipH="1">
            <a:off x="2417732" y="2854425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591E309B-8A2F-9A1A-1A91-3BD8947046AA}"/>
              </a:ext>
            </a:extLst>
          </p:cNvPr>
          <p:cNvCxnSpPr/>
          <p:nvPr/>
        </p:nvCxnSpPr>
        <p:spPr>
          <a:xfrm flipH="1">
            <a:off x="3215753" y="2810323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06233C60-FB48-8261-96F1-2B3CD3E0E183}"/>
              </a:ext>
            </a:extLst>
          </p:cNvPr>
          <p:cNvCxnSpPr/>
          <p:nvPr/>
        </p:nvCxnSpPr>
        <p:spPr>
          <a:xfrm flipH="1">
            <a:off x="4006138" y="2798698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92A4820-CAFF-8846-136C-BD4E94B41F13}"/>
              </a:ext>
            </a:extLst>
          </p:cNvPr>
          <p:cNvCxnSpPr/>
          <p:nvPr/>
        </p:nvCxnSpPr>
        <p:spPr>
          <a:xfrm flipH="1">
            <a:off x="4786295" y="2790062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AB83FDC-62F8-DB41-4F80-B67827F6A289}"/>
              </a:ext>
            </a:extLst>
          </p:cNvPr>
          <p:cNvCxnSpPr/>
          <p:nvPr/>
        </p:nvCxnSpPr>
        <p:spPr>
          <a:xfrm flipH="1">
            <a:off x="5505102" y="2798698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86DD4989-2592-4724-8C81-582ED8038E2B}"/>
              </a:ext>
            </a:extLst>
          </p:cNvPr>
          <p:cNvSpPr/>
          <p:nvPr/>
        </p:nvSpPr>
        <p:spPr>
          <a:xfrm>
            <a:off x="714374" y="5072428"/>
            <a:ext cx="5114925" cy="17093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460E0A4-1C3D-41C0-A8BC-4D30BF2C1945}"/>
              </a:ext>
            </a:extLst>
          </p:cNvPr>
          <p:cNvGrpSpPr/>
          <p:nvPr/>
        </p:nvGrpSpPr>
        <p:grpSpPr>
          <a:xfrm>
            <a:off x="1431563" y="5206780"/>
            <a:ext cx="4303315" cy="584775"/>
            <a:chOff x="1431563" y="5206780"/>
            <a:chExt cx="4303315" cy="58477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9593EFF-4DCF-443D-9DAC-0E1DB2E5A7A1}"/>
                </a:ext>
              </a:extLst>
            </p:cNvPr>
            <p:cNvSpPr txBox="1"/>
            <p:nvPr/>
          </p:nvSpPr>
          <p:spPr>
            <a:xfrm>
              <a:off x="1431563" y="5206780"/>
              <a:ext cx="4303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-    5         =    3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D4CD1C6-9033-429C-8602-917305802B70}"/>
                </a:ext>
              </a:extLst>
            </p:cNvPr>
            <p:cNvSpPr/>
            <p:nvPr/>
          </p:nvSpPr>
          <p:spPr>
            <a:xfrm>
              <a:off x="1501182" y="5266691"/>
              <a:ext cx="480909" cy="39945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1A83B1-BC14-49F6-BF0C-A7028451A8B0}"/>
              </a:ext>
            </a:extLst>
          </p:cNvPr>
          <p:cNvCxnSpPr/>
          <p:nvPr/>
        </p:nvCxnSpPr>
        <p:spPr>
          <a:xfrm>
            <a:off x="1749615" y="5667316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9F3DE31-7AC7-40A8-A42D-C79B0A746975}"/>
              </a:ext>
            </a:extLst>
          </p:cNvPr>
          <p:cNvSpPr/>
          <p:nvPr/>
        </p:nvSpPr>
        <p:spPr>
          <a:xfrm>
            <a:off x="933453" y="5983357"/>
            <a:ext cx="1414270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F0C1C5A-E334-4667-92F2-69294C7DC350}"/>
              </a:ext>
            </a:extLst>
          </p:cNvPr>
          <p:cNvCxnSpPr/>
          <p:nvPr/>
        </p:nvCxnSpPr>
        <p:spPr>
          <a:xfrm>
            <a:off x="3143717" y="5680592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A9CF632-70B9-420B-9A68-398307C4555F}"/>
              </a:ext>
            </a:extLst>
          </p:cNvPr>
          <p:cNvSpPr/>
          <p:nvPr/>
        </p:nvSpPr>
        <p:spPr>
          <a:xfrm>
            <a:off x="2566803" y="5996633"/>
            <a:ext cx="122490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30FC12D-EE03-4A9B-9F55-3B5E1C6D9C48}"/>
              </a:ext>
            </a:extLst>
          </p:cNvPr>
          <p:cNvCxnSpPr/>
          <p:nvPr/>
        </p:nvCxnSpPr>
        <p:spPr>
          <a:xfrm>
            <a:off x="5071055" y="5663846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D2FC71DF-8A78-45FB-AE98-2CC8C46EA30D}"/>
              </a:ext>
            </a:extLst>
          </p:cNvPr>
          <p:cNvSpPr/>
          <p:nvPr/>
        </p:nvSpPr>
        <p:spPr>
          <a:xfrm>
            <a:off x="4414981" y="5979887"/>
            <a:ext cx="125418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6E0C070-AAA6-42E1-9D49-4F2971AC611F}"/>
              </a:ext>
            </a:extLst>
          </p:cNvPr>
          <p:cNvSpPr/>
          <p:nvPr/>
        </p:nvSpPr>
        <p:spPr>
          <a:xfrm>
            <a:off x="6996486" y="5619067"/>
            <a:ext cx="4999383" cy="11097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D7BFECE-56FB-42FE-B46A-F015C9998F13}"/>
              </a:ext>
            </a:extLst>
          </p:cNvPr>
          <p:cNvSpPr txBox="1"/>
          <p:nvPr/>
        </p:nvSpPr>
        <p:spPr>
          <a:xfrm>
            <a:off x="6517047" y="4422065"/>
            <a:ext cx="626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8BEB1B-AC83-4231-AB40-66E01DD52750}"/>
              </a:ext>
            </a:extLst>
          </p:cNvPr>
          <p:cNvSpPr txBox="1"/>
          <p:nvPr/>
        </p:nvSpPr>
        <p:spPr>
          <a:xfrm>
            <a:off x="8389280" y="4917132"/>
            <a:ext cx="4480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+ 5 = 8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2732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9" grpId="0"/>
      <p:bldP spid="189" grpId="0" animBg="1"/>
      <p:bldP spid="201" grpId="0" animBg="1"/>
      <p:bldP spid="15" grpId="0" animBg="1"/>
      <p:bldP spid="16" grpId="0"/>
      <p:bldP spid="190" grpId="0" animBg="1"/>
      <p:bldP spid="200" grpId="0"/>
      <p:bldP spid="19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56" grpId="0" animBg="1"/>
      <p:bldP spid="61" grpId="0" animBg="1"/>
      <p:bldP spid="63" grpId="0" animBg="1"/>
      <p:bldP spid="65" grpId="0" animBg="1"/>
      <p:bldP spid="66" grpId="0" animBg="1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กลุ่ม 69">
            <a:extLst>
              <a:ext uri="{FF2B5EF4-FFF2-40B4-BE49-F238E27FC236}">
                <a16:creationId xmlns:a16="http://schemas.microsoft.com/office/drawing/2014/main" id="{0EC99DB8-FF7B-45E2-B5AE-262B011CC289}"/>
              </a:ext>
            </a:extLst>
          </p:cNvPr>
          <p:cNvGrpSpPr/>
          <p:nvPr/>
        </p:nvGrpSpPr>
        <p:grpSpPr>
          <a:xfrm>
            <a:off x="8087360" y="-425289"/>
            <a:ext cx="4156806" cy="2619849"/>
            <a:chOff x="7674178" y="-341096"/>
            <a:chExt cx="4662969" cy="1875851"/>
          </a:xfrm>
        </p:grpSpPr>
        <p:sp>
          <p:nvSpPr>
            <p:cNvPr id="99" name="สี่เหลี่ยมผืนผ้า 70">
              <a:extLst>
                <a:ext uri="{FF2B5EF4-FFF2-40B4-BE49-F238E27FC236}">
                  <a16:creationId xmlns:a16="http://schemas.microsoft.com/office/drawing/2014/main" id="{B1BA1393-E315-4A20-8AF0-B0FA10750933}"/>
                </a:ext>
              </a:extLst>
            </p:cNvPr>
            <p:cNvSpPr/>
            <p:nvPr/>
          </p:nvSpPr>
          <p:spPr>
            <a:xfrm>
              <a:off x="8177762" y="-38512"/>
              <a:ext cx="3640651" cy="1255794"/>
            </a:xfrm>
            <a:prstGeom prst="rect">
              <a:avLst/>
            </a:prstGeom>
            <a:solidFill>
              <a:srgbClr val="5E27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00" name="สี่เหลี่ยมผืนผ้า 71">
              <a:extLst>
                <a:ext uri="{FF2B5EF4-FFF2-40B4-BE49-F238E27FC236}">
                  <a16:creationId xmlns:a16="http://schemas.microsoft.com/office/drawing/2014/main" id="{03ED2B02-7BF2-4A9E-8177-9AECF84D1054}"/>
                </a:ext>
              </a:extLst>
            </p:cNvPr>
            <p:cNvSpPr/>
            <p:nvPr/>
          </p:nvSpPr>
          <p:spPr>
            <a:xfrm>
              <a:off x="8313163" y="-23194"/>
              <a:ext cx="3334327" cy="1071303"/>
            </a:xfrm>
            <a:prstGeom prst="rect">
              <a:avLst/>
            </a:prstGeom>
            <a:solidFill>
              <a:srgbClr val="C0EEE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cxnSp>
          <p:nvCxnSpPr>
            <p:cNvPr id="101" name="ตัวเชื่อมต่อตรง 72">
              <a:extLst>
                <a:ext uri="{FF2B5EF4-FFF2-40B4-BE49-F238E27FC236}">
                  <a16:creationId xmlns:a16="http://schemas.microsoft.com/office/drawing/2014/main" id="{9F59C105-E117-4918-AD87-916E4D3D181F}"/>
                </a:ext>
              </a:extLst>
            </p:cNvPr>
            <p:cNvCxnSpPr>
              <a:cxnSpLocks/>
              <a:stCxn id="100" idx="0"/>
              <a:endCxn id="100" idx="2"/>
            </p:cNvCxnSpPr>
            <p:nvPr/>
          </p:nvCxnSpPr>
          <p:spPr>
            <a:xfrm>
              <a:off x="9980327" y="-23194"/>
              <a:ext cx="0" cy="107130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73">
              <a:extLst>
                <a:ext uri="{FF2B5EF4-FFF2-40B4-BE49-F238E27FC236}">
                  <a16:creationId xmlns:a16="http://schemas.microsoft.com/office/drawing/2014/main" id="{4110990B-F0A2-4303-968A-B25E8E8F03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56527" y="202397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74">
              <a:extLst>
                <a:ext uri="{FF2B5EF4-FFF2-40B4-BE49-F238E27FC236}">
                  <a16:creationId xmlns:a16="http://schemas.microsoft.com/office/drawing/2014/main" id="{BEF391F8-4525-4D44-BAFB-98CDA33ACE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4911" y="420097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กลุ่ม 75">
              <a:extLst>
                <a:ext uri="{FF2B5EF4-FFF2-40B4-BE49-F238E27FC236}">
                  <a16:creationId xmlns:a16="http://schemas.microsoft.com/office/drawing/2014/main" id="{FA12FF20-C546-4A50-95A0-F3F0F3F8E4D3}"/>
                </a:ext>
              </a:extLst>
            </p:cNvPr>
            <p:cNvGrpSpPr/>
            <p:nvPr/>
          </p:nvGrpSpPr>
          <p:grpSpPr>
            <a:xfrm>
              <a:off x="7674178" y="-341096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111" name="รูปแบบอิสระ: รูปร่าง 82">
                <a:extLst>
                  <a:ext uri="{FF2B5EF4-FFF2-40B4-BE49-F238E27FC236}">
                    <a16:creationId xmlns:a16="http://schemas.microsoft.com/office/drawing/2014/main" id="{A4A290D9-434B-4B61-BD58-BE93A2F3C297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112" name="ตัวเชื่อมต่อตรง 83">
                <a:extLst>
                  <a:ext uri="{FF2B5EF4-FFF2-40B4-BE49-F238E27FC236}">
                    <a16:creationId xmlns:a16="http://schemas.microsoft.com/office/drawing/2014/main" id="{19D22186-81B5-48D6-BF6E-7C35780044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ตัวเชื่อมต่อตรง 84">
                <a:extLst>
                  <a:ext uri="{FF2B5EF4-FFF2-40B4-BE49-F238E27FC236}">
                    <a16:creationId xmlns:a16="http://schemas.microsoft.com/office/drawing/2014/main" id="{E235B089-7CA0-4691-ABCE-6125F38918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ตัวเชื่อมต่อตรง 76">
              <a:extLst>
                <a:ext uri="{FF2B5EF4-FFF2-40B4-BE49-F238E27FC236}">
                  <a16:creationId xmlns:a16="http://schemas.microsoft.com/office/drawing/2014/main" id="{054365F7-6310-4498-BFC0-A0D8E734C8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23691" y="204778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ตัวเชื่อมต่อตรง 77">
              <a:extLst>
                <a:ext uri="{FF2B5EF4-FFF2-40B4-BE49-F238E27FC236}">
                  <a16:creationId xmlns:a16="http://schemas.microsoft.com/office/drawing/2014/main" id="{8BC96713-55A6-4038-9128-C1A7F605E4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82075" y="422478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กลุ่ม 78">
              <a:extLst>
                <a:ext uri="{FF2B5EF4-FFF2-40B4-BE49-F238E27FC236}">
                  <a16:creationId xmlns:a16="http://schemas.microsoft.com/office/drawing/2014/main" id="{5AE13D38-6892-47BC-A765-23C06450CAB4}"/>
                </a:ext>
              </a:extLst>
            </p:cNvPr>
            <p:cNvGrpSpPr/>
            <p:nvPr/>
          </p:nvGrpSpPr>
          <p:grpSpPr>
            <a:xfrm flipH="1">
              <a:off x="11246197" y="-336082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108" name="รูปแบบอิสระ: รูปร่าง 79">
                <a:extLst>
                  <a:ext uri="{FF2B5EF4-FFF2-40B4-BE49-F238E27FC236}">
                    <a16:creationId xmlns:a16="http://schemas.microsoft.com/office/drawing/2014/main" id="{15301E61-48B6-4C89-A4BD-45A799B04B06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109" name="ตัวเชื่อมต่อตรง 80">
                <a:extLst>
                  <a:ext uri="{FF2B5EF4-FFF2-40B4-BE49-F238E27FC236}">
                    <a16:creationId xmlns:a16="http://schemas.microsoft.com/office/drawing/2014/main" id="{4980C0A4-E5A5-462E-AA6B-36010ABCBC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ตัวเชื่อมต่อตรง 81">
                <a:extLst>
                  <a:ext uri="{FF2B5EF4-FFF2-40B4-BE49-F238E27FC236}">
                    <a16:creationId xmlns:a16="http://schemas.microsoft.com/office/drawing/2014/main" id="{6DA35D48-FB1C-4050-AAC1-B5A84EF566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ชื่อเรื่อง 826">
            <a:extLst>
              <a:ext uri="{FF2B5EF4-FFF2-40B4-BE49-F238E27FC236}">
                <a16:creationId xmlns:a16="http://schemas.microsoft.com/office/drawing/2014/main" id="{B19648A0-F29F-E5DF-7C16-CE4542137FAB}"/>
              </a:ext>
            </a:extLst>
          </p:cNvPr>
          <p:cNvSpPr txBox="1">
            <a:spLocks/>
          </p:cNvSpPr>
          <p:nvPr/>
        </p:nvSpPr>
        <p:spPr>
          <a:xfrm>
            <a:off x="2118826" y="387067"/>
            <a:ext cx="5773949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7500"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dirty="0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th-TH" sz="4800" dirty="0">
              <a:ln>
                <a:solidFill>
                  <a:srgbClr val="5E2700"/>
                </a:solidFill>
              </a:ln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DAB449-894B-8830-D7FC-27B2B9F2D72F}"/>
              </a:ext>
            </a:extLst>
          </p:cNvPr>
          <p:cNvSpPr txBox="1"/>
          <p:nvPr/>
        </p:nvSpPr>
        <p:spPr>
          <a:xfrm>
            <a:off x="100753" y="908637"/>
            <a:ext cx="832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1661F5D-A945-1A6D-C04A-04002FE68D1A}"/>
              </a:ext>
            </a:extLst>
          </p:cNvPr>
          <p:cNvSpPr txBox="1"/>
          <p:nvPr/>
        </p:nvSpPr>
        <p:spPr>
          <a:xfrm>
            <a:off x="0" y="1429215"/>
            <a:ext cx="8249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bi,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 viên.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bi?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BAD34-358A-FB69-EB99-62CDEFC779AB}"/>
              </a:ext>
            </a:extLst>
          </p:cNvPr>
          <p:cNvGrpSpPr/>
          <p:nvPr/>
        </p:nvGrpSpPr>
        <p:grpSpPr>
          <a:xfrm>
            <a:off x="-43398" y="2404578"/>
            <a:ext cx="2758890" cy="532586"/>
            <a:chOff x="-43398" y="2404578"/>
            <a:chExt cx="2758070" cy="543542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181F48D-624B-5730-4974-C36AC8D51991}"/>
                </a:ext>
              </a:extLst>
            </p:cNvPr>
            <p:cNvSpPr txBox="1"/>
            <p:nvPr/>
          </p:nvSpPr>
          <p:spPr>
            <a:xfrm>
              <a:off x="-43398" y="2404578"/>
              <a:ext cx="2758070" cy="533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bi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D9ABB8A-B264-6016-ECB5-0141D5027869}"/>
                </a:ext>
              </a:extLst>
            </p:cNvPr>
            <p:cNvSpPr/>
            <p:nvPr/>
          </p:nvSpPr>
          <p:spPr>
            <a:xfrm>
              <a:off x="2109337" y="2424900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1F199963-EED1-FB2A-D348-84D0B7AE5149}"/>
              </a:ext>
            </a:extLst>
          </p:cNvPr>
          <p:cNvSpPr/>
          <p:nvPr/>
        </p:nvSpPr>
        <p:spPr>
          <a:xfrm>
            <a:off x="3869056" y="4502077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B9A40171-D4B1-BAC7-5801-AB6F58F07915}"/>
              </a:ext>
            </a:extLst>
          </p:cNvPr>
          <p:cNvSpPr/>
          <p:nvPr/>
        </p:nvSpPr>
        <p:spPr>
          <a:xfrm>
            <a:off x="6893545" y="4504596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E92728-7CA7-0973-899F-E98815D7124F}"/>
              </a:ext>
            </a:extLst>
          </p:cNvPr>
          <p:cNvGrpSpPr/>
          <p:nvPr/>
        </p:nvGrpSpPr>
        <p:grpSpPr>
          <a:xfrm>
            <a:off x="2171866" y="3585956"/>
            <a:ext cx="6094373" cy="442183"/>
            <a:chOff x="2318361" y="3610576"/>
            <a:chExt cx="6094373" cy="442183"/>
          </a:xfrm>
        </p:grpSpPr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E5164DB-828B-8EE4-AAD2-7A57EA53080E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4FC5BFB-C7FF-7429-A88F-789CF497A437}"/>
                </a:ext>
              </a:extLst>
            </p:cNvPr>
            <p:cNvCxnSpPr>
              <a:cxnSpLocks/>
            </p:cNvCxnSpPr>
            <p:nvPr/>
          </p:nvCxnSpPr>
          <p:spPr>
            <a:xfrm>
              <a:off x="308671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94890309-E3EC-842C-FA24-5FE777AD4795}"/>
                </a:ext>
              </a:extLst>
            </p:cNvPr>
            <p:cNvCxnSpPr>
              <a:cxnSpLocks/>
            </p:cNvCxnSpPr>
            <p:nvPr/>
          </p:nvCxnSpPr>
          <p:spPr>
            <a:xfrm>
              <a:off x="385507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A988DBB-D79B-70D9-D244-E2A45F1136B4}"/>
                </a:ext>
              </a:extLst>
            </p:cNvPr>
            <p:cNvCxnSpPr>
              <a:cxnSpLocks/>
            </p:cNvCxnSpPr>
            <p:nvPr/>
          </p:nvCxnSpPr>
          <p:spPr>
            <a:xfrm>
              <a:off x="462342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01AE2FF-0FFB-B2FF-3B71-2C02DC0A89CF}"/>
                </a:ext>
              </a:extLst>
            </p:cNvPr>
            <p:cNvCxnSpPr>
              <a:cxnSpLocks/>
            </p:cNvCxnSpPr>
            <p:nvPr/>
          </p:nvCxnSpPr>
          <p:spPr>
            <a:xfrm>
              <a:off x="539178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98C5C3C-FA5E-A324-1AD8-5D64B7C8849C}"/>
                </a:ext>
              </a:extLst>
            </p:cNvPr>
            <p:cNvCxnSpPr>
              <a:cxnSpLocks/>
            </p:cNvCxnSpPr>
            <p:nvPr/>
          </p:nvCxnSpPr>
          <p:spPr>
            <a:xfrm>
              <a:off x="616013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94C8A22-9264-BFBF-DEDB-592EB6D7BBE5}"/>
                </a:ext>
              </a:extLst>
            </p:cNvPr>
            <p:cNvCxnSpPr>
              <a:cxnSpLocks/>
            </p:cNvCxnSpPr>
            <p:nvPr/>
          </p:nvCxnSpPr>
          <p:spPr>
            <a:xfrm>
              <a:off x="692849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7787022-CF2B-BDCE-8394-7D20F559F903}"/>
                </a:ext>
              </a:extLst>
            </p:cNvPr>
            <p:cNvCxnSpPr>
              <a:cxnSpLocks/>
            </p:cNvCxnSpPr>
            <p:nvPr/>
          </p:nvCxnSpPr>
          <p:spPr>
            <a:xfrm>
              <a:off x="769684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E75FBE4-AB1D-0274-7D90-227839CAAAAF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844212"/>
              <a:ext cx="6094373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AE4B4C8B-10D2-6396-5B2D-B082AE99E3A8}"/>
                </a:ext>
              </a:extLst>
            </p:cNvPr>
            <p:cNvCxnSpPr>
              <a:cxnSpLocks/>
            </p:cNvCxnSpPr>
            <p:nvPr/>
          </p:nvCxnSpPr>
          <p:spPr>
            <a:xfrm>
              <a:off x="8412734" y="3635665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 Brace 14">
            <a:extLst>
              <a:ext uri="{FF2B5EF4-FFF2-40B4-BE49-F238E27FC236}">
                <a16:creationId xmlns:a16="http://schemas.microsoft.com/office/drawing/2014/main" id="{8F573099-9859-776B-08EF-218306A2F9DB}"/>
              </a:ext>
            </a:extLst>
          </p:cNvPr>
          <p:cNvSpPr/>
          <p:nvPr/>
        </p:nvSpPr>
        <p:spPr>
          <a:xfrm rot="16200000">
            <a:off x="3851215" y="2351260"/>
            <a:ext cx="480951" cy="3841775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9B9658-8936-0F55-E3E0-99502CFDF3D4}"/>
              </a:ext>
            </a:extLst>
          </p:cNvPr>
          <p:cNvSpPr txBox="1"/>
          <p:nvPr/>
        </p:nvSpPr>
        <p:spPr>
          <a:xfrm>
            <a:off x="2967659" y="3888605"/>
            <a:ext cx="2417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Left Brace 189">
            <a:extLst>
              <a:ext uri="{FF2B5EF4-FFF2-40B4-BE49-F238E27FC236}">
                <a16:creationId xmlns:a16="http://schemas.microsoft.com/office/drawing/2014/main" id="{9A729AE3-2772-CC28-999A-A08F424EB853}"/>
              </a:ext>
            </a:extLst>
          </p:cNvPr>
          <p:cNvSpPr/>
          <p:nvPr/>
        </p:nvSpPr>
        <p:spPr>
          <a:xfrm rot="16200000">
            <a:off x="6975666" y="3181667"/>
            <a:ext cx="356260" cy="2250238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94D2AAB9-9CD3-129E-EB1D-5CDDC89921B5}"/>
              </a:ext>
            </a:extLst>
          </p:cNvPr>
          <p:cNvSpPr txBox="1"/>
          <p:nvPr/>
        </p:nvSpPr>
        <p:spPr>
          <a:xfrm>
            <a:off x="5968260" y="3906058"/>
            <a:ext cx="2417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DB3812-BD52-DDC3-402A-846AC5A02BE2}"/>
              </a:ext>
            </a:extLst>
          </p:cNvPr>
          <p:cNvSpPr/>
          <p:nvPr/>
        </p:nvSpPr>
        <p:spPr>
          <a:xfrm>
            <a:off x="2257614" y="3284282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8EA57762-EEF7-139D-3D87-4B9350F949CC}"/>
              </a:ext>
            </a:extLst>
          </p:cNvPr>
          <p:cNvSpPr/>
          <p:nvPr/>
        </p:nvSpPr>
        <p:spPr>
          <a:xfrm>
            <a:off x="3008329" y="3278067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D4FB06AF-2972-1E0E-B527-2F45255C6352}"/>
              </a:ext>
            </a:extLst>
          </p:cNvPr>
          <p:cNvSpPr/>
          <p:nvPr/>
        </p:nvSpPr>
        <p:spPr>
          <a:xfrm>
            <a:off x="3811983" y="3269152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8F368839-E299-D784-3DA8-123A71DB5B1D}"/>
              </a:ext>
            </a:extLst>
          </p:cNvPr>
          <p:cNvSpPr/>
          <p:nvPr/>
        </p:nvSpPr>
        <p:spPr>
          <a:xfrm>
            <a:off x="4580337" y="3248992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72FFCB41-09A6-6843-8CF2-9FBAC561A6A1}"/>
              </a:ext>
            </a:extLst>
          </p:cNvPr>
          <p:cNvSpPr/>
          <p:nvPr/>
        </p:nvSpPr>
        <p:spPr>
          <a:xfrm>
            <a:off x="5382730" y="3257259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F5AE20EB-3F43-2343-9301-CDEE7ABD48F1}"/>
              </a:ext>
            </a:extLst>
          </p:cNvPr>
          <p:cNvSpPr/>
          <p:nvPr/>
        </p:nvSpPr>
        <p:spPr>
          <a:xfrm>
            <a:off x="6109252" y="324899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B9623EA-2F80-32DD-C07E-08CA4FF402FC}"/>
              </a:ext>
            </a:extLst>
          </p:cNvPr>
          <p:cNvSpPr/>
          <p:nvPr/>
        </p:nvSpPr>
        <p:spPr>
          <a:xfrm>
            <a:off x="6929026" y="326875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CBA7E87E-910A-F817-24D1-F98C8B443941}"/>
              </a:ext>
            </a:extLst>
          </p:cNvPr>
          <p:cNvSpPr/>
          <p:nvPr/>
        </p:nvSpPr>
        <p:spPr>
          <a:xfrm>
            <a:off x="7618459" y="323765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EE4C1F-F68B-F69A-88DF-21DADA1F2A0F}"/>
              </a:ext>
            </a:extLst>
          </p:cNvPr>
          <p:cNvCxnSpPr/>
          <p:nvPr/>
        </p:nvCxnSpPr>
        <p:spPr>
          <a:xfrm flipH="1">
            <a:off x="2334604" y="3131516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591E309B-8A2F-9A1A-1A91-3BD8947046AA}"/>
              </a:ext>
            </a:extLst>
          </p:cNvPr>
          <p:cNvCxnSpPr/>
          <p:nvPr/>
        </p:nvCxnSpPr>
        <p:spPr>
          <a:xfrm flipH="1">
            <a:off x="3132625" y="3087414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06233C60-FB48-8261-96F1-2B3CD3E0E183}"/>
              </a:ext>
            </a:extLst>
          </p:cNvPr>
          <p:cNvCxnSpPr/>
          <p:nvPr/>
        </p:nvCxnSpPr>
        <p:spPr>
          <a:xfrm flipH="1">
            <a:off x="3923010" y="3075789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92A4820-CAFF-8846-136C-BD4E94B41F13}"/>
              </a:ext>
            </a:extLst>
          </p:cNvPr>
          <p:cNvCxnSpPr/>
          <p:nvPr/>
        </p:nvCxnSpPr>
        <p:spPr>
          <a:xfrm flipH="1">
            <a:off x="4703167" y="3067153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AB83FDC-62F8-DB41-4F80-B67827F6A289}"/>
              </a:ext>
            </a:extLst>
          </p:cNvPr>
          <p:cNvCxnSpPr/>
          <p:nvPr/>
        </p:nvCxnSpPr>
        <p:spPr>
          <a:xfrm flipH="1">
            <a:off x="5421974" y="3075789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86DD4989-2592-4724-8C81-582ED8038E2B}"/>
              </a:ext>
            </a:extLst>
          </p:cNvPr>
          <p:cNvSpPr/>
          <p:nvPr/>
        </p:nvSpPr>
        <p:spPr>
          <a:xfrm>
            <a:off x="243320" y="5153891"/>
            <a:ext cx="5114925" cy="15932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460E0A4-1C3D-41C0-A8BC-4D30BF2C1945}"/>
              </a:ext>
            </a:extLst>
          </p:cNvPr>
          <p:cNvGrpSpPr/>
          <p:nvPr/>
        </p:nvGrpSpPr>
        <p:grpSpPr>
          <a:xfrm>
            <a:off x="960509" y="5234489"/>
            <a:ext cx="4303315" cy="584775"/>
            <a:chOff x="1431563" y="5206780"/>
            <a:chExt cx="4303315" cy="58477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9593EFF-4DCF-443D-9DAC-0E1DB2E5A7A1}"/>
                </a:ext>
              </a:extLst>
            </p:cNvPr>
            <p:cNvSpPr txBox="1"/>
            <p:nvPr/>
          </p:nvSpPr>
          <p:spPr>
            <a:xfrm>
              <a:off x="1431563" y="5206780"/>
              <a:ext cx="4303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     -               =    3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D4CD1C6-9033-429C-8602-917305802B70}"/>
                </a:ext>
              </a:extLst>
            </p:cNvPr>
            <p:cNvSpPr/>
            <p:nvPr/>
          </p:nvSpPr>
          <p:spPr>
            <a:xfrm>
              <a:off x="2903262" y="5266691"/>
              <a:ext cx="480909" cy="39945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1A83B1-BC14-49F6-BF0C-A7028451A8B0}"/>
              </a:ext>
            </a:extLst>
          </p:cNvPr>
          <p:cNvCxnSpPr/>
          <p:nvPr/>
        </p:nvCxnSpPr>
        <p:spPr>
          <a:xfrm>
            <a:off x="1278561" y="5695025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9F3DE31-7AC7-40A8-A42D-C79B0A746975}"/>
              </a:ext>
            </a:extLst>
          </p:cNvPr>
          <p:cNvSpPr/>
          <p:nvPr/>
        </p:nvSpPr>
        <p:spPr>
          <a:xfrm>
            <a:off x="462399" y="6011066"/>
            <a:ext cx="1414270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F0C1C5A-E334-4667-92F2-69294C7DC350}"/>
              </a:ext>
            </a:extLst>
          </p:cNvPr>
          <p:cNvCxnSpPr/>
          <p:nvPr/>
        </p:nvCxnSpPr>
        <p:spPr>
          <a:xfrm>
            <a:off x="2672663" y="5708301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A9CF632-70B9-420B-9A68-398307C4555F}"/>
              </a:ext>
            </a:extLst>
          </p:cNvPr>
          <p:cNvSpPr/>
          <p:nvPr/>
        </p:nvSpPr>
        <p:spPr>
          <a:xfrm>
            <a:off x="2095749" y="6024342"/>
            <a:ext cx="122490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30FC12D-EE03-4A9B-9F55-3B5E1C6D9C48}"/>
              </a:ext>
            </a:extLst>
          </p:cNvPr>
          <p:cNvCxnSpPr/>
          <p:nvPr/>
        </p:nvCxnSpPr>
        <p:spPr>
          <a:xfrm>
            <a:off x="4600001" y="5691555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D2FC71DF-8A78-45FB-AE98-2CC8C46EA30D}"/>
              </a:ext>
            </a:extLst>
          </p:cNvPr>
          <p:cNvSpPr/>
          <p:nvPr/>
        </p:nvSpPr>
        <p:spPr>
          <a:xfrm>
            <a:off x="3943927" y="6007596"/>
            <a:ext cx="125418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6E0C070-AAA6-42E1-9D49-4F2971AC611F}"/>
              </a:ext>
            </a:extLst>
          </p:cNvPr>
          <p:cNvSpPr/>
          <p:nvPr/>
        </p:nvSpPr>
        <p:spPr>
          <a:xfrm>
            <a:off x="7011264" y="5527963"/>
            <a:ext cx="4999383" cy="11097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D7BFECE-56FB-42FE-B46A-F015C9998F13}"/>
              </a:ext>
            </a:extLst>
          </p:cNvPr>
          <p:cNvSpPr txBox="1"/>
          <p:nvPr/>
        </p:nvSpPr>
        <p:spPr>
          <a:xfrm>
            <a:off x="7245927" y="4485795"/>
            <a:ext cx="52689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8BEB1B-AC83-4231-AB40-66E01DD52750}"/>
              </a:ext>
            </a:extLst>
          </p:cNvPr>
          <p:cNvSpPr txBox="1"/>
          <p:nvPr/>
        </p:nvSpPr>
        <p:spPr>
          <a:xfrm>
            <a:off x="7315201" y="4929140"/>
            <a:ext cx="4987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– 3 = 5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E66E69-2E7D-5388-8A0F-D340B15C0BE4}"/>
              </a:ext>
            </a:extLst>
          </p:cNvPr>
          <p:cNvGrpSpPr/>
          <p:nvPr/>
        </p:nvGrpSpPr>
        <p:grpSpPr>
          <a:xfrm>
            <a:off x="2369126" y="2315576"/>
            <a:ext cx="5486399" cy="926393"/>
            <a:chOff x="2369126" y="2315576"/>
            <a:chExt cx="5486399" cy="926393"/>
          </a:xfrm>
        </p:grpSpPr>
        <p:sp>
          <p:nvSpPr>
            <p:cNvPr id="2" name="Left Brace 1">
              <a:extLst>
                <a:ext uri="{FF2B5EF4-FFF2-40B4-BE49-F238E27FC236}">
                  <a16:creationId xmlns:a16="http://schemas.microsoft.com/office/drawing/2014/main" id="{63726272-6480-EF95-D3C3-F811B889F369}"/>
                </a:ext>
              </a:extLst>
            </p:cNvPr>
            <p:cNvSpPr/>
            <p:nvPr/>
          </p:nvSpPr>
          <p:spPr>
            <a:xfrm rot="5400000">
              <a:off x="4919551" y="305994"/>
              <a:ext cx="385550" cy="5486399"/>
            </a:xfrm>
            <a:prstGeom prst="leftBrace">
              <a:avLst>
                <a:gd name="adj1" fmla="val 66497"/>
                <a:gd name="adj2" fmla="val 50014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7356C63-D9DD-27F7-6217-726DA56188F6}"/>
                </a:ext>
              </a:extLst>
            </p:cNvPr>
            <p:cNvSpPr/>
            <p:nvPr/>
          </p:nvSpPr>
          <p:spPr>
            <a:xfrm>
              <a:off x="4815364" y="2315576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3066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9" grpId="0"/>
      <p:bldP spid="189" grpId="0" animBg="1"/>
      <p:bldP spid="201" grpId="0" animBg="1"/>
      <p:bldP spid="15" grpId="0" animBg="1"/>
      <p:bldP spid="16" grpId="0"/>
      <p:bldP spid="190" grpId="0" animBg="1"/>
      <p:bldP spid="200" grpId="0"/>
      <p:bldP spid="19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56" grpId="0" animBg="1"/>
      <p:bldP spid="61" grpId="0" animBg="1"/>
      <p:bldP spid="63" grpId="0" animBg="1"/>
      <p:bldP spid="65" grpId="0" animBg="1"/>
      <p:bldP spid="66" grpId="0" animBg="1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กลุ่ม 69">
            <a:extLst>
              <a:ext uri="{FF2B5EF4-FFF2-40B4-BE49-F238E27FC236}">
                <a16:creationId xmlns:a16="http://schemas.microsoft.com/office/drawing/2014/main" id="{19C5D7FD-81B2-46EA-B034-C8A090B8BA7E}"/>
              </a:ext>
            </a:extLst>
          </p:cNvPr>
          <p:cNvGrpSpPr/>
          <p:nvPr/>
        </p:nvGrpSpPr>
        <p:grpSpPr>
          <a:xfrm>
            <a:off x="-127508" y="-30065"/>
            <a:ext cx="1101156" cy="884384"/>
            <a:chOff x="1752751" y="749874"/>
            <a:chExt cx="1101156" cy="884384"/>
          </a:xfrm>
        </p:grpSpPr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075B8F06-0B89-49D0-BFCA-C31A039395D7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9AEDA110-DA8F-4C40-A3D5-21C3BA539F57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581E0BDD-BA52-4204-9F74-9715D2931807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ตัวเชื่อมต่อตรง 73">
              <a:extLst>
                <a:ext uri="{FF2B5EF4-FFF2-40B4-BE49-F238E27FC236}">
                  <a16:creationId xmlns:a16="http://schemas.microsoft.com/office/drawing/2014/main" id="{07FF9580-E132-4326-A278-85D5FF5E9D6C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ตัวเชื่อมต่อตรง 74">
              <a:extLst>
                <a:ext uri="{FF2B5EF4-FFF2-40B4-BE49-F238E27FC236}">
                  <a16:creationId xmlns:a16="http://schemas.microsoft.com/office/drawing/2014/main" id="{BE1271BD-3182-4C16-9583-C609366B7425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ตัวเชื่อมต่อตรง 75">
              <a:extLst>
                <a:ext uri="{FF2B5EF4-FFF2-40B4-BE49-F238E27FC236}">
                  <a16:creationId xmlns:a16="http://schemas.microsoft.com/office/drawing/2014/main" id="{4F0DE2F7-534C-4949-803C-6B1FC1040130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ตัวเชื่อมต่อตรง 76">
              <a:extLst>
                <a:ext uri="{FF2B5EF4-FFF2-40B4-BE49-F238E27FC236}">
                  <a16:creationId xmlns:a16="http://schemas.microsoft.com/office/drawing/2014/main" id="{BBFE9B83-4D36-44A0-84FC-A25D9484985C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ตัวเชื่อมต่อตรง 77">
              <a:extLst>
                <a:ext uri="{FF2B5EF4-FFF2-40B4-BE49-F238E27FC236}">
                  <a16:creationId xmlns:a16="http://schemas.microsoft.com/office/drawing/2014/main" id="{94C16986-7AB5-4B9F-A80F-44C3C930F54D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กลุ่ม 164">
            <a:extLst>
              <a:ext uri="{FF2B5EF4-FFF2-40B4-BE49-F238E27FC236}">
                <a16:creationId xmlns:a16="http://schemas.microsoft.com/office/drawing/2014/main" id="{8EC439C7-12C2-4C8E-A468-4845FC4142E8}"/>
              </a:ext>
            </a:extLst>
          </p:cNvPr>
          <p:cNvGrpSpPr/>
          <p:nvPr/>
        </p:nvGrpSpPr>
        <p:grpSpPr>
          <a:xfrm rot="20560470">
            <a:off x="9454343" y="1434332"/>
            <a:ext cx="3021684" cy="4143942"/>
            <a:chOff x="5263424" y="1674618"/>
            <a:chExt cx="2268181" cy="2959191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66" name="รูปแบบอิสระ: รูปร่าง 165">
              <a:extLst>
                <a:ext uri="{FF2B5EF4-FFF2-40B4-BE49-F238E27FC236}">
                  <a16:creationId xmlns:a16="http://schemas.microsoft.com/office/drawing/2014/main" id="{CBB55676-2940-4C71-9267-598F926EBD7F}"/>
                </a:ext>
              </a:extLst>
            </p:cNvPr>
            <p:cNvSpPr/>
            <p:nvPr/>
          </p:nvSpPr>
          <p:spPr>
            <a:xfrm>
              <a:off x="5263424" y="1674618"/>
              <a:ext cx="2237116" cy="2959191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FFFFF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67" name="รูปแบบอิสระ: รูปร่าง 166">
              <a:extLst>
                <a:ext uri="{FF2B5EF4-FFF2-40B4-BE49-F238E27FC236}">
                  <a16:creationId xmlns:a16="http://schemas.microsoft.com/office/drawing/2014/main" id="{19276D62-4187-4429-970C-4F09BDAF0F13}"/>
                </a:ext>
              </a:extLst>
            </p:cNvPr>
            <p:cNvSpPr/>
            <p:nvPr/>
          </p:nvSpPr>
          <p:spPr>
            <a:xfrm rot="21410072" flipH="1">
              <a:off x="7058660" y="1724474"/>
              <a:ext cx="256260" cy="514816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68" name="รูปแบบอิสระ: รูปร่าง 167">
              <a:extLst>
                <a:ext uri="{FF2B5EF4-FFF2-40B4-BE49-F238E27FC236}">
                  <a16:creationId xmlns:a16="http://schemas.microsoft.com/office/drawing/2014/main" id="{B06C1515-D1D5-412A-842B-82AAE3F437EA}"/>
                </a:ext>
              </a:extLst>
            </p:cNvPr>
            <p:cNvSpPr/>
            <p:nvPr/>
          </p:nvSpPr>
          <p:spPr>
            <a:xfrm>
              <a:off x="5463830" y="1753101"/>
              <a:ext cx="879308" cy="996669"/>
            </a:xfrm>
            <a:custGeom>
              <a:avLst/>
              <a:gdLst>
                <a:gd name="connsiteX0" fmla="*/ 116550 w 878744"/>
                <a:gd name="connsiteY0" fmla="*/ 913496 h 967141"/>
                <a:gd name="connsiteX1" fmla="*/ 520410 w 878744"/>
                <a:gd name="connsiteY1" fmla="*/ 946516 h 967141"/>
                <a:gd name="connsiteX2" fmla="*/ 830290 w 878744"/>
                <a:gd name="connsiteY2" fmla="*/ 778876 h 967141"/>
                <a:gd name="connsiteX3" fmla="*/ 873470 w 878744"/>
                <a:gd name="connsiteY3" fmla="*/ 430896 h 967141"/>
                <a:gd name="connsiteX4" fmla="*/ 784570 w 878744"/>
                <a:gd name="connsiteY4" fmla="*/ 166736 h 967141"/>
                <a:gd name="connsiteX5" fmla="*/ 583910 w 878744"/>
                <a:gd name="connsiteY5" fmla="*/ 202296 h 967141"/>
                <a:gd name="connsiteX6" fmla="*/ 324830 w 878744"/>
                <a:gd name="connsiteY6" fmla="*/ 110856 h 967141"/>
                <a:gd name="connsiteX7" fmla="*/ 131790 w 878744"/>
                <a:gd name="connsiteY7" fmla="*/ 27036 h 967141"/>
                <a:gd name="connsiteX8" fmla="*/ 12410 w 878744"/>
                <a:gd name="connsiteY8" fmla="*/ 9256 h 967141"/>
                <a:gd name="connsiteX9" fmla="*/ 17490 w 878744"/>
                <a:gd name="connsiteY9" fmla="*/ 161656 h 967141"/>
                <a:gd name="connsiteX10" fmla="*/ 134330 w 878744"/>
                <a:gd name="connsiteY10" fmla="*/ 489316 h 967141"/>
                <a:gd name="connsiteX11" fmla="*/ 116550 w 878744"/>
                <a:gd name="connsiteY11" fmla="*/ 913496 h 967141"/>
                <a:gd name="connsiteX0" fmla="*/ 116550 w 878744"/>
                <a:gd name="connsiteY0" fmla="*/ 913496 h 956006"/>
                <a:gd name="connsiteX1" fmla="*/ 520410 w 878744"/>
                <a:gd name="connsiteY1" fmla="*/ 946516 h 956006"/>
                <a:gd name="connsiteX2" fmla="*/ 830290 w 878744"/>
                <a:gd name="connsiteY2" fmla="*/ 778876 h 956006"/>
                <a:gd name="connsiteX3" fmla="*/ 873470 w 878744"/>
                <a:gd name="connsiteY3" fmla="*/ 430896 h 956006"/>
                <a:gd name="connsiteX4" fmla="*/ 784570 w 878744"/>
                <a:gd name="connsiteY4" fmla="*/ 166736 h 956006"/>
                <a:gd name="connsiteX5" fmla="*/ 583910 w 878744"/>
                <a:gd name="connsiteY5" fmla="*/ 202296 h 956006"/>
                <a:gd name="connsiteX6" fmla="*/ 324830 w 878744"/>
                <a:gd name="connsiteY6" fmla="*/ 110856 h 956006"/>
                <a:gd name="connsiteX7" fmla="*/ 131790 w 878744"/>
                <a:gd name="connsiteY7" fmla="*/ 27036 h 956006"/>
                <a:gd name="connsiteX8" fmla="*/ 12410 w 878744"/>
                <a:gd name="connsiteY8" fmla="*/ 9256 h 956006"/>
                <a:gd name="connsiteX9" fmla="*/ 17490 w 878744"/>
                <a:gd name="connsiteY9" fmla="*/ 161656 h 956006"/>
                <a:gd name="connsiteX10" fmla="*/ 134330 w 878744"/>
                <a:gd name="connsiteY10" fmla="*/ 489316 h 956006"/>
                <a:gd name="connsiteX11" fmla="*/ 131790 w 878744"/>
                <a:gd name="connsiteY11" fmla="*/ 733156 h 956006"/>
                <a:gd name="connsiteX12" fmla="*/ 116550 w 878744"/>
                <a:gd name="connsiteY12" fmla="*/ 913496 h 956006"/>
                <a:gd name="connsiteX0" fmla="*/ 121630 w 878744"/>
                <a:gd name="connsiteY0" fmla="*/ 918576 h 957529"/>
                <a:gd name="connsiteX1" fmla="*/ 520410 w 878744"/>
                <a:gd name="connsiteY1" fmla="*/ 946516 h 957529"/>
                <a:gd name="connsiteX2" fmla="*/ 830290 w 878744"/>
                <a:gd name="connsiteY2" fmla="*/ 778876 h 957529"/>
                <a:gd name="connsiteX3" fmla="*/ 873470 w 878744"/>
                <a:gd name="connsiteY3" fmla="*/ 430896 h 957529"/>
                <a:gd name="connsiteX4" fmla="*/ 784570 w 878744"/>
                <a:gd name="connsiteY4" fmla="*/ 166736 h 957529"/>
                <a:gd name="connsiteX5" fmla="*/ 583910 w 878744"/>
                <a:gd name="connsiteY5" fmla="*/ 202296 h 957529"/>
                <a:gd name="connsiteX6" fmla="*/ 324830 w 878744"/>
                <a:gd name="connsiteY6" fmla="*/ 110856 h 957529"/>
                <a:gd name="connsiteX7" fmla="*/ 131790 w 878744"/>
                <a:gd name="connsiteY7" fmla="*/ 27036 h 957529"/>
                <a:gd name="connsiteX8" fmla="*/ 12410 w 878744"/>
                <a:gd name="connsiteY8" fmla="*/ 9256 h 957529"/>
                <a:gd name="connsiteX9" fmla="*/ 17490 w 878744"/>
                <a:gd name="connsiteY9" fmla="*/ 161656 h 957529"/>
                <a:gd name="connsiteX10" fmla="*/ 134330 w 878744"/>
                <a:gd name="connsiteY10" fmla="*/ 489316 h 957529"/>
                <a:gd name="connsiteX11" fmla="*/ 131790 w 878744"/>
                <a:gd name="connsiteY11" fmla="*/ 733156 h 957529"/>
                <a:gd name="connsiteX12" fmla="*/ 121630 w 878744"/>
                <a:gd name="connsiteY12" fmla="*/ 918576 h 957529"/>
                <a:gd name="connsiteX0" fmla="*/ 121630 w 878744"/>
                <a:gd name="connsiteY0" fmla="*/ 918576 h 968012"/>
                <a:gd name="connsiteX1" fmla="*/ 520410 w 878744"/>
                <a:gd name="connsiteY1" fmla="*/ 946516 h 968012"/>
                <a:gd name="connsiteX2" fmla="*/ 830290 w 878744"/>
                <a:gd name="connsiteY2" fmla="*/ 778876 h 968012"/>
                <a:gd name="connsiteX3" fmla="*/ 873470 w 878744"/>
                <a:gd name="connsiteY3" fmla="*/ 430896 h 968012"/>
                <a:gd name="connsiteX4" fmla="*/ 784570 w 878744"/>
                <a:gd name="connsiteY4" fmla="*/ 166736 h 968012"/>
                <a:gd name="connsiteX5" fmla="*/ 583910 w 878744"/>
                <a:gd name="connsiteY5" fmla="*/ 202296 h 968012"/>
                <a:gd name="connsiteX6" fmla="*/ 324830 w 878744"/>
                <a:gd name="connsiteY6" fmla="*/ 110856 h 968012"/>
                <a:gd name="connsiteX7" fmla="*/ 131790 w 878744"/>
                <a:gd name="connsiteY7" fmla="*/ 27036 h 968012"/>
                <a:gd name="connsiteX8" fmla="*/ 12410 w 878744"/>
                <a:gd name="connsiteY8" fmla="*/ 9256 h 968012"/>
                <a:gd name="connsiteX9" fmla="*/ 17490 w 878744"/>
                <a:gd name="connsiteY9" fmla="*/ 161656 h 968012"/>
                <a:gd name="connsiteX10" fmla="*/ 134330 w 878744"/>
                <a:gd name="connsiteY10" fmla="*/ 489316 h 968012"/>
                <a:gd name="connsiteX11" fmla="*/ 131790 w 878744"/>
                <a:gd name="connsiteY11" fmla="*/ 733156 h 968012"/>
                <a:gd name="connsiteX12" fmla="*/ 121630 w 878744"/>
                <a:gd name="connsiteY12" fmla="*/ 918576 h 968012"/>
                <a:gd name="connsiteX0" fmla="*/ 108930 w 878744"/>
                <a:gd name="connsiteY0" fmla="*/ 916036 h 966682"/>
                <a:gd name="connsiteX1" fmla="*/ 520410 w 878744"/>
                <a:gd name="connsiteY1" fmla="*/ 946516 h 966682"/>
                <a:gd name="connsiteX2" fmla="*/ 830290 w 878744"/>
                <a:gd name="connsiteY2" fmla="*/ 778876 h 966682"/>
                <a:gd name="connsiteX3" fmla="*/ 873470 w 878744"/>
                <a:gd name="connsiteY3" fmla="*/ 430896 h 966682"/>
                <a:gd name="connsiteX4" fmla="*/ 784570 w 878744"/>
                <a:gd name="connsiteY4" fmla="*/ 166736 h 966682"/>
                <a:gd name="connsiteX5" fmla="*/ 583910 w 878744"/>
                <a:gd name="connsiteY5" fmla="*/ 202296 h 966682"/>
                <a:gd name="connsiteX6" fmla="*/ 324830 w 878744"/>
                <a:gd name="connsiteY6" fmla="*/ 110856 h 966682"/>
                <a:gd name="connsiteX7" fmla="*/ 131790 w 878744"/>
                <a:gd name="connsiteY7" fmla="*/ 27036 h 966682"/>
                <a:gd name="connsiteX8" fmla="*/ 12410 w 878744"/>
                <a:gd name="connsiteY8" fmla="*/ 9256 h 966682"/>
                <a:gd name="connsiteX9" fmla="*/ 17490 w 878744"/>
                <a:gd name="connsiteY9" fmla="*/ 161656 h 966682"/>
                <a:gd name="connsiteX10" fmla="*/ 134330 w 878744"/>
                <a:gd name="connsiteY10" fmla="*/ 489316 h 966682"/>
                <a:gd name="connsiteX11" fmla="*/ 131790 w 878744"/>
                <a:gd name="connsiteY11" fmla="*/ 733156 h 966682"/>
                <a:gd name="connsiteX12" fmla="*/ 108930 w 878744"/>
                <a:gd name="connsiteY12" fmla="*/ 916036 h 966682"/>
                <a:gd name="connsiteX0" fmla="*/ 108930 w 878744"/>
                <a:gd name="connsiteY0" fmla="*/ 916036 h 956909"/>
                <a:gd name="connsiteX1" fmla="*/ 520410 w 878744"/>
                <a:gd name="connsiteY1" fmla="*/ 946516 h 956909"/>
                <a:gd name="connsiteX2" fmla="*/ 830290 w 878744"/>
                <a:gd name="connsiteY2" fmla="*/ 778876 h 956909"/>
                <a:gd name="connsiteX3" fmla="*/ 873470 w 878744"/>
                <a:gd name="connsiteY3" fmla="*/ 430896 h 956909"/>
                <a:gd name="connsiteX4" fmla="*/ 784570 w 878744"/>
                <a:gd name="connsiteY4" fmla="*/ 166736 h 956909"/>
                <a:gd name="connsiteX5" fmla="*/ 583910 w 878744"/>
                <a:gd name="connsiteY5" fmla="*/ 202296 h 956909"/>
                <a:gd name="connsiteX6" fmla="*/ 324830 w 878744"/>
                <a:gd name="connsiteY6" fmla="*/ 110856 h 956909"/>
                <a:gd name="connsiteX7" fmla="*/ 131790 w 878744"/>
                <a:gd name="connsiteY7" fmla="*/ 27036 h 956909"/>
                <a:gd name="connsiteX8" fmla="*/ 12410 w 878744"/>
                <a:gd name="connsiteY8" fmla="*/ 9256 h 956909"/>
                <a:gd name="connsiteX9" fmla="*/ 17490 w 878744"/>
                <a:gd name="connsiteY9" fmla="*/ 161656 h 956909"/>
                <a:gd name="connsiteX10" fmla="*/ 134330 w 878744"/>
                <a:gd name="connsiteY10" fmla="*/ 489316 h 956909"/>
                <a:gd name="connsiteX11" fmla="*/ 124170 w 878744"/>
                <a:gd name="connsiteY11" fmla="*/ 728076 h 956909"/>
                <a:gd name="connsiteX12" fmla="*/ 108930 w 878744"/>
                <a:gd name="connsiteY12" fmla="*/ 916036 h 956909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34330 w 878744"/>
                <a:gd name="connsiteY10" fmla="*/ 48931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11470 w 878744"/>
                <a:gd name="connsiteY10" fmla="*/ 49439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368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6870 w 878744"/>
                <a:gd name="connsiteY12" fmla="*/ 979536 h 994781"/>
                <a:gd name="connsiteX0" fmla="*/ 1622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62270 w 878744"/>
                <a:gd name="connsiteY12" fmla="*/ 979536 h 994781"/>
                <a:gd name="connsiteX0" fmla="*/ 13179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1790 w 878744"/>
                <a:gd name="connsiteY12" fmla="*/ 979536 h 994781"/>
                <a:gd name="connsiteX0" fmla="*/ 131790 w 878462"/>
                <a:gd name="connsiteY0" fmla="*/ 979536 h 994781"/>
                <a:gd name="connsiteX1" fmla="*/ 520410 w 878462"/>
                <a:gd name="connsiteY1" fmla="*/ 946516 h 994781"/>
                <a:gd name="connsiteX2" fmla="*/ 830290 w 878462"/>
                <a:gd name="connsiteY2" fmla="*/ 778876 h 994781"/>
                <a:gd name="connsiteX3" fmla="*/ 873470 w 878462"/>
                <a:gd name="connsiteY3" fmla="*/ 430896 h 994781"/>
                <a:gd name="connsiteX4" fmla="*/ 788380 w 878462"/>
                <a:gd name="connsiteY4" fmla="*/ 193406 h 994781"/>
                <a:gd name="connsiteX5" fmla="*/ 583910 w 878462"/>
                <a:gd name="connsiteY5" fmla="*/ 202296 h 994781"/>
                <a:gd name="connsiteX6" fmla="*/ 324830 w 878462"/>
                <a:gd name="connsiteY6" fmla="*/ 110856 h 994781"/>
                <a:gd name="connsiteX7" fmla="*/ 131790 w 878462"/>
                <a:gd name="connsiteY7" fmla="*/ 27036 h 994781"/>
                <a:gd name="connsiteX8" fmla="*/ 12410 w 878462"/>
                <a:gd name="connsiteY8" fmla="*/ 9256 h 994781"/>
                <a:gd name="connsiteX9" fmla="*/ 17490 w 878462"/>
                <a:gd name="connsiteY9" fmla="*/ 161656 h 994781"/>
                <a:gd name="connsiteX10" fmla="*/ 111470 w 878462"/>
                <a:gd name="connsiteY10" fmla="*/ 494396 h 994781"/>
                <a:gd name="connsiteX11" fmla="*/ 124170 w 878462"/>
                <a:gd name="connsiteY11" fmla="*/ 728076 h 994781"/>
                <a:gd name="connsiteX12" fmla="*/ 131790 w 878462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83910 w 878180"/>
                <a:gd name="connsiteY5" fmla="*/ 20229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76290 w 878180"/>
                <a:gd name="connsiteY5" fmla="*/ 22134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80277 h 995522"/>
                <a:gd name="connsiteX1" fmla="*/ 520410 w 878180"/>
                <a:gd name="connsiteY1" fmla="*/ 947257 h 995522"/>
                <a:gd name="connsiteX2" fmla="*/ 830290 w 878180"/>
                <a:gd name="connsiteY2" fmla="*/ 779617 h 995522"/>
                <a:gd name="connsiteX3" fmla="*/ 873470 w 878180"/>
                <a:gd name="connsiteY3" fmla="*/ 431637 h 995522"/>
                <a:gd name="connsiteX4" fmla="*/ 792190 w 878180"/>
                <a:gd name="connsiteY4" fmla="*/ 186527 h 995522"/>
                <a:gd name="connsiteX5" fmla="*/ 576290 w 878180"/>
                <a:gd name="connsiteY5" fmla="*/ 222087 h 995522"/>
                <a:gd name="connsiteX6" fmla="*/ 340070 w 878180"/>
                <a:gd name="connsiteY6" fmla="*/ 134457 h 995522"/>
                <a:gd name="connsiteX7" fmla="*/ 131790 w 878180"/>
                <a:gd name="connsiteY7" fmla="*/ 27777 h 995522"/>
                <a:gd name="connsiteX8" fmla="*/ 12410 w 878180"/>
                <a:gd name="connsiteY8" fmla="*/ 9997 h 995522"/>
                <a:gd name="connsiteX9" fmla="*/ 17490 w 878180"/>
                <a:gd name="connsiteY9" fmla="*/ 162397 h 995522"/>
                <a:gd name="connsiteX10" fmla="*/ 111470 w 878180"/>
                <a:gd name="connsiteY10" fmla="*/ 495137 h 995522"/>
                <a:gd name="connsiteX11" fmla="*/ 124170 w 878180"/>
                <a:gd name="connsiteY11" fmla="*/ 728817 h 995522"/>
                <a:gd name="connsiteX12" fmla="*/ 131790 w 878180"/>
                <a:gd name="connsiteY12" fmla="*/ 980277 h 995522"/>
                <a:gd name="connsiteX0" fmla="*/ 131790 w 878180"/>
                <a:gd name="connsiteY0" fmla="*/ 980277 h 994404"/>
                <a:gd name="connsiteX1" fmla="*/ 520410 w 878180"/>
                <a:gd name="connsiteY1" fmla="*/ 947257 h 994404"/>
                <a:gd name="connsiteX2" fmla="*/ 830290 w 878180"/>
                <a:gd name="connsiteY2" fmla="*/ 779617 h 994404"/>
                <a:gd name="connsiteX3" fmla="*/ 873470 w 878180"/>
                <a:gd name="connsiteY3" fmla="*/ 431637 h 994404"/>
                <a:gd name="connsiteX4" fmla="*/ 792190 w 878180"/>
                <a:gd name="connsiteY4" fmla="*/ 186527 h 994404"/>
                <a:gd name="connsiteX5" fmla="*/ 576290 w 878180"/>
                <a:gd name="connsiteY5" fmla="*/ 222087 h 994404"/>
                <a:gd name="connsiteX6" fmla="*/ 340070 w 878180"/>
                <a:gd name="connsiteY6" fmla="*/ 134457 h 994404"/>
                <a:gd name="connsiteX7" fmla="*/ 131790 w 878180"/>
                <a:gd name="connsiteY7" fmla="*/ 27777 h 994404"/>
                <a:gd name="connsiteX8" fmla="*/ 12410 w 878180"/>
                <a:gd name="connsiteY8" fmla="*/ 9997 h 994404"/>
                <a:gd name="connsiteX9" fmla="*/ 17490 w 878180"/>
                <a:gd name="connsiteY9" fmla="*/ 162397 h 994404"/>
                <a:gd name="connsiteX10" fmla="*/ 111470 w 878180"/>
                <a:gd name="connsiteY10" fmla="*/ 495137 h 994404"/>
                <a:gd name="connsiteX11" fmla="*/ 147030 w 878180"/>
                <a:gd name="connsiteY11" fmla="*/ 744057 h 994404"/>
                <a:gd name="connsiteX12" fmla="*/ 131790 w 878180"/>
                <a:gd name="connsiteY12" fmla="*/ 980277 h 994404"/>
                <a:gd name="connsiteX0" fmla="*/ 131790 w 878180"/>
                <a:gd name="connsiteY0" fmla="*/ 980277 h 993845"/>
                <a:gd name="connsiteX1" fmla="*/ 520410 w 878180"/>
                <a:gd name="connsiteY1" fmla="*/ 947257 h 993845"/>
                <a:gd name="connsiteX2" fmla="*/ 830290 w 878180"/>
                <a:gd name="connsiteY2" fmla="*/ 779617 h 993845"/>
                <a:gd name="connsiteX3" fmla="*/ 873470 w 878180"/>
                <a:gd name="connsiteY3" fmla="*/ 431637 h 993845"/>
                <a:gd name="connsiteX4" fmla="*/ 792190 w 878180"/>
                <a:gd name="connsiteY4" fmla="*/ 186527 h 993845"/>
                <a:gd name="connsiteX5" fmla="*/ 576290 w 878180"/>
                <a:gd name="connsiteY5" fmla="*/ 222087 h 993845"/>
                <a:gd name="connsiteX6" fmla="*/ 340070 w 878180"/>
                <a:gd name="connsiteY6" fmla="*/ 134457 h 993845"/>
                <a:gd name="connsiteX7" fmla="*/ 131790 w 878180"/>
                <a:gd name="connsiteY7" fmla="*/ 27777 h 993845"/>
                <a:gd name="connsiteX8" fmla="*/ 12410 w 878180"/>
                <a:gd name="connsiteY8" fmla="*/ 9997 h 993845"/>
                <a:gd name="connsiteX9" fmla="*/ 17490 w 878180"/>
                <a:gd name="connsiteY9" fmla="*/ 162397 h 993845"/>
                <a:gd name="connsiteX10" fmla="*/ 111470 w 878180"/>
                <a:gd name="connsiteY10" fmla="*/ 495137 h 993845"/>
                <a:gd name="connsiteX11" fmla="*/ 135600 w 878180"/>
                <a:gd name="connsiteY11" fmla="*/ 751677 h 993845"/>
                <a:gd name="connsiteX12" fmla="*/ 131790 w 878180"/>
                <a:gd name="connsiteY12" fmla="*/ 980277 h 993845"/>
                <a:gd name="connsiteX0" fmla="*/ 154650 w 878180"/>
                <a:gd name="connsiteY0" fmla="*/ 987897 h 1000223"/>
                <a:gd name="connsiteX1" fmla="*/ 520410 w 878180"/>
                <a:gd name="connsiteY1" fmla="*/ 947257 h 1000223"/>
                <a:gd name="connsiteX2" fmla="*/ 830290 w 878180"/>
                <a:gd name="connsiteY2" fmla="*/ 779617 h 1000223"/>
                <a:gd name="connsiteX3" fmla="*/ 873470 w 878180"/>
                <a:gd name="connsiteY3" fmla="*/ 431637 h 1000223"/>
                <a:gd name="connsiteX4" fmla="*/ 792190 w 878180"/>
                <a:gd name="connsiteY4" fmla="*/ 186527 h 1000223"/>
                <a:gd name="connsiteX5" fmla="*/ 576290 w 878180"/>
                <a:gd name="connsiteY5" fmla="*/ 222087 h 1000223"/>
                <a:gd name="connsiteX6" fmla="*/ 340070 w 878180"/>
                <a:gd name="connsiteY6" fmla="*/ 134457 h 1000223"/>
                <a:gd name="connsiteX7" fmla="*/ 131790 w 878180"/>
                <a:gd name="connsiteY7" fmla="*/ 27777 h 1000223"/>
                <a:gd name="connsiteX8" fmla="*/ 12410 w 878180"/>
                <a:gd name="connsiteY8" fmla="*/ 9997 h 1000223"/>
                <a:gd name="connsiteX9" fmla="*/ 17490 w 878180"/>
                <a:gd name="connsiteY9" fmla="*/ 162397 h 1000223"/>
                <a:gd name="connsiteX10" fmla="*/ 111470 w 878180"/>
                <a:gd name="connsiteY10" fmla="*/ 495137 h 1000223"/>
                <a:gd name="connsiteX11" fmla="*/ 135600 w 878180"/>
                <a:gd name="connsiteY11" fmla="*/ 751677 h 1000223"/>
                <a:gd name="connsiteX12" fmla="*/ 154650 w 878180"/>
                <a:gd name="connsiteY12" fmla="*/ 987897 h 1000223"/>
                <a:gd name="connsiteX0" fmla="*/ 154650 w 878180"/>
                <a:gd name="connsiteY0" fmla="*/ 984087 h 997007"/>
                <a:gd name="connsiteX1" fmla="*/ 520410 w 878180"/>
                <a:gd name="connsiteY1" fmla="*/ 947257 h 997007"/>
                <a:gd name="connsiteX2" fmla="*/ 830290 w 878180"/>
                <a:gd name="connsiteY2" fmla="*/ 779617 h 997007"/>
                <a:gd name="connsiteX3" fmla="*/ 873470 w 878180"/>
                <a:gd name="connsiteY3" fmla="*/ 431637 h 997007"/>
                <a:gd name="connsiteX4" fmla="*/ 792190 w 878180"/>
                <a:gd name="connsiteY4" fmla="*/ 186527 h 997007"/>
                <a:gd name="connsiteX5" fmla="*/ 576290 w 878180"/>
                <a:gd name="connsiteY5" fmla="*/ 222087 h 997007"/>
                <a:gd name="connsiteX6" fmla="*/ 340070 w 878180"/>
                <a:gd name="connsiteY6" fmla="*/ 134457 h 997007"/>
                <a:gd name="connsiteX7" fmla="*/ 131790 w 878180"/>
                <a:gd name="connsiteY7" fmla="*/ 27777 h 997007"/>
                <a:gd name="connsiteX8" fmla="*/ 12410 w 878180"/>
                <a:gd name="connsiteY8" fmla="*/ 9997 h 997007"/>
                <a:gd name="connsiteX9" fmla="*/ 17490 w 878180"/>
                <a:gd name="connsiteY9" fmla="*/ 162397 h 997007"/>
                <a:gd name="connsiteX10" fmla="*/ 111470 w 878180"/>
                <a:gd name="connsiteY10" fmla="*/ 495137 h 997007"/>
                <a:gd name="connsiteX11" fmla="*/ 135600 w 878180"/>
                <a:gd name="connsiteY11" fmla="*/ 751677 h 997007"/>
                <a:gd name="connsiteX12" fmla="*/ 154650 w 878180"/>
                <a:gd name="connsiteY12" fmla="*/ 984087 h 997007"/>
                <a:gd name="connsiteX0" fmla="*/ 154650 w 879308"/>
                <a:gd name="connsiteY0" fmla="*/ 984087 h 997007"/>
                <a:gd name="connsiteX1" fmla="*/ 520410 w 879308"/>
                <a:gd name="connsiteY1" fmla="*/ 947257 h 997007"/>
                <a:gd name="connsiteX2" fmla="*/ 830290 w 879308"/>
                <a:gd name="connsiteY2" fmla="*/ 779617 h 997007"/>
                <a:gd name="connsiteX3" fmla="*/ 873470 w 879308"/>
                <a:gd name="connsiteY3" fmla="*/ 431637 h 997007"/>
                <a:gd name="connsiteX4" fmla="*/ 776950 w 879308"/>
                <a:gd name="connsiteY4" fmla="*/ 182717 h 997007"/>
                <a:gd name="connsiteX5" fmla="*/ 576290 w 879308"/>
                <a:gd name="connsiteY5" fmla="*/ 222087 h 997007"/>
                <a:gd name="connsiteX6" fmla="*/ 340070 w 879308"/>
                <a:gd name="connsiteY6" fmla="*/ 134457 h 997007"/>
                <a:gd name="connsiteX7" fmla="*/ 131790 w 879308"/>
                <a:gd name="connsiteY7" fmla="*/ 27777 h 997007"/>
                <a:gd name="connsiteX8" fmla="*/ 12410 w 879308"/>
                <a:gd name="connsiteY8" fmla="*/ 9997 h 997007"/>
                <a:gd name="connsiteX9" fmla="*/ 17490 w 879308"/>
                <a:gd name="connsiteY9" fmla="*/ 162397 h 997007"/>
                <a:gd name="connsiteX10" fmla="*/ 111470 w 879308"/>
                <a:gd name="connsiteY10" fmla="*/ 495137 h 997007"/>
                <a:gd name="connsiteX11" fmla="*/ 135600 w 879308"/>
                <a:gd name="connsiteY11" fmla="*/ 751677 h 997007"/>
                <a:gd name="connsiteX12" fmla="*/ 154650 w 879308"/>
                <a:gd name="connsiteY12" fmla="*/ 984087 h 997007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6290 w 879308"/>
                <a:gd name="connsiteY5" fmla="*/ 22174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8830 w 879308"/>
                <a:gd name="connsiteY5" fmla="*/ 20396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79308" h="996669">
                  <a:moveTo>
                    <a:pt x="154650" y="983749"/>
                  </a:moveTo>
                  <a:cubicBezTo>
                    <a:pt x="218785" y="1016346"/>
                    <a:pt x="407803" y="980997"/>
                    <a:pt x="520410" y="946919"/>
                  </a:cubicBezTo>
                  <a:cubicBezTo>
                    <a:pt x="633017" y="912841"/>
                    <a:pt x="771447" y="865216"/>
                    <a:pt x="830290" y="779279"/>
                  </a:cubicBezTo>
                  <a:cubicBezTo>
                    <a:pt x="889133" y="693342"/>
                    <a:pt x="882360" y="530782"/>
                    <a:pt x="873470" y="431299"/>
                  </a:cubicBezTo>
                  <a:cubicBezTo>
                    <a:pt x="864580" y="331816"/>
                    <a:pt x="826057" y="220267"/>
                    <a:pt x="776950" y="182379"/>
                  </a:cubicBezTo>
                  <a:cubicBezTo>
                    <a:pt x="727843" y="144491"/>
                    <a:pt x="651643" y="213706"/>
                    <a:pt x="578830" y="203969"/>
                  </a:cubicBezTo>
                  <a:cubicBezTo>
                    <a:pt x="506017" y="194232"/>
                    <a:pt x="414577" y="153381"/>
                    <a:pt x="340070" y="123959"/>
                  </a:cubicBezTo>
                  <a:cubicBezTo>
                    <a:pt x="265563" y="94537"/>
                    <a:pt x="186400" y="46489"/>
                    <a:pt x="131790" y="27439"/>
                  </a:cubicBezTo>
                  <a:cubicBezTo>
                    <a:pt x="77180" y="8389"/>
                    <a:pt x="31460" y="-12778"/>
                    <a:pt x="12410" y="9659"/>
                  </a:cubicBezTo>
                  <a:cubicBezTo>
                    <a:pt x="-6640" y="32096"/>
                    <a:pt x="-2830" y="82049"/>
                    <a:pt x="17490" y="162059"/>
                  </a:cubicBezTo>
                  <a:cubicBezTo>
                    <a:pt x="37810" y="242069"/>
                    <a:pt x="91785" y="396586"/>
                    <a:pt x="111470" y="494799"/>
                  </a:cubicBezTo>
                  <a:cubicBezTo>
                    <a:pt x="131155" y="593012"/>
                    <a:pt x="138563" y="680642"/>
                    <a:pt x="135600" y="751339"/>
                  </a:cubicBezTo>
                  <a:cubicBezTo>
                    <a:pt x="132637" y="822036"/>
                    <a:pt x="90515" y="951152"/>
                    <a:pt x="154650" y="983749"/>
                  </a:cubicBez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69" name="รูปแบบอิสระ: รูปร่าง 168">
              <a:extLst>
                <a:ext uri="{FF2B5EF4-FFF2-40B4-BE49-F238E27FC236}">
                  <a16:creationId xmlns:a16="http://schemas.microsoft.com/office/drawing/2014/main" id="{3C2B4B1A-DF52-4CDF-AFC5-53891EDEF6F0}"/>
                </a:ext>
              </a:extLst>
            </p:cNvPr>
            <p:cNvSpPr/>
            <p:nvPr/>
          </p:nvSpPr>
          <p:spPr>
            <a:xfrm>
              <a:off x="5450671" y="1801876"/>
              <a:ext cx="248412" cy="513448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grpSp>
          <p:nvGrpSpPr>
            <p:cNvPr id="170" name="กลุ่ม 169">
              <a:extLst>
                <a:ext uri="{FF2B5EF4-FFF2-40B4-BE49-F238E27FC236}">
                  <a16:creationId xmlns:a16="http://schemas.microsoft.com/office/drawing/2014/main" id="{F237C04C-1095-42D8-92E1-D06EB710E691}"/>
                </a:ext>
              </a:extLst>
            </p:cNvPr>
            <p:cNvGrpSpPr/>
            <p:nvPr/>
          </p:nvGrpSpPr>
          <p:grpSpPr>
            <a:xfrm>
              <a:off x="5762797" y="2329698"/>
              <a:ext cx="1355938" cy="615226"/>
              <a:chOff x="845557" y="3324777"/>
              <a:chExt cx="1355938" cy="615226"/>
            </a:xfrm>
          </p:grpSpPr>
          <p:grpSp>
            <p:nvGrpSpPr>
              <p:cNvPr id="173" name="กลุ่ม 172">
                <a:extLst>
                  <a:ext uri="{FF2B5EF4-FFF2-40B4-BE49-F238E27FC236}">
                    <a16:creationId xmlns:a16="http://schemas.microsoft.com/office/drawing/2014/main" id="{82FCD1A0-41EF-4416-91F6-833A2F01E8C8}"/>
                  </a:ext>
                </a:extLst>
              </p:cNvPr>
              <p:cNvGrpSpPr/>
              <p:nvPr/>
            </p:nvGrpSpPr>
            <p:grpSpPr>
              <a:xfrm>
                <a:off x="1278221" y="3642317"/>
                <a:ext cx="490561" cy="297686"/>
                <a:chOff x="3673493" y="3224085"/>
                <a:chExt cx="490561" cy="297686"/>
              </a:xfrm>
            </p:grpSpPr>
            <p:sp>
              <p:nvSpPr>
                <p:cNvPr id="189" name="รูปแบบอิสระ: รูปร่าง 188">
                  <a:extLst>
                    <a:ext uri="{FF2B5EF4-FFF2-40B4-BE49-F238E27FC236}">
                      <a16:creationId xmlns:a16="http://schemas.microsoft.com/office/drawing/2014/main" id="{EF5EE68F-F340-4CAB-BE48-F139C5C9385B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90" name="รูปแบบอิสระ: รูปร่าง 189">
                  <a:extLst>
                    <a:ext uri="{FF2B5EF4-FFF2-40B4-BE49-F238E27FC236}">
                      <a16:creationId xmlns:a16="http://schemas.microsoft.com/office/drawing/2014/main" id="{5C1DB813-5CF7-4815-9A47-DD5075721E95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</p:grpSp>
          <p:grpSp>
            <p:nvGrpSpPr>
              <p:cNvPr id="174" name="กลุ่ม 173">
                <a:extLst>
                  <a:ext uri="{FF2B5EF4-FFF2-40B4-BE49-F238E27FC236}">
                    <a16:creationId xmlns:a16="http://schemas.microsoft.com/office/drawing/2014/main" id="{A25D8265-C433-4312-A679-CED3D955A925}"/>
                  </a:ext>
                </a:extLst>
              </p:cNvPr>
              <p:cNvGrpSpPr/>
              <p:nvPr/>
            </p:nvGrpSpPr>
            <p:grpSpPr>
              <a:xfrm>
                <a:off x="995333" y="3324777"/>
                <a:ext cx="1081875" cy="246380"/>
                <a:chOff x="3390605" y="2906545"/>
                <a:chExt cx="1081875" cy="246380"/>
              </a:xfrm>
            </p:grpSpPr>
            <p:sp>
              <p:nvSpPr>
                <p:cNvPr id="183" name="แผนผังลำดับงาน: ตัวเชื่อมต่อ 182">
                  <a:extLst>
                    <a:ext uri="{FF2B5EF4-FFF2-40B4-BE49-F238E27FC236}">
                      <a16:creationId xmlns:a16="http://schemas.microsoft.com/office/drawing/2014/main" id="{CF288BBF-6488-4A53-A676-935D7E0A62EA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84" name="แผนผังลำดับงาน: ตัวเชื่อมต่อ 183">
                  <a:extLst>
                    <a:ext uri="{FF2B5EF4-FFF2-40B4-BE49-F238E27FC236}">
                      <a16:creationId xmlns:a16="http://schemas.microsoft.com/office/drawing/2014/main" id="{466965E3-F15F-4257-949E-3C9CD014FB45}"/>
                    </a:ext>
                  </a:extLst>
                </p:cNvPr>
                <p:cNvSpPr/>
                <p:nvPr/>
              </p:nvSpPr>
              <p:spPr>
                <a:xfrm>
                  <a:off x="4215940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85" name="แผนผังลำดับงาน: ตัวเชื่อมต่อ 184">
                  <a:extLst>
                    <a:ext uri="{FF2B5EF4-FFF2-40B4-BE49-F238E27FC236}">
                      <a16:creationId xmlns:a16="http://schemas.microsoft.com/office/drawing/2014/main" id="{84762078-7926-4734-8291-CC14601537E8}"/>
                    </a:ext>
                  </a:extLst>
                </p:cNvPr>
                <p:cNvSpPr/>
                <p:nvPr/>
              </p:nvSpPr>
              <p:spPr>
                <a:xfrm>
                  <a:off x="3431245" y="294107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86" name="แผนผังลำดับงาน: ตัวเชื่อมต่อ 185">
                  <a:extLst>
                    <a:ext uri="{FF2B5EF4-FFF2-40B4-BE49-F238E27FC236}">
                      <a16:creationId xmlns:a16="http://schemas.microsoft.com/office/drawing/2014/main" id="{AA1750D5-8778-42DB-B0C8-C7B02FA4A731}"/>
                    </a:ext>
                  </a:extLst>
                </p:cNvPr>
                <p:cNvSpPr/>
                <p:nvPr/>
              </p:nvSpPr>
              <p:spPr>
                <a:xfrm>
                  <a:off x="4256580" y="2940571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87" name="แผนผังลำดับงาน: ตัวเชื่อมต่อ 186">
                  <a:extLst>
                    <a:ext uri="{FF2B5EF4-FFF2-40B4-BE49-F238E27FC236}">
                      <a16:creationId xmlns:a16="http://schemas.microsoft.com/office/drawing/2014/main" id="{D06AADE4-FBBA-4110-BC7F-42304AA696B5}"/>
                    </a:ext>
                  </a:extLst>
                </p:cNvPr>
                <p:cNvSpPr/>
                <p:nvPr/>
              </p:nvSpPr>
              <p:spPr>
                <a:xfrm>
                  <a:off x="3518875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188" name="แผนผังลำดับงาน: ตัวเชื่อมต่อ 187">
                  <a:extLst>
                    <a:ext uri="{FF2B5EF4-FFF2-40B4-BE49-F238E27FC236}">
                      <a16:creationId xmlns:a16="http://schemas.microsoft.com/office/drawing/2014/main" id="{8C32CFE0-4862-42E2-919C-915B4D04552F}"/>
                    </a:ext>
                  </a:extLst>
                </p:cNvPr>
                <p:cNvSpPr/>
                <p:nvPr/>
              </p:nvSpPr>
              <p:spPr>
                <a:xfrm>
                  <a:off x="4344210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</p:grpSp>
          <p:grpSp>
            <p:nvGrpSpPr>
              <p:cNvPr id="175" name="กลุ่ม 174">
                <a:extLst>
                  <a:ext uri="{FF2B5EF4-FFF2-40B4-BE49-F238E27FC236}">
                    <a16:creationId xmlns:a16="http://schemas.microsoft.com/office/drawing/2014/main" id="{624F6689-3DFF-4E8A-BE8A-DAFD94EA8746}"/>
                  </a:ext>
                </a:extLst>
              </p:cNvPr>
              <p:cNvGrpSpPr/>
              <p:nvPr/>
            </p:nvGrpSpPr>
            <p:grpSpPr>
              <a:xfrm>
                <a:off x="845557" y="3679212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80" name="ตัวเชื่อมต่อตรง 179">
                  <a:extLst>
                    <a:ext uri="{FF2B5EF4-FFF2-40B4-BE49-F238E27FC236}">
                      <a16:creationId xmlns:a16="http://schemas.microsoft.com/office/drawing/2014/main" id="{31897421-4322-4B1D-88FC-EAC1687918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ตัวเชื่อมต่อตรง 180">
                  <a:extLst>
                    <a:ext uri="{FF2B5EF4-FFF2-40B4-BE49-F238E27FC236}">
                      <a16:creationId xmlns:a16="http://schemas.microsoft.com/office/drawing/2014/main" id="{F5C6B061-D311-4308-AA8B-8BF276DF7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ตัวเชื่อมต่อตรง 181">
                  <a:extLst>
                    <a:ext uri="{FF2B5EF4-FFF2-40B4-BE49-F238E27FC236}">
                      <a16:creationId xmlns:a16="http://schemas.microsoft.com/office/drawing/2014/main" id="{D02A4791-A5C7-4FD8-BE26-A4F4D9EEA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กลุ่ม 175">
                <a:extLst>
                  <a:ext uri="{FF2B5EF4-FFF2-40B4-BE49-F238E27FC236}">
                    <a16:creationId xmlns:a16="http://schemas.microsoft.com/office/drawing/2014/main" id="{12528EDC-91DF-4359-93E3-94D214CDE0E1}"/>
                  </a:ext>
                </a:extLst>
              </p:cNvPr>
              <p:cNvGrpSpPr/>
              <p:nvPr/>
            </p:nvGrpSpPr>
            <p:grpSpPr>
              <a:xfrm flipH="1">
                <a:off x="1989959" y="3680275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77" name="ตัวเชื่อมต่อตรง 176">
                  <a:extLst>
                    <a:ext uri="{FF2B5EF4-FFF2-40B4-BE49-F238E27FC236}">
                      <a16:creationId xmlns:a16="http://schemas.microsoft.com/office/drawing/2014/main" id="{377B322E-F79A-43B4-B625-C9F0C3404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ตัวเชื่อมต่อตรง 177">
                  <a:extLst>
                    <a:ext uri="{FF2B5EF4-FFF2-40B4-BE49-F238E27FC236}">
                      <a16:creationId xmlns:a16="http://schemas.microsoft.com/office/drawing/2014/main" id="{36BE13E0-7122-4697-AED5-3D0136FA83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ตัวเชื่อมต่อตรง 178">
                  <a:extLst>
                    <a:ext uri="{FF2B5EF4-FFF2-40B4-BE49-F238E27FC236}">
                      <a16:creationId xmlns:a16="http://schemas.microsoft.com/office/drawing/2014/main" id="{D58541FD-C161-4170-96C3-F0D1969816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1" name="คอร์ด 170">
              <a:extLst>
                <a:ext uri="{FF2B5EF4-FFF2-40B4-BE49-F238E27FC236}">
                  <a16:creationId xmlns:a16="http://schemas.microsoft.com/office/drawing/2014/main" id="{50131346-0747-4BBC-AA24-FA267FAD23C7}"/>
                </a:ext>
              </a:extLst>
            </p:cNvPr>
            <p:cNvSpPr/>
            <p:nvPr/>
          </p:nvSpPr>
          <p:spPr>
            <a:xfrm rot="748035">
              <a:off x="6971453" y="3317483"/>
              <a:ext cx="560152" cy="561388"/>
            </a:xfrm>
            <a:prstGeom prst="chord">
              <a:avLst/>
            </a:pr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72" name="คอร์ด 99">
              <a:extLst>
                <a:ext uri="{FF2B5EF4-FFF2-40B4-BE49-F238E27FC236}">
                  <a16:creationId xmlns:a16="http://schemas.microsoft.com/office/drawing/2014/main" id="{99175C17-B9C7-4E7C-AA8D-F3C8DB2D6AC5}"/>
                </a:ext>
              </a:extLst>
            </p:cNvPr>
            <p:cNvSpPr/>
            <p:nvPr/>
          </p:nvSpPr>
          <p:spPr>
            <a:xfrm rot="20880139" flipH="1">
              <a:off x="5267137" y="3456269"/>
              <a:ext cx="605585" cy="714770"/>
            </a:xfrm>
            <a:custGeom>
              <a:avLst/>
              <a:gdLst>
                <a:gd name="connsiteX0" fmla="*/ 600401 w 699818"/>
                <a:gd name="connsiteY0" fmla="*/ 609246 h 717509"/>
                <a:gd name="connsiteX1" fmla="*/ 171669 w 699818"/>
                <a:gd name="connsiteY1" fmla="*/ 667475 h 717509"/>
                <a:gd name="connsiteX2" fmla="*/ 11370 w 699818"/>
                <a:gd name="connsiteY2" fmla="*/ 268042 h 717509"/>
                <a:gd name="connsiteX3" fmla="*/ 349909 w 699818"/>
                <a:gd name="connsiteY3" fmla="*/ -2 h 717509"/>
                <a:gd name="connsiteX4" fmla="*/ 600401 w 699818"/>
                <a:gd name="connsiteY4" fmla="*/ 609246 h 717509"/>
                <a:gd name="connsiteX0" fmla="*/ 607973 w 607973"/>
                <a:gd name="connsiteY0" fmla="*/ 618550 h 710118"/>
                <a:gd name="connsiteX1" fmla="*/ 169132 w 607973"/>
                <a:gd name="connsiteY1" fmla="*/ 667477 h 710118"/>
                <a:gd name="connsiteX2" fmla="*/ 8833 w 607973"/>
                <a:gd name="connsiteY2" fmla="*/ 268044 h 710118"/>
                <a:gd name="connsiteX3" fmla="*/ 347372 w 607973"/>
                <a:gd name="connsiteY3" fmla="*/ 0 h 710118"/>
                <a:gd name="connsiteX4" fmla="*/ 607973 w 607973"/>
                <a:gd name="connsiteY4" fmla="*/ 618550 h 710118"/>
                <a:gd name="connsiteX0" fmla="*/ 611711 w 611711"/>
                <a:gd name="connsiteY0" fmla="*/ 617648 h 709680"/>
                <a:gd name="connsiteX1" fmla="*/ 169168 w 611711"/>
                <a:gd name="connsiteY1" fmla="*/ 667477 h 709680"/>
                <a:gd name="connsiteX2" fmla="*/ 8869 w 611711"/>
                <a:gd name="connsiteY2" fmla="*/ 268044 h 709680"/>
                <a:gd name="connsiteX3" fmla="*/ 347408 w 611711"/>
                <a:gd name="connsiteY3" fmla="*/ 0 h 709680"/>
                <a:gd name="connsiteX4" fmla="*/ 611711 w 611711"/>
                <a:gd name="connsiteY4" fmla="*/ 617648 h 709680"/>
                <a:gd name="connsiteX0" fmla="*/ 598454 w 598454"/>
                <a:gd name="connsiteY0" fmla="*/ 626687 h 714203"/>
                <a:gd name="connsiteX1" fmla="*/ 169039 w 598454"/>
                <a:gd name="connsiteY1" fmla="*/ 667477 h 714203"/>
                <a:gd name="connsiteX2" fmla="*/ 8740 w 598454"/>
                <a:gd name="connsiteY2" fmla="*/ 268044 h 714203"/>
                <a:gd name="connsiteX3" fmla="*/ 347279 w 598454"/>
                <a:gd name="connsiteY3" fmla="*/ 0 h 714203"/>
                <a:gd name="connsiteX4" fmla="*/ 598454 w 598454"/>
                <a:gd name="connsiteY4" fmla="*/ 626687 h 714203"/>
                <a:gd name="connsiteX0" fmla="*/ 605585 w 605585"/>
                <a:gd name="connsiteY0" fmla="*/ 627777 h 714770"/>
                <a:gd name="connsiteX1" fmla="*/ 169107 w 605585"/>
                <a:gd name="connsiteY1" fmla="*/ 667477 h 714770"/>
                <a:gd name="connsiteX2" fmla="*/ 8808 w 605585"/>
                <a:gd name="connsiteY2" fmla="*/ 268044 h 714770"/>
                <a:gd name="connsiteX3" fmla="*/ 347347 w 605585"/>
                <a:gd name="connsiteY3" fmla="*/ 0 h 714770"/>
                <a:gd name="connsiteX4" fmla="*/ 605585 w 605585"/>
                <a:gd name="connsiteY4" fmla="*/ 627777 h 714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585" h="714770">
                  <a:moveTo>
                    <a:pt x="605585" y="627777"/>
                  </a:moveTo>
                  <a:cubicBezTo>
                    <a:pt x="492881" y="746252"/>
                    <a:pt x="268570" y="727433"/>
                    <a:pt x="169107" y="667477"/>
                  </a:cubicBezTo>
                  <a:cubicBezTo>
                    <a:pt x="69644" y="607522"/>
                    <a:pt x="-30676" y="422946"/>
                    <a:pt x="8808" y="268044"/>
                  </a:cubicBezTo>
                  <a:cubicBezTo>
                    <a:pt x="49055" y="110149"/>
                    <a:pt x="188172" y="0"/>
                    <a:pt x="347347" y="0"/>
                  </a:cubicBezTo>
                  <a:lnTo>
                    <a:pt x="605585" y="627777"/>
                  </a:ln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</p:grpSp>
      <p:grpSp>
        <p:nvGrpSpPr>
          <p:cNvPr id="129" name="กลุ่ม 128">
            <a:extLst>
              <a:ext uri="{FF2B5EF4-FFF2-40B4-BE49-F238E27FC236}">
                <a16:creationId xmlns:a16="http://schemas.microsoft.com/office/drawing/2014/main" id="{BC91B844-0FE9-44CB-93DB-EF0BC1A4990A}"/>
              </a:ext>
            </a:extLst>
          </p:cNvPr>
          <p:cNvGrpSpPr/>
          <p:nvPr/>
        </p:nvGrpSpPr>
        <p:grpSpPr>
          <a:xfrm rot="20799303">
            <a:off x="9448152" y="3546229"/>
            <a:ext cx="2957579" cy="4076114"/>
            <a:chOff x="2804160" y="2202089"/>
            <a:chExt cx="2237116" cy="295919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130" name="รูปแบบอิสระ: รูปร่าง 129">
              <a:extLst>
                <a:ext uri="{FF2B5EF4-FFF2-40B4-BE49-F238E27FC236}">
                  <a16:creationId xmlns:a16="http://schemas.microsoft.com/office/drawing/2014/main" id="{23EC47C6-DBC8-4F0F-8A50-904B5DFC9D49}"/>
                </a:ext>
              </a:extLst>
            </p:cNvPr>
            <p:cNvSpPr/>
            <p:nvPr/>
          </p:nvSpPr>
          <p:spPr>
            <a:xfrm>
              <a:off x="2804160" y="2202089"/>
              <a:ext cx="2237116" cy="2959191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EFBA46"/>
            </a:solidFill>
            <a:ln w="571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grpSp>
          <p:nvGrpSpPr>
            <p:cNvPr id="131" name="กลุ่ม 130">
              <a:extLst>
                <a:ext uri="{FF2B5EF4-FFF2-40B4-BE49-F238E27FC236}">
                  <a16:creationId xmlns:a16="http://schemas.microsoft.com/office/drawing/2014/main" id="{CC38354C-7CBC-4DB5-B306-6F57C1329D07}"/>
                </a:ext>
              </a:extLst>
            </p:cNvPr>
            <p:cNvGrpSpPr/>
            <p:nvPr/>
          </p:nvGrpSpPr>
          <p:grpSpPr>
            <a:xfrm>
              <a:off x="3673328" y="2408071"/>
              <a:ext cx="549735" cy="345773"/>
              <a:chOff x="3673328" y="2408071"/>
              <a:chExt cx="549735" cy="345773"/>
            </a:xfrm>
            <a:solidFill>
              <a:srgbClr val="660066"/>
            </a:solidFill>
          </p:grpSpPr>
          <p:sp>
            <p:nvSpPr>
              <p:cNvPr id="160" name="สามเหลี่ยมหน้าจั่ว 8">
                <a:extLst>
                  <a:ext uri="{FF2B5EF4-FFF2-40B4-BE49-F238E27FC236}">
                    <a16:creationId xmlns:a16="http://schemas.microsoft.com/office/drawing/2014/main" id="{F6A2E315-6591-4492-B8C2-C7F11302302E}"/>
                  </a:ext>
                </a:extLst>
              </p:cNvPr>
              <p:cNvSpPr/>
              <p:nvPr/>
            </p:nvSpPr>
            <p:spPr>
              <a:xfrm rot="10474012">
                <a:off x="3848738" y="2408071"/>
                <a:ext cx="215266" cy="345773"/>
              </a:xfrm>
              <a:custGeom>
                <a:avLst/>
                <a:gdLst>
                  <a:gd name="connsiteX0" fmla="*/ 0 w 208280"/>
                  <a:gd name="connsiteY0" fmla="*/ 337820 h 337820"/>
                  <a:gd name="connsiteX1" fmla="*/ 104140 w 208280"/>
                  <a:gd name="connsiteY1" fmla="*/ 0 h 337820"/>
                  <a:gd name="connsiteX2" fmla="*/ 208280 w 208280"/>
                  <a:gd name="connsiteY2" fmla="*/ 337820 h 337820"/>
                  <a:gd name="connsiteX3" fmla="*/ 0 w 208280"/>
                  <a:gd name="connsiteY3" fmla="*/ 337820 h 337820"/>
                  <a:gd name="connsiteX0" fmla="*/ 0 w 207919"/>
                  <a:gd name="connsiteY0" fmla="*/ 334027 h 337820"/>
                  <a:gd name="connsiteX1" fmla="*/ 103779 w 207919"/>
                  <a:gd name="connsiteY1" fmla="*/ 0 h 337820"/>
                  <a:gd name="connsiteX2" fmla="*/ 207919 w 207919"/>
                  <a:gd name="connsiteY2" fmla="*/ 337820 h 337820"/>
                  <a:gd name="connsiteX3" fmla="*/ 0 w 207919"/>
                  <a:gd name="connsiteY3" fmla="*/ 334027 h 337820"/>
                  <a:gd name="connsiteX0" fmla="*/ 0 w 207919"/>
                  <a:gd name="connsiteY0" fmla="*/ 334027 h 343438"/>
                  <a:gd name="connsiteX1" fmla="*/ 103779 w 207919"/>
                  <a:gd name="connsiteY1" fmla="*/ 0 h 343438"/>
                  <a:gd name="connsiteX2" fmla="*/ 207919 w 207919"/>
                  <a:gd name="connsiteY2" fmla="*/ 337820 h 343438"/>
                  <a:gd name="connsiteX3" fmla="*/ 128002 w 207919"/>
                  <a:gd name="connsiteY3" fmla="*/ 343438 h 343438"/>
                  <a:gd name="connsiteX4" fmla="*/ 0 w 207919"/>
                  <a:gd name="connsiteY4" fmla="*/ 334027 h 343438"/>
                  <a:gd name="connsiteX0" fmla="*/ 0 w 207919"/>
                  <a:gd name="connsiteY0" fmla="*/ 334027 h 343438"/>
                  <a:gd name="connsiteX1" fmla="*/ 103779 w 207919"/>
                  <a:gd name="connsiteY1" fmla="*/ 0 h 343438"/>
                  <a:gd name="connsiteX2" fmla="*/ 207919 w 207919"/>
                  <a:gd name="connsiteY2" fmla="*/ 337820 h 343438"/>
                  <a:gd name="connsiteX3" fmla="*/ 128002 w 207919"/>
                  <a:gd name="connsiteY3" fmla="*/ 343438 h 343438"/>
                  <a:gd name="connsiteX4" fmla="*/ 0 w 207919"/>
                  <a:gd name="connsiteY4" fmla="*/ 334027 h 343438"/>
                  <a:gd name="connsiteX0" fmla="*/ 0 w 207919"/>
                  <a:gd name="connsiteY0" fmla="*/ 334027 h 344764"/>
                  <a:gd name="connsiteX1" fmla="*/ 103779 w 207919"/>
                  <a:gd name="connsiteY1" fmla="*/ 0 h 344764"/>
                  <a:gd name="connsiteX2" fmla="*/ 207919 w 207919"/>
                  <a:gd name="connsiteY2" fmla="*/ 337820 h 344764"/>
                  <a:gd name="connsiteX3" fmla="*/ 115118 w 207919"/>
                  <a:gd name="connsiteY3" fmla="*/ 344764 h 344764"/>
                  <a:gd name="connsiteX4" fmla="*/ 0 w 207919"/>
                  <a:gd name="connsiteY4" fmla="*/ 334027 h 344764"/>
                  <a:gd name="connsiteX0" fmla="*/ 0 w 213458"/>
                  <a:gd name="connsiteY0" fmla="*/ 338604 h 344764"/>
                  <a:gd name="connsiteX1" fmla="*/ 109318 w 213458"/>
                  <a:gd name="connsiteY1" fmla="*/ 0 h 344764"/>
                  <a:gd name="connsiteX2" fmla="*/ 213458 w 213458"/>
                  <a:gd name="connsiteY2" fmla="*/ 337820 h 344764"/>
                  <a:gd name="connsiteX3" fmla="*/ 120657 w 213458"/>
                  <a:gd name="connsiteY3" fmla="*/ 344764 h 344764"/>
                  <a:gd name="connsiteX4" fmla="*/ 0 w 213458"/>
                  <a:gd name="connsiteY4" fmla="*/ 338604 h 344764"/>
                  <a:gd name="connsiteX0" fmla="*/ 0 w 215266"/>
                  <a:gd name="connsiteY0" fmla="*/ 338604 h 345773"/>
                  <a:gd name="connsiteX1" fmla="*/ 109318 w 215266"/>
                  <a:gd name="connsiteY1" fmla="*/ 0 h 345773"/>
                  <a:gd name="connsiteX2" fmla="*/ 215266 w 215266"/>
                  <a:gd name="connsiteY2" fmla="*/ 345646 h 345773"/>
                  <a:gd name="connsiteX3" fmla="*/ 120657 w 215266"/>
                  <a:gd name="connsiteY3" fmla="*/ 344764 h 345773"/>
                  <a:gd name="connsiteX4" fmla="*/ 0 w 215266"/>
                  <a:gd name="connsiteY4" fmla="*/ 338604 h 345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266" h="345773">
                    <a:moveTo>
                      <a:pt x="0" y="338604"/>
                    </a:moveTo>
                    <a:lnTo>
                      <a:pt x="109318" y="0"/>
                    </a:lnTo>
                    <a:lnTo>
                      <a:pt x="215266" y="345646"/>
                    </a:lnTo>
                    <a:cubicBezTo>
                      <a:pt x="175984" y="346316"/>
                      <a:pt x="159939" y="344094"/>
                      <a:pt x="120657" y="344764"/>
                    </a:cubicBezTo>
                    <a:cubicBezTo>
                      <a:pt x="39581" y="343077"/>
                      <a:pt x="42667" y="341741"/>
                      <a:pt x="0" y="338604"/>
                    </a:cubicBez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61" name="สามเหลี่ยมหน้าจั่ว 9">
                <a:extLst>
                  <a:ext uri="{FF2B5EF4-FFF2-40B4-BE49-F238E27FC236}">
                    <a16:creationId xmlns:a16="http://schemas.microsoft.com/office/drawing/2014/main" id="{1608A80A-3FB9-4AEB-8B3A-2161E695C3E2}"/>
                  </a:ext>
                </a:extLst>
              </p:cNvPr>
              <p:cNvSpPr/>
              <p:nvPr/>
            </p:nvSpPr>
            <p:spPr>
              <a:xfrm rot="10053214">
                <a:off x="3673328" y="2445732"/>
                <a:ext cx="148655" cy="233411"/>
              </a:xfrm>
              <a:custGeom>
                <a:avLst/>
                <a:gdLst>
                  <a:gd name="connsiteX0" fmla="*/ 0 w 143300"/>
                  <a:gd name="connsiteY0" fmla="*/ 220938 h 220938"/>
                  <a:gd name="connsiteX1" fmla="*/ 71650 w 143300"/>
                  <a:gd name="connsiteY1" fmla="*/ 0 h 220938"/>
                  <a:gd name="connsiteX2" fmla="*/ 143300 w 143300"/>
                  <a:gd name="connsiteY2" fmla="*/ 220938 h 220938"/>
                  <a:gd name="connsiteX3" fmla="*/ 0 w 143300"/>
                  <a:gd name="connsiteY3" fmla="*/ 220938 h 220938"/>
                  <a:gd name="connsiteX0" fmla="*/ 0 w 147817"/>
                  <a:gd name="connsiteY0" fmla="*/ 241400 h 241400"/>
                  <a:gd name="connsiteX1" fmla="*/ 76167 w 147817"/>
                  <a:gd name="connsiteY1" fmla="*/ 0 h 241400"/>
                  <a:gd name="connsiteX2" fmla="*/ 147817 w 147817"/>
                  <a:gd name="connsiteY2" fmla="*/ 220938 h 241400"/>
                  <a:gd name="connsiteX3" fmla="*/ 0 w 147817"/>
                  <a:gd name="connsiteY3" fmla="*/ 241400 h 241400"/>
                  <a:gd name="connsiteX0" fmla="*/ 0 w 147817"/>
                  <a:gd name="connsiteY0" fmla="*/ 241400 h 241400"/>
                  <a:gd name="connsiteX1" fmla="*/ 76167 w 147817"/>
                  <a:gd name="connsiteY1" fmla="*/ 0 h 241400"/>
                  <a:gd name="connsiteX2" fmla="*/ 147817 w 147817"/>
                  <a:gd name="connsiteY2" fmla="*/ 220938 h 241400"/>
                  <a:gd name="connsiteX3" fmla="*/ 93041 w 147817"/>
                  <a:gd name="connsiteY3" fmla="*/ 237777 h 241400"/>
                  <a:gd name="connsiteX4" fmla="*/ 0 w 147817"/>
                  <a:gd name="connsiteY4" fmla="*/ 241400 h 241400"/>
                  <a:gd name="connsiteX0" fmla="*/ 0 w 157448"/>
                  <a:gd name="connsiteY0" fmla="*/ 249678 h 249678"/>
                  <a:gd name="connsiteX1" fmla="*/ 85798 w 157448"/>
                  <a:gd name="connsiteY1" fmla="*/ 0 h 249678"/>
                  <a:gd name="connsiteX2" fmla="*/ 157448 w 157448"/>
                  <a:gd name="connsiteY2" fmla="*/ 220938 h 249678"/>
                  <a:gd name="connsiteX3" fmla="*/ 102672 w 157448"/>
                  <a:gd name="connsiteY3" fmla="*/ 237777 h 249678"/>
                  <a:gd name="connsiteX4" fmla="*/ 0 w 157448"/>
                  <a:gd name="connsiteY4" fmla="*/ 249678 h 249678"/>
                  <a:gd name="connsiteX0" fmla="*/ 0 w 152521"/>
                  <a:gd name="connsiteY0" fmla="*/ 227356 h 237777"/>
                  <a:gd name="connsiteX1" fmla="*/ 80871 w 152521"/>
                  <a:gd name="connsiteY1" fmla="*/ 0 h 237777"/>
                  <a:gd name="connsiteX2" fmla="*/ 152521 w 152521"/>
                  <a:gd name="connsiteY2" fmla="*/ 220938 h 237777"/>
                  <a:gd name="connsiteX3" fmla="*/ 97745 w 152521"/>
                  <a:gd name="connsiteY3" fmla="*/ 237777 h 237777"/>
                  <a:gd name="connsiteX4" fmla="*/ 0 w 152521"/>
                  <a:gd name="connsiteY4" fmla="*/ 227356 h 237777"/>
                  <a:gd name="connsiteX0" fmla="*/ 0 w 152521"/>
                  <a:gd name="connsiteY0" fmla="*/ 227356 h 230336"/>
                  <a:gd name="connsiteX1" fmla="*/ 80871 w 152521"/>
                  <a:gd name="connsiteY1" fmla="*/ 0 h 230336"/>
                  <a:gd name="connsiteX2" fmla="*/ 152521 w 152521"/>
                  <a:gd name="connsiteY2" fmla="*/ 220938 h 230336"/>
                  <a:gd name="connsiteX3" fmla="*/ 99387 w 152521"/>
                  <a:gd name="connsiteY3" fmla="*/ 230336 h 230336"/>
                  <a:gd name="connsiteX4" fmla="*/ 0 w 152521"/>
                  <a:gd name="connsiteY4" fmla="*/ 227356 h 230336"/>
                  <a:gd name="connsiteX0" fmla="*/ 0 w 148655"/>
                  <a:gd name="connsiteY0" fmla="*/ 233411 h 233411"/>
                  <a:gd name="connsiteX1" fmla="*/ 77005 w 148655"/>
                  <a:gd name="connsiteY1" fmla="*/ 0 h 233411"/>
                  <a:gd name="connsiteX2" fmla="*/ 148655 w 148655"/>
                  <a:gd name="connsiteY2" fmla="*/ 220938 h 233411"/>
                  <a:gd name="connsiteX3" fmla="*/ 95521 w 148655"/>
                  <a:gd name="connsiteY3" fmla="*/ 230336 h 233411"/>
                  <a:gd name="connsiteX4" fmla="*/ 0 w 148655"/>
                  <a:gd name="connsiteY4" fmla="*/ 233411 h 2334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655" h="233411">
                    <a:moveTo>
                      <a:pt x="0" y="233411"/>
                    </a:moveTo>
                    <a:lnTo>
                      <a:pt x="77005" y="0"/>
                    </a:lnTo>
                    <a:lnTo>
                      <a:pt x="148655" y="220938"/>
                    </a:lnTo>
                    <a:cubicBezTo>
                      <a:pt x="124333" y="224562"/>
                      <a:pt x="119843" y="226712"/>
                      <a:pt x="95521" y="230336"/>
                    </a:cubicBezTo>
                    <a:lnTo>
                      <a:pt x="0" y="233411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62" name="สามเหลี่ยมหน้าจั่ว 10">
                <a:extLst>
                  <a:ext uri="{FF2B5EF4-FFF2-40B4-BE49-F238E27FC236}">
                    <a16:creationId xmlns:a16="http://schemas.microsoft.com/office/drawing/2014/main" id="{DB6BD850-7014-4CFB-9046-F1A9C25CF81D}"/>
                  </a:ext>
                </a:extLst>
              </p:cNvPr>
              <p:cNvSpPr/>
              <p:nvPr/>
            </p:nvSpPr>
            <p:spPr>
              <a:xfrm rot="11585451">
                <a:off x="4073892" y="2423735"/>
                <a:ext cx="149171" cy="229902"/>
              </a:xfrm>
              <a:custGeom>
                <a:avLst/>
                <a:gdLst>
                  <a:gd name="connsiteX0" fmla="*/ 0 w 140123"/>
                  <a:gd name="connsiteY0" fmla="*/ 235324 h 235324"/>
                  <a:gd name="connsiteX1" fmla="*/ 70062 w 140123"/>
                  <a:gd name="connsiteY1" fmla="*/ 0 h 235324"/>
                  <a:gd name="connsiteX2" fmla="*/ 140123 w 140123"/>
                  <a:gd name="connsiteY2" fmla="*/ 235324 h 235324"/>
                  <a:gd name="connsiteX3" fmla="*/ 0 w 140123"/>
                  <a:gd name="connsiteY3" fmla="*/ 235324 h 235324"/>
                  <a:gd name="connsiteX0" fmla="*/ 0 w 140684"/>
                  <a:gd name="connsiteY0" fmla="*/ 235324 h 235324"/>
                  <a:gd name="connsiteX1" fmla="*/ 70062 w 140684"/>
                  <a:gd name="connsiteY1" fmla="*/ 0 h 235324"/>
                  <a:gd name="connsiteX2" fmla="*/ 140684 w 140684"/>
                  <a:gd name="connsiteY2" fmla="*/ 229327 h 235324"/>
                  <a:gd name="connsiteX3" fmla="*/ 0 w 140684"/>
                  <a:gd name="connsiteY3" fmla="*/ 235324 h 235324"/>
                  <a:gd name="connsiteX0" fmla="*/ 0 w 146121"/>
                  <a:gd name="connsiteY0" fmla="*/ 228765 h 229327"/>
                  <a:gd name="connsiteX1" fmla="*/ 75499 w 146121"/>
                  <a:gd name="connsiteY1" fmla="*/ 0 h 229327"/>
                  <a:gd name="connsiteX2" fmla="*/ 146121 w 146121"/>
                  <a:gd name="connsiteY2" fmla="*/ 229327 h 229327"/>
                  <a:gd name="connsiteX3" fmla="*/ 0 w 146121"/>
                  <a:gd name="connsiteY3" fmla="*/ 228765 h 229327"/>
                  <a:gd name="connsiteX0" fmla="*/ 0 w 144798"/>
                  <a:gd name="connsiteY0" fmla="*/ 228765 h 234850"/>
                  <a:gd name="connsiteX1" fmla="*/ 75499 w 144798"/>
                  <a:gd name="connsiteY1" fmla="*/ 0 h 234850"/>
                  <a:gd name="connsiteX2" fmla="*/ 144798 w 144798"/>
                  <a:gd name="connsiteY2" fmla="*/ 234850 h 234850"/>
                  <a:gd name="connsiteX3" fmla="*/ 0 w 144798"/>
                  <a:gd name="connsiteY3" fmla="*/ 228765 h 234850"/>
                  <a:gd name="connsiteX0" fmla="*/ 0 w 150321"/>
                  <a:gd name="connsiteY0" fmla="*/ 227442 h 234850"/>
                  <a:gd name="connsiteX1" fmla="*/ 81022 w 150321"/>
                  <a:gd name="connsiteY1" fmla="*/ 0 h 234850"/>
                  <a:gd name="connsiteX2" fmla="*/ 150321 w 150321"/>
                  <a:gd name="connsiteY2" fmla="*/ 234850 h 234850"/>
                  <a:gd name="connsiteX3" fmla="*/ 0 w 150321"/>
                  <a:gd name="connsiteY3" fmla="*/ 227442 h 234850"/>
                  <a:gd name="connsiteX0" fmla="*/ 0 w 149171"/>
                  <a:gd name="connsiteY0" fmla="*/ 227442 h 229902"/>
                  <a:gd name="connsiteX1" fmla="*/ 81022 w 149171"/>
                  <a:gd name="connsiteY1" fmla="*/ 0 h 229902"/>
                  <a:gd name="connsiteX2" fmla="*/ 149171 w 149171"/>
                  <a:gd name="connsiteY2" fmla="*/ 229902 h 229902"/>
                  <a:gd name="connsiteX3" fmla="*/ 0 w 149171"/>
                  <a:gd name="connsiteY3" fmla="*/ 227442 h 229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171" h="229902">
                    <a:moveTo>
                      <a:pt x="0" y="227442"/>
                    </a:moveTo>
                    <a:lnTo>
                      <a:pt x="81022" y="0"/>
                    </a:lnTo>
                    <a:lnTo>
                      <a:pt x="149171" y="229902"/>
                    </a:lnTo>
                    <a:lnTo>
                      <a:pt x="0" y="227442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132" name="กลุ่ม 131">
              <a:extLst>
                <a:ext uri="{FF2B5EF4-FFF2-40B4-BE49-F238E27FC236}">
                  <a16:creationId xmlns:a16="http://schemas.microsoft.com/office/drawing/2014/main" id="{33F2CD2A-D64A-41C3-96DB-4AE67C18481E}"/>
                </a:ext>
              </a:extLst>
            </p:cNvPr>
            <p:cNvGrpSpPr/>
            <p:nvPr/>
          </p:nvGrpSpPr>
          <p:grpSpPr>
            <a:xfrm>
              <a:off x="3673493" y="3224085"/>
              <a:ext cx="490561" cy="297686"/>
              <a:chOff x="3673493" y="3224085"/>
              <a:chExt cx="490561" cy="297686"/>
            </a:xfrm>
          </p:grpSpPr>
          <p:sp>
            <p:nvSpPr>
              <p:cNvPr id="158" name="รูปแบบอิสระ: รูปร่าง 157">
                <a:extLst>
                  <a:ext uri="{FF2B5EF4-FFF2-40B4-BE49-F238E27FC236}">
                    <a16:creationId xmlns:a16="http://schemas.microsoft.com/office/drawing/2014/main" id="{B80156E0-B500-4265-A758-FD7606C80741}"/>
                  </a:ext>
                </a:extLst>
              </p:cNvPr>
              <p:cNvSpPr/>
              <p:nvPr/>
            </p:nvSpPr>
            <p:spPr>
              <a:xfrm rot="21417418">
                <a:off x="3673493" y="3337622"/>
                <a:ext cx="490561" cy="184149"/>
              </a:xfrm>
              <a:custGeom>
                <a:avLst/>
                <a:gdLst>
                  <a:gd name="connsiteX0" fmla="*/ 25979 w 512796"/>
                  <a:gd name="connsiteY0" fmla="*/ 45736 h 183170"/>
                  <a:gd name="connsiteX1" fmla="*/ 3119 w 512796"/>
                  <a:gd name="connsiteY1" fmla="*/ 99076 h 183170"/>
                  <a:gd name="connsiteX2" fmla="*/ 86939 w 512796"/>
                  <a:gd name="connsiteY2" fmla="*/ 167656 h 183170"/>
                  <a:gd name="connsiteX3" fmla="*/ 239339 w 512796"/>
                  <a:gd name="connsiteY3" fmla="*/ 99076 h 183170"/>
                  <a:gd name="connsiteX4" fmla="*/ 262199 w 512796"/>
                  <a:gd name="connsiteY4" fmla="*/ 16 h 183170"/>
                  <a:gd name="connsiteX5" fmla="*/ 254579 w 512796"/>
                  <a:gd name="connsiteY5" fmla="*/ 106696 h 183170"/>
                  <a:gd name="connsiteX6" fmla="*/ 361259 w 512796"/>
                  <a:gd name="connsiteY6" fmla="*/ 182896 h 183170"/>
                  <a:gd name="connsiteX7" fmla="*/ 506039 w 512796"/>
                  <a:gd name="connsiteY7" fmla="*/ 129556 h 183170"/>
                  <a:gd name="connsiteX8" fmla="*/ 475559 w 512796"/>
                  <a:gd name="connsiteY8" fmla="*/ 60976 h 183170"/>
                  <a:gd name="connsiteX0" fmla="*/ 25979 w 512796"/>
                  <a:gd name="connsiteY0" fmla="*/ 45738 h 183163"/>
                  <a:gd name="connsiteX1" fmla="*/ 3119 w 512796"/>
                  <a:gd name="connsiteY1" fmla="*/ 99078 h 183163"/>
                  <a:gd name="connsiteX2" fmla="*/ 86939 w 512796"/>
                  <a:gd name="connsiteY2" fmla="*/ 167658 h 183163"/>
                  <a:gd name="connsiteX3" fmla="*/ 239339 w 512796"/>
                  <a:gd name="connsiteY3" fmla="*/ 99078 h 183163"/>
                  <a:gd name="connsiteX4" fmla="*/ 262199 w 512796"/>
                  <a:gd name="connsiteY4" fmla="*/ 18 h 183163"/>
                  <a:gd name="connsiteX5" fmla="*/ 262188 w 512796"/>
                  <a:gd name="connsiteY5" fmla="*/ 107103 h 183163"/>
                  <a:gd name="connsiteX6" fmla="*/ 361259 w 512796"/>
                  <a:gd name="connsiteY6" fmla="*/ 182898 h 183163"/>
                  <a:gd name="connsiteX7" fmla="*/ 506039 w 512796"/>
                  <a:gd name="connsiteY7" fmla="*/ 129558 h 183163"/>
                  <a:gd name="connsiteX8" fmla="*/ 475559 w 512796"/>
                  <a:gd name="connsiteY8" fmla="*/ 60978 h 183163"/>
                  <a:gd name="connsiteX0" fmla="*/ 25979 w 505781"/>
                  <a:gd name="connsiteY0" fmla="*/ 45738 h 184207"/>
                  <a:gd name="connsiteX1" fmla="*/ 3119 w 505781"/>
                  <a:gd name="connsiteY1" fmla="*/ 99078 h 184207"/>
                  <a:gd name="connsiteX2" fmla="*/ 86939 w 505781"/>
                  <a:gd name="connsiteY2" fmla="*/ 167658 h 184207"/>
                  <a:gd name="connsiteX3" fmla="*/ 239339 w 505781"/>
                  <a:gd name="connsiteY3" fmla="*/ 99078 h 184207"/>
                  <a:gd name="connsiteX4" fmla="*/ 262199 w 505781"/>
                  <a:gd name="connsiteY4" fmla="*/ 18 h 184207"/>
                  <a:gd name="connsiteX5" fmla="*/ 262188 w 505781"/>
                  <a:gd name="connsiteY5" fmla="*/ 107103 h 184207"/>
                  <a:gd name="connsiteX6" fmla="*/ 361259 w 505781"/>
                  <a:gd name="connsiteY6" fmla="*/ 182898 h 184207"/>
                  <a:gd name="connsiteX7" fmla="*/ 497419 w 505781"/>
                  <a:gd name="connsiteY7" fmla="*/ 148177 h 184207"/>
                  <a:gd name="connsiteX8" fmla="*/ 475559 w 505781"/>
                  <a:gd name="connsiteY8" fmla="*/ 60978 h 184207"/>
                  <a:gd name="connsiteX0" fmla="*/ 27273 w 507075"/>
                  <a:gd name="connsiteY0" fmla="*/ 45738 h 184207"/>
                  <a:gd name="connsiteX1" fmla="*/ 4413 w 507075"/>
                  <a:gd name="connsiteY1" fmla="*/ 99078 h 184207"/>
                  <a:gd name="connsiteX2" fmla="*/ 107458 w 507075"/>
                  <a:gd name="connsiteY2" fmla="*/ 164864 h 184207"/>
                  <a:gd name="connsiteX3" fmla="*/ 240633 w 507075"/>
                  <a:gd name="connsiteY3" fmla="*/ 99078 h 184207"/>
                  <a:gd name="connsiteX4" fmla="*/ 263493 w 507075"/>
                  <a:gd name="connsiteY4" fmla="*/ 18 h 184207"/>
                  <a:gd name="connsiteX5" fmla="*/ 263482 w 507075"/>
                  <a:gd name="connsiteY5" fmla="*/ 107103 h 184207"/>
                  <a:gd name="connsiteX6" fmla="*/ 362553 w 507075"/>
                  <a:gd name="connsiteY6" fmla="*/ 182898 h 184207"/>
                  <a:gd name="connsiteX7" fmla="*/ 498713 w 507075"/>
                  <a:gd name="connsiteY7" fmla="*/ 148177 h 184207"/>
                  <a:gd name="connsiteX8" fmla="*/ 476853 w 507075"/>
                  <a:gd name="connsiteY8" fmla="*/ 60978 h 184207"/>
                  <a:gd name="connsiteX0" fmla="*/ 18837 w 498639"/>
                  <a:gd name="connsiteY0" fmla="*/ 45738 h 184207"/>
                  <a:gd name="connsiteX1" fmla="*/ 6379 w 498639"/>
                  <a:gd name="connsiteY1" fmla="*/ 118708 h 184207"/>
                  <a:gd name="connsiteX2" fmla="*/ 99022 w 498639"/>
                  <a:gd name="connsiteY2" fmla="*/ 164864 h 184207"/>
                  <a:gd name="connsiteX3" fmla="*/ 232197 w 498639"/>
                  <a:gd name="connsiteY3" fmla="*/ 99078 h 184207"/>
                  <a:gd name="connsiteX4" fmla="*/ 255057 w 498639"/>
                  <a:gd name="connsiteY4" fmla="*/ 18 h 184207"/>
                  <a:gd name="connsiteX5" fmla="*/ 255046 w 498639"/>
                  <a:gd name="connsiteY5" fmla="*/ 107103 h 184207"/>
                  <a:gd name="connsiteX6" fmla="*/ 354117 w 498639"/>
                  <a:gd name="connsiteY6" fmla="*/ 182898 h 184207"/>
                  <a:gd name="connsiteX7" fmla="*/ 490277 w 498639"/>
                  <a:gd name="connsiteY7" fmla="*/ 148177 h 184207"/>
                  <a:gd name="connsiteX8" fmla="*/ 468417 w 498639"/>
                  <a:gd name="connsiteY8" fmla="*/ 60978 h 184207"/>
                  <a:gd name="connsiteX0" fmla="*/ 18837 w 490561"/>
                  <a:gd name="connsiteY0" fmla="*/ 45738 h 184149"/>
                  <a:gd name="connsiteX1" fmla="*/ 6379 w 490561"/>
                  <a:gd name="connsiteY1" fmla="*/ 118708 h 184149"/>
                  <a:gd name="connsiteX2" fmla="*/ 99022 w 490561"/>
                  <a:gd name="connsiteY2" fmla="*/ 164864 h 184149"/>
                  <a:gd name="connsiteX3" fmla="*/ 232197 w 490561"/>
                  <a:gd name="connsiteY3" fmla="*/ 99078 h 184149"/>
                  <a:gd name="connsiteX4" fmla="*/ 255057 w 490561"/>
                  <a:gd name="connsiteY4" fmla="*/ 18 h 184149"/>
                  <a:gd name="connsiteX5" fmla="*/ 255046 w 490561"/>
                  <a:gd name="connsiteY5" fmla="*/ 107103 h 184149"/>
                  <a:gd name="connsiteX6" fmla="*/ 354117 w 490561"/>
                  <a:gd name="connsiteY6" fmla="*/ 182898 h 184149"/>
                  <a:gd name="connsiteX7" fmla="*/ 478863 w 490561"/>
                  <a:gd name="connsiteY7" fmla="*/ 147570 h 184149"/>
                  <a:gd name="connsiteX8" fmla="*/ 468417 w 490561"/>
                  <a:gd name="connsiteY8" fmla="*/ 60978 h 18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0561" h="184149">
                    <a:moveTo>
                      <a:pt x="18837" y="45738"/>
                    </a:moveTo>
                    <a:cubicBezTo>
                      <a:pt x="2327" y="62248"/>
                      <a:pt x="-6985" y="98854"/>
                      <a:pt x="6379" y="118708"/>
                    </a:cubicBezTo>
                    <a:cubicBezTo>
                      <a:pt x="19743" y="138562"/>
                      <a:pt x="61386" y="168136"/>
                      <a:pt x="99022" y="164864"/>
                    </a:cubicBezTo>
                    <a:cubicBezTo>
                      <a:pt x="136658" y="161592"/>
                      <a:pt x="206191" y="126552"/>
                      <a:pt x="232197" y="99078"/>
                    </a:cubicBezTo>
                    <a:cubicBezTo>
                      <a:pt x="258203" y="71604"/>
                      <a:pt x="251249" y="-1319"/>
                      <a:pt x="255057" y="18"/>
                    </a:cubicBezTo>
                    <a:cubicBezTo>
                      <a:pt x="258865" y="1355"/>
                      <a:pt x="238536" y="76623"/>
                      <a:pt x="255046" y="107103"/>
                    </a:cubicBezTo>
                    <a:cubicBezTo>
                      <a:pt x="271556" y="137583"/>
                      <a:pt x="316814" y="176154"/>
                      <a:pt x="354117" y="182898"/>
                    </a:cubicBezTo>
                    <a:cubicBezTo>
                      <a:pt x="391420" y="189642"/>
                      <a:pt x="459813" y="167890"/>
                      <a:pt x="478863" y="147570"/>
                    </a:cubicBezTo>
                    <a:cubicBezTo>
                      <a:pt x="497913" y="127250"/>
                      <a:pt x="493182" y="85108"/>
                      <a:pt x="468417" y="6097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9" name="รูปแบบอิสระ: รูปร่าง 158">
                <a:extLst>
                  <a:ext uri="{FF2B5EF4-FFF2-40B4-BE49-F238E27FC236}">
                    <a16:creationId xmlns:a16="http://schemas.microsoft.com/office/drawing/2014/main" id="{2D2702C3-4C26-421A-83FF-CD808E9110CB}"/>
                  </a:ext>
                </a:extLst>
              </p:cNvPr>
              <p:cNvSpPr/>
              <p:nvPr/>
            </p:nvSpPr>
            <p:spPr>
              <a:xfrm rot="20654224">
                <a:off x="3822367" y="3224085"/>
                <a:ext cx="200701" cy="117505"/>
              </a:xfrm>
              <a:custGeom>
                <a:avLst/>
                <a:gdLst>
                  <a:gd name="connsiteX0" fmla="*/ 24294 w 200701"/>
                  <a:gd name="connsiteY0" fmla="*/ 3155 h 117505"/>
                  <a:gd name="connsiteX1" fmla="*/ 146214 w 200701"/>
                  <a:gd name="connsiteY1" fmla="*/ 18395 h 117505"/>
                  <a:gd name="connsiteX2" fmla="*/ 199554 w 200701"/>
                  <a:gd name="connsiteY2" fmla="*/ 79355 h 117505"/>
                  <a:gd name="connsiteX3" fmla="*/ 100494 w 200701"/>
                  <a:gd name="connsiteY3" fmla="*/ 117455 h 117505"/>
                  <a:gd name="connsiteX4" fmla="*/ 9054 w 200701"/>
                  <a:gd name="connsiteY4" fmla="*/ 71735 h 117505"/>
                  <a:gd name="connsiteX5" fmla="*/ 24294 w 200701"/>
                  <a:gd name="connsiteY5" fmla="*/ 3155 h 117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0701" h="117505">
                    <a:moveTo>
                      <a:pt x="24294" y="3155"/>
                    </a:moveTo>
                    <a:cubicBezTo>
                      <a:pt x="47154" y="-5735"/>
                      <a:pt x="117004" y="5695"/>
                      <a:pt x="146214" y="18395"/>
                    </a:cubicBezTo>
                    <a:cubicBezTo>
                      <a:pt x="175424" y="31095"/>
                      <a:pt x="207174" y="62845"/>
                      <a:pt x="199554" y="79355"/>
                    </a:cubicBezTo>
                    <a:cubicBezTo>
                      <a:pt x="191934" y="95865"/>
                      <a:pt x="132244" y="118725"/>
                      <a:pt x="100494" y="117455"/>
                    </a:cubicBezTo>
                    <a:cubicBezTo>
                      <a:pt x="68744" y="116185"/>
                      <a:pt x="26834" y="88245"/>
                      <a:pt x="9054" y="71735"/>
                    </a:cubicBezTo>
                    <a:cubicBezTo>
                      <a:pt x="-8726" y="55225"/>
                      <a:pt x="1434" y="12045"/>
                      <a:pt x="24294" y="3155"/>
                    </a:cubicBez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133" name="กลุ่ม 132">
              <a:extLst>
                <a:ext uri="{FF2B5EF4-FFF2-40B4-BE49-F238E27FC236}">
                  <a16:creationId xmlns:a16="http://schemas.microsoft.com/office/drawing/2014/main" id="{FCA38A2F-CCAC-421E-A779-96D9797B2A4B}"/>
                </a:ext>
              </a:extLst>
            </p:cNvPr>
            <p:cNvGrpSpPr/>
            <p:nvPr/>
          </p:nvGrpSpPr>
          <p:grpSpPr>
            <a:xfrm>
              <a:off x="3383092" y="2906545"/>
              <a:ext cx="1089388" cy="246380"/>
              <a:chOff x="3383092" y="2906545"/>
              <a:chExt cx="1089388" cy="246380"/>
            </a:xfrm>
          </p:grpSpPr>
          <p:sp>
            <p:nvSpPr>
              <p:cNvPr id="152" name="แผนผังลำดับงาน: ตัวเชื่อมต่อ 151">
                <a:extLst>
                  <a:ext uri="{FF2B5EF4-FFF2-40B4-BE49-F238E27FC236}">
                    <a16:creationId xmlns:a16="http://schemas.microsoft.com/office/drawing/2014/main" id="{315E2419-8495-4DE6-8B1E-C77608C07A3E}"/>
                  </a:ext>
                </a:extLst>
              </p:cNvPr>
              <p:cNvSpPr/>
              <p:nvPr/>
            </p:nvSpPr>
            <p:spPr>
              <a:xfrm>
                <a:off x="3390605" y="2906545"/>
                <a:ext cx="256540" cy="246380"/>
              </a:xfrm>
              <a:prstGeom prst="flowChartConnector">
                <a:avLst/>
              </a:prstGeom>
              <a:solidFill>
                <a:srgbClr val="FFC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3" name="แผนผังลำดับงาน: ตัวเชื่อมต่อ 152">
                <a:extLst>
                  <a:ext uri="{FF2B5EF4-FFF2-40B4-BE49-F238E27FC236}">
                    <a16:creationId xmlns:a16="http://schemas.microsoft.com/office/drawing/2014/main" id="{FCEA00EA-CECA-4713-BC86-8A15E8D0F3D9}"/>
                  </a:ext>
                </a:extLst>
              </p:cNvPr>
              <p:cNvSpPr/>
              <p:nvPr/>
            </p:nvSpPr>
            <p:spPr>
              <a:xfrm>
                <a:off x="4215940" y="2906545"/>
                <a:ext cx="256540" cy="246380"/>
              </a:xfrm>
              <a:prstGeom prst="flowChartConnector">
                <a:avLst/>
              </a:prstGeom>
              <a:solidFill>
                <a:srgbClr val="FFC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4" name="แผนผังลำดับงาน: ตัวเชื่อมต่อ 153">
                <a:extLst>
                  <a:ext uri="{FF2B5EF4-FFF2-40B4-BE49-F238E27FC236}">
                    <a16:creationId xmlns:a16="http://schemas.microsoft.com/office/drawing/2014/main" id="{5620714E-DA3E-40CA-B841-CA5D4B064E80}"/>
                  </a:ext>
                </a:extLst>
              </p:cNvPr>
              <p:cNvSpPr/>
              <p:nvPr/>
            </p:nvSpPr>
            <p:spPr>
              <a:xfrm>
                <a:off x="3383092" y="2930315"/>
                <a:ext cx="175260" cy="177315"/>
              </a:xfrm>
              <a:prstGeom prst="flowChartConnector">
                <a:avLst/>
              </a:prstGeom>
              <a:solidFill>
                <a:schemeClr val="tx1"/>
              </a:solidFill>
              <a:ln w="285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5" name="แผนผังลำดับงาน: ตัวเชื่อมต่อ 154">
                <a:extLst>
                  <a:ext uri="{FF2B5EF4-FFF2-40B4-BE49-F238E27FC236}">
                    <a16:creationId xmlns:a16="http://schemas.microsoft.com/office/drawing/2014/main" id="{4341C607-9DE4-4C09-8D10-BEBA2388059F}"/>
                  </a:ext>
                </a:extLst>
              </p:cNvPr>
              <p:cNvSpPr/>
              <p:nvPr/>
            </p:nvSpPr>
            <p:spPr>
              <a:xfrm>
                <a:off x="4214059" y="2939944"/>
                <a:ext cx="175260" cy="177315"/>
              </a:xfrm>
              <a:prstGeom prst="flowChartConnector">
                <a:avLst/>
              </a:prstGeom>
              <a:solidFill>
                <a:schemeClr val="tx1"/>
              </a:solidFill>
              <a:ln w="285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6" name="แผนผังลำดับงาน: ตัวเชื่อมต่อ 155">
                <a:extLst>
                  <a:ext uri="{FF2B5EF4-FFF2-40B4-BE49-F238E27FC236}">
                    <a16:creationId xmlns:a16="http://schemas.microsoft.com/office/drawing/2014/main" id="{1B52BC6E-BB80-4379-9F29-EE2E21A1747C}"/>
                  </a:ext>
                </a:extLst>
              </p:cNvPr>
              <p:cNvSpPr/>
              <p:nvPr/>
            </p:nvSpPr>
            <p:spPr>
              <a:xfrm>
                <a:off x="3472246" y="2965648"/>
                <a:ext cx="62525" cy="62358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7" name="แผนผังลำดับงาน: ตัวเชื่อมต่อ 156">
                <a:extLst>
                  <a:ext uri="{FF2B5EF4-FFF2-40B4-BE49-F238E27FC236}">
                    <a16:creationId xmlns:a16="http://schemas.microsoft.com/office/drawing/2014/main" id="{9611B844-A9C6-4E8A-AEF7-E29773686B7B}"/>
                  </a:ext>
                </a:extLst>
              </p:cNvPr>
              <p:cNvSpPr/>
              <p:nvPr/>
            </p:nvSpPr>
            <p:spPr>
              <a:xfrm>
                <a:off x="4307759" y="2975218"/>
                <a:ext cx="62525" cy="62358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sp>
          <p:nvSpPr>
            <p:cNvPr id="134" name="รูปแบบอิสระ: รูปร่าง 133">
              <a:extLst>
                <a:ext uri="{FF2B5EF4-FFF2-40B4-BE49-F238E27FC236}">
                  <a16:creationId xmlns:a16="http://schemas.microsoft.com/office/drawing/2014/main" id="{310A6B72-9505-43B2-B7F8-E07C39041FE3}"/>
                </a:ext>
              </a:extLst>
            </p:cNvPr>
            <p:cNvSpPr/>
            <p:nvPr/>
          </p:nvSpPr>
          <p:spPr>
            <a:xfrm>
              <a:off x="2992417" y="2291228"/>
              <a:ext cx="248412" cy="513448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35" name="รูปแบบอิสระ: รูปร่าง 134">
              <a:extLst>
                <a:ext uri="{FF2B5EF4-FFF2-40B4-BE49-F238E27FC236}">
                  <a16:creationId xmlns:a16="http://schemas.microsoft.com/office/drawing/2014/main" id="{8A91644F-14F0-411B-9477-B2761BC99BCB}"/>
                </a:ext>
              </a:extLst>
            </p:cNvPr>
            <p:cNvSpPr/>
            <p:nvPr/>
          </p:nvSpPr>
          <p:spPr>
            <a:xfrm rot="21410072" flipH="1">
              <a:off x="4608321" y="2230801"/>
              <a:ext cx="256260" cy="514816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grpSp>
          <p:nvGrpSpPr>
            <p:cNvPr id="136" name="กลุ่ม 135">
              <a:extLst>
                <a:ext uri="{FF2B5EF4-FFF2-40B4-BE49-F238E27FC236}">
                  <a16:creationId xmlns:a16="http://schemas.microsoft.com/office/drawing/2014/main" id="{6A2DEEA9-2CE4-4FF0-9CDA-104517E397F7}"/>
                </a:ext>
              </a:extLst>
            </p:cNvPr>
            <p:cNvGrpSpPr/>
            <p:nvPr/>
          </p:nvGrpSpPr>
          <p:grpSpPr>
            <a:xfrm>
              <a:off x="2927898" y="3680505"/>
              <a:ext cx="461604" cy="767108"/>
              <a:chOff x="2927898" y="3680505"/>
              <a:chExt cx="461604" cy="767108"/>
            </a:xfrm>
            <a:solidFill>
              <a:srgbClr val="660066"/>
            </a:solidFill>
          </p:grpSpPr>
          <p:sp>
            <p:nvSpPr>
              <p:cNvPr id="149" name="สามเหลี่ยมหน้าจั่ว 27">
                <a:extLst>
                  <a:ext uri="{FF2B5EF4-FFF2-40B4-BE49-F238E27FC236}">
                    <a16:creationId xmlns:a16="http://schemas.microsoft.com/office/drawing/2014/main" id="{90144F0A-EEC4-432C-92B1-C2F23117CCF2}"/>
                  </a:ext>
                </a:extLst>
              </p:cNvPr>
              <p:cNvSpPr/>
              <p:nvPr/>
            </p:nvSpPr>
            <p:spPr>
              <a:xfrm rot="5943786">
                <a:off x="3076192" y="3625910"/>
                <a:ext cx="258716" cy="367905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9012"/>
                  <a:gd name="connsiteY0" fmla="*/ 356918 h 360680"/>
                  <a:gd name="connsiteX1" fmla="*/ 124806 w 249012"/>
                  <a:gd name="connsiteY1" fmla="*/ 0 h 360680"/>
                  <a:gd name="connsiteX2" fmla="*/ 249012 w 249012"/>
                  <a:gd name="connsiteY2" fmla="*/ 360680 h 360680"/>
                  <a:gd name="connsiteX3" fmla="*/ 0 w 249012"/>
                  <a:gd name="connsiteY3" fmla="*/ 356918 h 360680"/>
                  <a:gd name="connsiteX0" fmla="*/ 0 w 252092"/>
                  <a:gd name="connsiteY0" fmla="*/ 356918 h 367905"/>
                  <a:gd name="connsiteX1" fmla="*/ 124806 w 252092"/>
                  <a:gd name="connsiteY1" fmla="*/ 0 h 367905"/>
                  <a:gd name="connsiteX2" fmla="*/ 252092 w 252092"/>
                  <a:gd name="connsiteY2" fmla="*/ 367905 h 367905"/>
                  <a:gd name="connsiteX3" fmla="*/ 0 w 252092"/>
                  <a:gd name="connsiteY3" fmla="*/ 356918 h 367905"/>
                  <a:gd name="connsiteX0" fmla="*/ 0 w 258716"/>
                  <a:gd name="connsiteY0" fmla="*/ 363762 h 367905"/>
                  <a:gd name="connsiteX1" fmla="*/ 131430 w 258716"/>
                  <a:gd name="connsiteY1" fmla="*/ 0 h 367905"/>
                  <a:gd name="connsiteX2" fmla="*/ 258716 w 258716"/>
                  <a:gd name="connsiteY2" fmla="*/ 367905 h 367905"/>
                  <a:gd name="connsiteX3" fmla="*/ 0 w 258716"/>
                  <a:gd name="connsiteY3" fmla="*/ 363762 h 367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8716" h="367905">
                    <a:moveTo>
                      <a:pt x="0" y="363762"/>
                    </a:moveTo>
                    <a:lnTo>
                      <a:pt x="131430" y="0"/>
                    </a:lnTo>
                    <a:lnTo>
                      <a:pt x="258716" y="367905"/>
                    </a:lnTo>
                    <a:lnTo>
                      <a:pt x="0" y="363762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0" name="สามเหลี่ยมหน้าจั่ว 28">
                <a:extLst>
                  <a:ext uri="{FF2B5EF4-FFF2-40B4-BE49-F238E27FC236}">
                    <a16:creationId xmlns:a16="http://schemas.microsoft.com/office/drawing/2014/main" id="{093487B3-F8FA-4A73-B833-84D4709F2A4B}"/>
                  </a:ext>
                </a:extLst>
              </p:cNvPr>
              <p:cNvSpPr/>
              <p:nvPr/>
            </p:nvSpPr>
            <p:spPr>
              <a:xfrm rot="5943786">
                <a:off x="3034451" y="3873810"/>
                <a:ext cx="252648" cy="375202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5169"/>
                  <a:gd name="connsiteY0" fmla="*/ 360680 h 376630"/>
                  <a:gd name="connsiteX1" fmla="*/ 124206 w 245169"/>
                  <a:gd name="connsiteY1" fmla="*/ 0 h 376630"/>
                  <a:gd name="connsiteX2" fmla="*/ 245169 w 245169"/>
                  <a:gd name="connsiteY2" fmla="*/ 376630 h 376630"/>
                  <a:gd name="connsiteX3" fmla="*/ 0 w 245169"/>
                  <a:gd name="connsiteY3" fmla="*/ 360680 h 376630"/>
                  <a:gd name="connsiteX0" fmla="*/ 0 w 244269"/>
                  <a:gd name="connsiteY0" fmla="*/ 360680 h 370986"/>
                  <a:gd name="connsiteX1" fmla="*/ 124206 w 244269"/>
                  <a:gd name="connsiteY1" fmla="*/ 0 h 370986"/>
                  <a:gd name="connsiteX2" fmla="*/ 244269 w 244269"/>
                  <a:gd name="connsiteY2" fmla="*/ 370986 h 370986"/>
                  <a:gd name="connsiteX3" fmla="*/ 0 w 244269"/>
                  <a:gd name="connsiteY3" fmla="*/ 360680 h 370986"/>
                  <a:gd name="connsiteX0" fmla="*/ 0 w 246831"/>
                  <a:gd name="connsiteY0" fmla="*/ 368803 h 370986"/>
                  <a:gd name="connsiteX1" fmla="*/ 126768 w 246831"/>
                  <a:gd name="connsiteY1" fmla="*/ 0 h 370986"/>
                  <a:gd name="connsiteX2" fmla="*/ 246831 w 246831"/>
                  <a:gd name="connsiteY2" fmla="*/ 370986 h 370986"/>
                  <a:gd name="connsiteX3" fmla="*/ 0 w 246831"/>
                  <a:gd name="connsiteY3" fmla="*/ 368803 h 370986"/>
                  <a:gd name="connsiteX0" fmla="*/ 0 w 252648"/>
                  <a:gd name="connsiteY0" fmla="*/ 368803 h 375202"/>
                  <a:gd name="connsiteX1" fmla="*/ 126768 w 252648"/>
                  <a:gd name="connsiteY1" fmla="*/ 0 h 375202"/>
                  <a:gd name="connsiteX2" fmla="*/ 252648 w 252648"/>
                  <a:gd name="connsiteY2" fmla="*/ 375202 h 375202"/>
                  <a:gd name="connsiteX3" fmla="*/ 0 w 252648"/>
                  <a:gd name="connsiteY3" fmla="*/ 368803 h 375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48" h="375202">
                    <a:moveTo>
                      <a:pt x="0" y="368803"/>
                    </a:moveTo>
                    <a:lnTo>
                      <a:pt x="126768" y="0"/>
                    </a:lnTo>
                    <a:lnTo>
                      <a:pt x="252648" y="375202"/>
                    </a:lnTo>
                    <a:lnTo>
                      <a:pt x="0" y="368803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51" name="สามเหลี่ยมหน้าจั่ว 29">
                <a:extLst>
                  <a:ext uri="{FF2B5EF4-FFF2-40B4-BE49-F238E27FC236}">
                    <a16:creationId xmlns:a16="http://schemas.microsoft.com/office/drawing/2014/main" id="{D76DCE82-2756-4FB3-98C7-A0B4074A34CC}"/>
                  </a:ext>
                </a:extLst>
              </p:cNvPr>
              <p:cNvSpPr/>
              <p:nvPr/>
            </p:nvSpPr>
            <p:spPr>
              <a:xfrm rot="5943786">
                <a:off x="2977488" y="4135542"/>
                <a:ext cx="262481" cy="361661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56537"/>
                  <a:gd name="connsiteY0" fmla="*/ 358118 h 360680"/>
                  <a:gd name="connsiteX1" fmla="*/ 132331 w 256537"/>
                  <a:gd name="connsiteY1" fmla="*/ 0 h 360680"/>
                  <a:gd name="connsiteX2" fmla="*/ 256537 w 256537"/>
                  <a:gd name="connsiteY2" fmla="*/ 360680 h 360680"/>
                  <a:gd name="connsiteX3" fmla="*/ 0 w 256537"/>
                  <a:gd name="connsiteY3" fmla="*/ 358118 h 360680"/>
                  <a:gd name="connsiteX0" fmla="*/ 0 w 262481"/>
                  <a:gd name="connsiteY0" fmla="*/ 358118 h 361661"/>
                  <a:gd name="connsiteX1" fmla="*/ 132331 w 262481"/>
                  <a:gd name="connsiteY1" fmla="*/ 0 h 361661"/>
                  <a:gd name="connsiteX2" fmla="*/ 262481 w 262481"/>
                  <a:gd name="connsiteY2" fmla="*/ 361661 h 361661"/>
                  <a:gd name="connsiteX3" fmla="*/ 0 w 262481"/>
                  <a:gd name="connsiteY3" fmla="*/ 358118 h 361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481" h="361661">
                    <a:moveTo>
                      <a:pt x="0" y="358118"/>
                    </a:moveTo>
                    <a:lnTo>
                      <a:pt x="132331" y="0"/>
                    </a:lnTo>
                    <a:lnTo>
                      <a:pt x="262481" y="361661"/>
                    </a:lnTo>
                    <a:lnTo>
                      <a:pt x="0" y="358118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137" name="กลุ่ม 136">
              <a:extLst>
                <a:ext uri="{FF2B5EF4-FFF2-40B4-BE49-F238E27FC236}">
                  <a16:creationId xmlns:a16="http://schemas.microsoft.com/office/drawing/2014/main" id="{E4D30196-68EB-480C-A4FC-8B68D2FEE4B0}"/>
                </a:ext>
              </a:extLst>
            </p:cNvPr>
            <p:cNvGrpSpPr/>
            <p:nvPr/>
          </p:nvGrpSpPr>
          <p:grpSpPr>
            <a:xfrm flipH="1">
              <a:off x="4481292" y="3650128"/>
              <a:ext cx="446810" cy="735615"/>
              <a:chOff x="2935929" y="3677491"/>
              <a:chExt cx="446810" cy="735615"/>
            </a:xfrm>
            <a:solidFill>
              <a:srgbClr val="660066"/>
            </a:solidFill>
          </p:grpSpPr>
          <p:sp>
            <p:nvSpPr>
              <p:cNvPr id="146" name="สามเหลี่ยมหน้าจั่ว 27">
                <a:extLst>
                  <a:ext uri="{FF2B5EF4-FFF2-40B4-BE49-F238E27FC236}">
                    <a16:creationId xmlns:a16="http://schemas.microsoft.com/office/drawing/2014/main" id="{CCBE4818-6341-4383-8045-40384EEDD611}"/>
                  </a:ext>
                </a:extLst>
              </p:cNvPr>
              <p:cNvSpPr/>
              <p:nvPr/>
            </p:nvSpPr>
            <p:spPr>
              <a:xfrm rot="6008731">
                <a:off x="3069193" y="3621136"/>
                <a:ext cx="257191" cy="369901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9012"/>
                  <a:gd name="connsiteY0" fmla="*/ 356918 h 360680"/>
                  <a:gd name="connsiteX1" fmla="*/ 124806 w 249012"/>
                  <a:gd name="connsiteY1" fmla="*/ 0 h 360680"/>
                  <a:gd name="connsiteX2" fmla="*/ 249012 w 249012"/>
                  <a:gd name="connsiteY2" fmla="*/ 360680 h 360680"/>
                  <a:gd name="connsiteX3" fmla="*/ 0 w 249012"/>
                  <a:gd name="connsiteY3" fmla="*/ 356918 h 360680"/>
                  <a:gd name="connsiteX0" fmla="*/ 0 w 252092"/>
                  <a:gd name="connsiteY0" fmla="*/ 356918 h 367905"/>
                  <a:gd name="connsiteX1" fmla="*/ 124806 w 252092"/>
                  <a:gd name="connsiteY1" fmla="*/ 0 h 367905"/>
                  <a:gd name="connsiteX2" fmla="*/ 252092 w 252092"/>
                  <a:gd name="connsiteY2" fmla="*/ 367905 h 367905"/>
                  <a:gd name="connsiteX3" fmla="*/ 0 w 252092"/>
                  <a:gd name="connsiteY3" fmla="*/ 356918 h 367905"/>
                  <a:gd name="connsiteX0" fmla="*/ 0 w 258716"/>
                  <a:gd name="connsiteY0" fmla="*/ 363762 h 367905"/>
                  <a:gd name="connsiteX1" fmla="*/ 131430 w 258716"/>
                  <a:gd name="connsiteY1" fmla="*/ 0 h 367905"/>
                  <a:gd name="connsiteX2" fmla="*/ 258716 w 258716"/>
                  <a:gd name="connsiteY2" fmla="*/ 367905 h 367905"/>
                  <a:gd name="connsiteX3" fmla="*/ 0 w 258716"/>
                  <a:gd name="connsiteY3" fmla="*/ 363762 h 367905"/>
                  <a:gd name="connsiteX0" fmla="*/ 0 w 258797"/>
                  <a:gd name="connsiteY0" fmla="*/ 375349 h 375349"/>
                  <a:gd name="connsiteX1" fmla="*/ 131511 w 258797"/>
                  <a:gd name="connsiteY1" fmla="*/ 0 h 375349"/>
                  <a:gd name="connsiteX2" fmla="*/ 258797 w 258797"/>
                  <a:gd name="connsiteY2" fmla="*/ 367905 h 375349"/>
                  <a:gd name="connsiteX3" fmla="*/ 0 w 258797"/>
                  <a:gd name="connsiteY3" fmla="*/ 375349 h 375349"/>
                  <a:gd name="connsiteX0" fmla="*/ 0 w 257191"/>
                  <a:gd name="connsiteY0" fmla="*/ 369901 h 369901"/>
                  <a:gd name="connsiteX1" fmla="*/ 129905 w 257191"/>
                  <a:gd name="connsiteY1" fmla="*/ 0 h 369901"/>
                  <a:gd name="connsiteX2" fmla="*/ 257191 w 257191"/>
                  <a:gd name="connsiteY2" fmla="*/ 367905 h 369901"/>
                  <a:gd name="connsiteX3" fmla="*/ 0 w 257191"/>
                  <a:gd name="connsiteY3" fmla="*/ 369901 h 369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7191" h="369901">
                    <a:moveTo>
                      <a:pt x="0" y="369901"/>
                    </a:moveTo>
                    <a:lnTo>
                      <a:pt x="129905" y="0"/>
                    </a:lnTo>
                    <a:lnTo>
                      <a:pt x="257191" y="367905"/>
                    </a:lnTo>
                    <a:lnTo>
                      <a:pt x="0" y="369901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47" name="สามเหลี่ยมหน้าจั่ว 28">
                <a:extLst>
                  <a:ext uri="{FF2B5EF4-FFF2-40B4-BE49-F238E27FC236}">
                    <a16:creationId xmlns:a16="http://schemas.microsoft.com/office/drawing/2014/main" id="{D78CC325-BBE1-4966-B5D0-92386CFCCB2B}"/>
                  </a:ext>
                </a:extLst>
              </p:cNvPr>
              <p:cNvSpPr/>
              <p:nvPr/>
            </p:nvSpPr>
            <p:spPr>
              <a:xfrm rot="5984776">
                <a:off x="3032736" y="3854528"/>
                <a:ext cx="246831" cy="370986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5169"/>
                  <a:gd name="connsiteY0" fmla="*/ 360680 h 376630"/>
                  <a:gd name="connsiteX1" fmla="*/ 124206 w 245169"/>
                  <a:gd name="connsiteY1" fmla="*/ 0 h 376630"/>
                  <a:gd name="connsiteX2" fmla="*/ 245169 w 245169"/>
                  <a:gd name="connsiteY2" fmla="*/ 376630 h 376630"/>
                  <a:gd name="connsiteX3" fmla="*/ 0 w 245169"/>
                  <a:gd name="connsiteY3" fmla="*/ 360680 h 376630"/>
                  <a:gd name="connsiteX0" fmla="*/ 0 w 244269"/>
                  <a:gd name="connsiteY0" fmla="*/ 360680 h 370986"/>
                  <a:gd name="connsiteX1" fmla="*/ 124206 w 244269"/>
                  <a:gd name="connsiteY1" fmla="*/ 0 h 370986"/>
                  <a:gd name="connsiteX2" fmla="*/ 244269 w 244269"/>
                  <a:gd name="connsiteY2" fmla="*/ 370986 h 370986"/>
                  <a:gd name="connsiteX3" fmla="*/ 0 w 244269"/>
                  <a:gd name="connsiteY3" fmla="*/ 360680 h 370986"/>
                  <a:gd name="connsiteX0" fmla="*/ 0 w 246831"/>
                  <a:gd name="connsiteY0" fmla="*/ 368803 h 370986"/>
                  <a:gd name="connsiteX1" fmla="*/ 126768 w 246831"/>
                  <a:gd name="connsiteY1" fmla="*/ 0 h 370986"/>
                  <a:gd name="connsiteX2" fmla="*/ 246831 w 246831"/>
                  <a:gd name="connsiteY2" fmla="*/ 370986 h 370986"/>
                  <a:gd name="connsiteX3" fmla="*/ 0 w 246831"/>
                  <a:gd name="connsiteY3" fmla="*/ 368803 h 370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831" h="370986">
                    <a:moveTo>
                      <a:pt x="0" y="368803"/>
                    </a:moveTo>
                    <a:lnTo>
                      <a:pt x="126768" y="0"/>
                    </a:lnTo>
                    <a:lnTo>
                      <a:pt x="246831" y="370986"/>
                    </a:lnTo>
                    <a:lnTo>
                      <a:pt x="0" y="368803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148" name="สามเหลี่ยมหน้าจั่ว 29">
                <a:extLst>
                  <a:ext uri="{FF2B5EF4-FFF2-40B4-BE49-F238E27FC236}">
                    <a16:creationId xmlns:a16="http://schemas.microsoft.com/office/drawing/2014/main" id="{0BA02779-FA54-49BB-8EBB-465384E75282}"/>
                  </a:ext>
                </a:extLst>
              </p:cNvPr>
              <p:cNvSpPr/>
              <p:nvPr/>
            </p:nvSpPr>
            <p:spPr>
              <a:xfrm rot="5943786">
                <a:off x="2985640" y="4100914"/>
                <a:ext cx="262481" cy="361904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56537"/>
                  <a:gd name="connsiteY0" fmla="*/ 358118 h 360680"/>
                  <a:gd name="connsiteX1" fmla="*/ 132331 w 256537"/>
                  <a:gd name="connsiteY1" fmla="*/ 0 h 360680"/>
                  <a:gd name="connsiteX2" fmla="*/ 256537 w 256537"/>
                  <a:gd name="connsiteY2" fmla="*/ 360680 h 360680"/>
                  <a:gd name="connsiteX3" fmla="*/ 0 w 256537"/>
                  <a:gd name="connsiteY3" fmla="*/ 358118 h 360680"/>
                  <a:gd name="connsiteX0" fmla="*/ 0 w 262481"/>
                  <a:gd name="connsiteY0" fmla="*/ 358118 h 361661"/>
                  <a:gd name="connsiteX1" fmla="*/ 132331 w 262481"/>
                  <a:gd name="connsiteY1" fmla="*/ 0 h 361661"/>
                  <a:gd name="connsiteX2" fmla="*/ 262481 w 262481"/>
                  <a:gd name="connsiteY2" fmla="*/ 361661 h 361661"/>
                  <a:gd name="connsiteX3" fmla="*/ 0 w 262481"/>
                  <a:gd name="connsiteY3" fmla="*/ 358118 h 361661"/>
                  <a:gd name="connsiteX0" fmla="*/ 0 w 266697"/>
                  <a:gd name="connsiteY0" fmla="*/ 358118 h 358118"/>
                  <a:gd name="connsiteX1" fmla="*/ 132331 w 266697"/>
                  <a:gd name="connsiteY1" fmla="*/ 0 h 358118"/>
                  <a:gd name="connsiteX2" fmla="*/ 266697 w 266697"/>
                  <a:gd name="connsiteY2" fmla="*/ 355845 h 358118"/>
                  <a:gd name="connsiteX3" fmla="*/ 0 w 266697"/>
                  <a:gd name="connsiteY3" fmla="*/ 358118 h 358118"/>
                  <a:gd name="connsiteX0" fmla="*/ 0 w 266697"/>
                  <a:gd name="connsiteY0" fmla="*/ 358118 h 361904"/>
                  <a:gd name="connsiteX1" fmla="*/ 132331 w 266697"/>
                  <a:gd name="connsiteY1" fmla="*/ 0 h 361904"/>
                  <a:gd name="connsiteX2" fmla="*/ 266697 w 266697"/>
                  <a:gd name="connsiteY2" fmla="*/ 355845 h 361904"/>
                  <a:gd name="connsiteX3" fmla="*/ 10630 w 266697"/>
                  <a:gd name="connsiteY3" fmla="*/ 361904 h 361904"/>
                  <a:gd name="connsiteX4" fmla="*/ 0 w 266697"/>
                  <a:gd name="connsiteY4" fmla="*/ 358118 h 361904"/>
                  <a:gd name="connsiteX0" fmla="*/ 0 w 262481"/>
                  <a:gd name="connsiteY0" fmla="*/ 358118 h 361904"/>
                  <a:gd name="connsiteX1" fmla="*/ 132331 w 262481"/>
                  <a:gd name="connsiteY1" fmla="*/ 0 h 361904"/>
                  <a:gd name="connsiteX2" fmla="*/ 262481 w 262481"/>
                  <a:gd name="connsiteY2" fmla="*/ 361661 h 361904"/>
                  <a:gd name="connsiteX3" fmla="*/ 10630 w 262481"/>
                  <a:gd name="connsiteY3" fmla="*/ 361904 h 361904"/>
                  <a:gd name="connsiteX4" fmla="*/ 0 w 262481"/>
                  <a:gd name="connsiteY4" fmla="*/ 358118 h 361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2481" h="361904">
                    <a:moveTo>
                      <a:pt x="0" y="358118"/>
                    </a:moveTo>
                    <a:lnTo>
                      <a:pt x="132331" y="0"/>
                    </a:lnTo>
                    <a:lnTo>
                      <a:pt x="262481" y="361661"/>
                    </a:lnTo>
                    <a:lnTo>
                      <a:pt x="10630" y="361904"/>
                    </a:lnTo>
                    <a:lnTo>
                      <a:pt x="0" y="358118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138" name="กลุ่ม 137">
              <a:extLst>
                <a:ext uri="{FF2B5EF4-FFF2-40B4-BE49-F238E27FC236}">
                  <a16:creationId xmlns:a16="http://schemas.microsoft.com/office/drawing/2014/main" id="{56B991D4-A348-4F66-B8D8-D2621C475E60}"/>
                </a:ext>
              </a:extLst>
            </p:cNvPr>
            <p:cNvGrpSpPr/>
            <p:nvPr/>
          </p:nvGrpSpPr>
          <p:grpSpPr>
            <a:xfrm>
              <a:off x="3240829" y="3260980"/>
              <a:ext cx="211536" cy="238462"/>
              <a:chOff x="3240829" y="3260980"/>
              <a:chExt cx="211536" cy="238462"/>
            </a:xfrm>
          </p:grpSpPr>
          <p:cxnSp>
            <p:nvCxnSpPr>
              <p:cNvPr id="143" name="ตัวเชื่อมต่อตรง 142">
                <a:extLst>
                  <a:ext uri="{FF2B5EF4-FFF2-40B4-BE49-F238E27FC236}">
                    <a16:creationId xmlns:a16="http://schemas.microsoft.com/office/drawing/2014/main" id="{9943A99E-6446-4354-A230-53F7287867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01660" y="3260980"/>
                <a:ext cx="144979" cy="4882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4" name="ตัวเชื่อมต่อตรง 143">
                <a:extLst>
                  <a:ext uri="{FF2B5EF4-FFF2-40B4-BE49-F238E27FC236}">
                    <a16:creationId xmlns:a16="http://schemas.microsoft.com/office/drawing/2014/main" id="{0461CF5B-63FD-4AB4-B428-6F89C55202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40829" y="3377962"/>
                <a:ext cx="205810" cy="6624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5" name="ตัวเชื่อมต่อตรง 144">
                <a:extLst>
                  <a:ext uri="{FF2B5EF4-FFF2-40B4-BE49-F238E27FC236}">
                    <a16:creationId xmlns:a16="http://schemas.microsoft.com/office/drawing/2014/main" id="{6A0CEC59-CC56-4B61-B09A-CD8BE7E76B7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01661" y="3449391"/>
                <a:ext cx="150704" cy="50051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กลุ่ม 138">
              <a:extLst>
                <a:ext uri="{FF2B5EF4-FFF2-40B4-BE49-F238E27FC236}">
                  <a16:creationId xmlns:a16="http://schemas.microsoft.com/office/drawing/2014/main" id="{87DF9CAA-E41D-45F7-B2C0-35BD1C74BE9A}"/>
                </a:ext>
              </a:extLst>
            </p:cNvPr>
            <p:cNvGrpSpPr/>
            <p:nvPr/>
          </p:nvGrpSpPr>
          <p:grpSpPr>
            <a:xfrm flipH="1">
              <a:off x="4385231" y="3262043"/>
              <a:ext cx="211536" cy="238462"/>
              <a:chOff x="3240829" y="3260980"/>
              <a:chExt cx="211536" cy="238462"/>
            </a:xfrm>
          </p:grpSpPr>
          <p:cxnSp>
            <p:nvCxnSpPr>
              <p:cNvPr id="140" name="ตัวเชื่อมต่อตรง 139">
                <a:extLst>
                  <a:ext uri="{FF2B5EF4-FFF2-40B4-BE49-F238E27FC236}">
                    <a16:creationId xmlns:a16="http://schemas.microsoft.com/office/drawing/2014/main" id="{50FE1C9B-D9DE-41D0-8DE7-5A5E4D8566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01660" y="3260980"/>
                <a:ext cx="144979" cy="4882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1" name="ตัวเชื่อมต่อตรง 140">
                <a:extLst>
                  <a:ext uri="{FF2B5EF4-FFF2-40B4-BE49-F238E27FC236}">
                    <a16:creationId xmlns:a16="http://schemas.microsoft.com/office/drawing/2014/main" id="{5B036DBF-2A5E-427E-B7A6-F7EFE4F47A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40829" y="3377962"/>
                <a:ext cx="205810" cy="6624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2" name="ตัวเชื่อมต่อตรง 141">
                <a:extLst>
                  <a:ext uri="{FF2B5EF4-FFF2-40B4-BE49-F238E27FC236}">
                    <a16:creationId xmlns:a16="http://schemas.microsoft.com/office/drawing/2014/main" id="{DF0F9849-4B5A-4CAC-BF2D-844080DECF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01661" y="3449391"/>
                <a:ext cx="150704" cy="50051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2" name="สี่เหลี่ยมผืนผ้า 191">
            <a:extLst>
              <a:ext uri="{FF2B5EF4-FFF2-40B4-BE49-F238E27FC236}">
                <a16:creationId xmlns:a16="http://schemas.microsoft.com/office/drawing/2014/main" id="{D04D585B-4C40-4C15-BE9C-B4ECAF49D15B}"/>
              </a:ext>
            </a:extLst>
          </p:cNvPr>
          <p:cNvSpPr/>
          <p:nvPr/>
        </p:nvSpPr>
        <p:spPr>
          <a:xfrm>
            <a:off x="788296" y="1677245"/>
            <a:ext cx="8000908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Hoạt</a:t>
            </a:r>
            <a:r>
              <a:rPr kumimoji="0" lang="en-US" sz="11500" b="1" i="0" u="none" strike="noStrike" kern="1200" cap="none" spc="0" normalizeH="0" noProof="0" dirty="0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 </a:t>
            </a:r>
            <a:r>
              <a:rPr kumimoji="0" lang="en-US" sz="11500" b="1" i="0" u="none" strike="noStrike" kern="1200" cap="none" spc="0" normalizeH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động</a:t>
            </a:r>
            <a:endParaRPr kumimoji="0" lang="th-TH" sz="11500" b="1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iny" panose="02000903060500060000" pitchFamily="2" charset="0"/>
              <a:cs typeface="TH Mali Grade 6" panose="02000506000000020004" pitchFamily="2" charset="-34"/>
            </a:endParaRPr>
          </a:p>
        </p:txBody>
      </p:sp>
      <p:grpSp>
        <p:nvGrpSpPr>
          <p:cNvPr id="194" name="กลุ่ม 193">
            <a:extLst>
              <a:ext uri="{FF2B5EF4-FFF2-40B4-BE49-F238E27FC236}">
                <a16:creationId xmlns:a16="http://schemas.microsoft.com/office/drawing/2014/main" id="{FD6F9EED-C24E-4D98-8B0B-9F9125BECCD9}"/>
              </a:ext>
            </a:extLst>
          </p:cNvPr>
          <p:cNvGrpSpPr/>
          <p:nvPr/>
        </p:nvGrpSpPr>
        <p:grpSpPr>
          <a:xfrm>
            <a:off x="-812574" y="0"/>
            <a:ext cx="2328426" cy="1657666"/>
            <a:chOff x="1035181" y="589951"/>
            <a:chExt cx="3040939" cy="2212479"/>
          </a:xfrm>
        </p:grpSpPr>
        <p:grpSp>
          <p:nvGrpSpPr>
            <p:cNvPr id="195" name="กลุ่ม 194">
              <a:extLst>
                <a:ext uri="{FF2B5EF4-FFF2-40B4-BE49-F238E27FC236}">
                  <a16:creationId xmlns:a16="http://schemas.microsoft.com/office/drawing/2014/main" id="{1031ED93-F9DA-4052-BA88-43288D113600}"/>
                </a:ext>
              </a:extLst>
            </p:cNvPr>
            <p:cNvGrpSpPr/>
            <p:nvPr/>
          </p:nvGrpSpPr>
          <p:grpSpPr>
            <a:xfrm>
              <a:off x="1035181" y="589951"/>
              <a:ext cx="3040939" cy="2212479"/>
              <a:chOff x="1035181" y="589951"/>
              <a:chExt cx="3040939" cy="2212479"/>
            </a:xfrm>
          </p:grpSpPr>
          <p:grpSp>
            <p:nvGrpSpPr>
              <p:cNvPr id="198" name="กลุ่ม 197">
                <a:extLst>
                  <a:ext uri="{FF2B5EF4-FFF2-40B4-BE49-F238E27FC236}">
                    <a16:creationId xmlns:a16="http://schemas.microsoft.com/office/drawing/2014/main" id="{06A323D2-208B-4CE0-A882-CBFC90FDC892}"/>
                  </a:ext>
                </a:extLst>
              </p:cNvPr>
              <p:cNvGrpSpPr/>
              <p:nvPr/>
            </p:nvGrpSpPr>
            <p:grpSpPr>
              <a:xfrm>
                <a:off x="1035181" y="589951"/>
                <a:ext cx="3040939" cy="2212479"/>
                <a:chOff x="1035181" y="589951"/>
                <a:chExt cx="3040939" cy="2212479"/>
              </a:xfrm>
            </p:grpSpPr>
            <p:sp>
              <p:nvSpPr>
                <p:cNvPr id="209" name="สี่เหลี่ยมผืนผ้า 208">
                  <a:extLst>
                    <a:ext uri="{FF2B5EF4-FFF2-40B4-BE49-F238E27FC236}">
                      <a16:creationId xmlns:a16="http://schemas.microsoft.com/office/drawing/2014/main" id="{726C9025-E671-47EB-8A56-DB3B7D16E580}"/>
                    </a:ext>
                  </a:extLst>
                </p:cNvPr>
                <p:cNvSpPr/>
                <p:nvPr/>
              </p:nvSpPr>
              <p:spPr>
                <a:xfrm>
                  <a:off x="1035181" y="589951"/>
                  <a:ext cx="3040939" cy="2212479"/>
                </a:xfrm>
                <a:prstGeom prst="rect">
                  <a:avLst/>
                </a:prstGeom>
                <a:solidFill>
                  <a:srgbClr val="754F28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210" name="สี่เหลี่ยมผืนผ้า 209">
                  <a:extLst>
                    <a:ext uri="{FF2B5EF4-FFF2-40B4-BE49-F238E27FC236}">
                      <a16:creationId xmlns:a16="http://schemas.microsoft.com/office/drawing/2014/main" id="{7242DE62-C748-4D66-AE6F-6A5E5C72EFA4}"/>
                    </a:ext>
                  </a:extLst>
                </p:cNvPr>
                <p:cNvSpPr/>
                <p:nvPr/>
              </p:nvSpPr>
              <p:spPr>
                <a:xfrm>
                  <a:off x="1261194" y="824860"/>
                  <a:ext cx="2579981" cy="1718594"/>
                </a:xfrm>
                <a:prstGeom prst="rect">
                  <a:avLst/>
                </a:prstGeom>
                <a:solidFill>
                  <a:srgbClr val="FDE65B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</p:grpSp>
          <p:sp>
            <p:nvSpPr>
              <p:cNvPr id="199" name="วงรี 198">
                <a:extLst>
                  <a:ext uri="{FF2B5EF4-FFF2-40B4-BE49-F238E27FC236}">
                    <a16:creationId xmlns:a16="http://schemas.microsoft.com/office/drawing/2014/main" id="{3BA6BD52-DAB4-4482-B82B-BAD7F26A0CAD}"/>
                  </a:ext>
                </a:extLst>
              </p:cNvPr>
              <p:cNvSpPr/>
              <p:nvPr/>
            </p:nvSpPr>
            <p:spPr>
              <a:xfrm>
                <a:off x="1438563" y="939028"/>
                <a:ext cx="368761" cy="356066"/>
              </a:xfrm>
              <a:prstGeom prst="ellipse">
                <a:avLst/>
              </a:prstGeom>
              <a:solidFill>
                <a:srgbClr val="FC993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200" name="ตัวเชื่อมต่อตรง 199">
                <a:extLst>
                  <a:ext uri="{FF2B5EF4-FFF2-40B4-BE49-F238E27FC236}">
                    <a16:creationId xmlns:a16="http://schemas.microsoft.com/office/drawing/2014/main" id="{03BE39CC-DC09-424C-957C-F3F5B3A8F59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70350" y="1342108"/>
                <a:ext cx="16990" cy="123268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ตัวเชื่อมต่อตรง 200">
                <a:extLst>
                  <a:ext uri="{FF2B5EF4-FFF2-40B4-BE49-F238E27FC236}">
                    <a16:creationId xmlns:a16="http://schemas.microsoft.com/office/drawing/2014/main" id="{0CFC9DFB-243E-44C0-A8FA-2DEB4DFAF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0011" y="1316240"/>
                <a:ext cx="56367" cy="133052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ตัวเชื่อมต่อตรง 201">
                <a:extLst>
                  <a:ext uri="{FF2B5EF4-FFF2-40B4-BE49-F238E27FC236}">
                    <a16:creationId xmlns:a16="http://schemas.microsoft.com/office/drawing/2014/main" id="{58D8E3BE-1372-42B2-B46F-C10CAECB1D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76215" y="1167143"/>
                <a:ext cx="143082" cy="65809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ตัวเชื่อมต่อตรง 202">
                <a:extLst>
                  <a:ext uri="{FF2B5EF4-FFF2-40B4-BE49-F238E27FC236}">
                    <a16:creationId xmlns:a16="http://schemas.microsoft.com/office/drawing/2014/main" id="{A46D85ED-D05C-4930-9CAB-EEB63FA0B0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01355" y="956210"/>
                <a:ext cx="117943" cy="28058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เมฆ 203">
                <a:extLst>
                  <a:ext uri="{FF2B5EF4-FFF2-40B4-BE49-F238E27FC236}">
                    <a16:creationId xmlns:a16="http://schemas.microsoft.com/office/drawing/2014/main" id="{245B0D9A-C42D-4D47-9693-4071E73D7427}"/>
                  </a:ext>
                </a:extLst>
              </p:cNvPr>
              <p:cNvSpPr/>
              <p:nvPr/>
            </p:nvSpPr>
            <p:spPr>
              <a:xfrm>
                <a:off x="2168020" y="952375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05" name="เมฆ 204">
                <a:extLst>
                  <a:ext uri="{FF2B5EF4-FFF2-40B4-BE49-F238E27FC236}">
                    <a16:creationId xmlns:a16="http://schemas.microsoft.com/office/drawing/2014/main" id="{73CE24E0-EABC-468D-A4D6-09C0FE6F5CCD}"/>
                  </a:ext>
                </a:extLst>
              </p:cNvPr>
              <p:cNvSpPr/>
              <p:nvPr/>
            </p:nvSpPr>
            <p:spPr>
              <a:xfrm>
                <a:off x="2695787" y="1348857"/>
                <a:ext cx="359451" cy="250922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06" name="รูปแบบอิสระ: รูปร่าง 205">
                <a:extLst>
                  <a:ext uri="{FF2B5EF4-FFF2-40B4-BE49-F238E27FC236}">
                    <a16:creationId xmlns:a16="http://schemas.microsoft.com/office/drawing/2014/main" id="{1F1D72E3-0F75-4AD6-B1D6-2125E53EB19D}"/>
                  </a:ext>
                </a:extLst>
              </p:cNvPr>
              <p:cNvSpPr/>
              <p:nvPr/>
            </p:nvSpPr>
            <p:spPr>
              <a:xfrm>
                <a:off x="1299276" y="1361024"/>
                <a:ext cx="2507290" cy="1163263"/>
              </a:xfrm>
              <a:custGeom>
                <a:avLst/>
                <a:gdLst>
                  <a:gd name="connsiteX0" fmla="*/ 2087 w 2252265"/>
                  <a:gd name="connsiteY0" fmla="*/ 981755 h 1030002"/>
                  <a:gd name="connsiteX1" fmla="*/ 344987 w 2252265"/>
                  <a:gd name="connsiteY1" fmla="*/ 391205 h 1030002"/>
                  <a:gd name="connsiteX2" fmla="*/ 773612 w 2252265"/>
                  <a:gd name="connsiteY2" fmla="*/ 867455 h 1030002"/>
                  <a:gd name="connsiteX3" fmla="*/ 1173662 w 2252265"/>
                  <a:gd name="connsiteY3" fmla="*/ 680 h 1030002"/>
                  <a:gd name="connsiteX4" fmla="*/ 1583237 w 2252265"/>
                  <a:gd name="connsiteY4" fmla="*/ 715055 h 1030002"/>
                  <a:gd name="connsiteX5" fmla="*/ 2021387 w 2252265"/>
                  <a:gd name="connsiteY5" fmla="*/ 276905 h 1030002"/>
                  <a:gd name="connsiteX6" fmla="*/ 2211887 w 2252265"/>
                  <a:gd name="connsiteY6" fmla="*/ 753155 h 1030002"/>
                  <a:gd name="connsiteX7" fmla="*/ 2202362 w 2252265"/>
                  <a:gd name="connsiteY7" fmla="*/ 981755 h 1030002"/>
                  <a:gd name="connsiteX8" fmla="*/ 1688012 w 2252265"/>
                  <a:gd name="connsiteY8" fmla="*/ 991280 h 1030002"/>
                  <a:gd name="connsiteX9" fmla="*/ 506912 w 2252265"/>
                  <a:gd name="connsiteY9" fmla="*/ 991280 h 1030002"/>
                  <a:gd name="connsiteX10" fmla="*/ 2087 w 2252265"/>
                  <a:gd name="connsiteY10" fmla="*/ 981755 h 1030002"/>
                  <a:gd name="connsiteX0" fmla="*/ 2139 w 2244697"/>
                  <a:gd name="connsiteY0" fmla="*/ 915844 h 1002253"/>
                  <a:gd name="connsiteX1" fmla="*/ 337419 w 2244697"/>
                  <a:gd name="connsiteY1" fmla="*/ 391205 h 1002253"/>
                  <a:gd name="connsiteX2" fmla="*/ 766044 w 2244697"/>
                  <a:gd name="connsiteY2" fmla="*/ 867455 h 1002253"/>
                  <a:gd name="connsiteX3" fmla="*/ 1166094 w 2244697"/>
                  <a:gd name="connsiteY3" fmla="*/ 680 h 1002253"/>
                  <a:gd name="connsiteX4" fmla="*/ 1575669 w 2244697"/>
                  <a:gd name="connsiteY4" fmla="*/ 715055 h 1002253"/>
                  <a:gd name="connsiteX5" fmla="*/ 2013819 w 2244697"/>
                  <a:gd name="connsiteY5" fmla="*/ 276905 h 1002253"/>
                  <a:gd name="connsiteX6" fmla="*/ 2204319 w 2244697"/>
                  <a:gd name="connsiteY6" fmla="*/ 753155 h 1002253"/>
                  <a:gd name="connsiteX7" fmla="*/ 2194794 w 2244697"/>
                  <a:gd name="connsiteY7" fmla="*/ 981755 h 1002253"/>
                  <a:gd name="connsiteX8" fmla="*/ 1680444 w 2244697"/>
                  <a:gd name="connsiteY8" fmla="*/ 991280 h 1002253"/>
                  <a:gd name="connsiteX9" fmla="*/ 499344 w 2244697"/>
                  <a:gd name="connsiteY9" fmla="*/ 991280 h 1002253"/>
                  <a:gd name="connsiteX10" fmla="*/ 2139 w 2244697"/>
                  <a:gd name="connsiteY10" fmla="*/ 915844 h 1002253"/>
                  <a:gd name="connsiteX0" fmla="*/ 2175 w 2239653"/>
                  <a:gd name="connsiteY0" fmla="*/ 938660 h 1004352"/>
                  <a:gd name="connsiteX1" fmla="*/ 332375 w 2239653"/>
                  <a:gd name="connsiteY1" fmla="*/ 391205 h 1004352"/>
                  <a:gd name="connsiteX2" fmla="*/ 761000 w 2239653"/>
                  <a:gd name="connsiteY2" fmla="*/ 867455 h 1004352"/>
                  <a:gd name="connsiteX3" fmla="*/ 1161050 w 2239653"/>
                  <a:gd name="connsiteY3" fmla="*/ 680 h 1004352"/>
                  <a:gd name="connsiteX4" fmla="*/ 1570625 w 2239653"/>
                  <a:gd name="connsiteY4" fmla="*/ 715055 h 1004352"/>
                  <a:gd name="connsiteX5" fmla="*/ 2008775 w 2239653"/>
                  <a:gd name="connsiteY5" fmla="*/ 276905 h 1004352"/>
                  <a:gd name="connsiteX6" fmla="*/ 2199275 w 2239653"/>
                  <a:gd name="connsiteY6" fmla="*/ 753155 h 1004352"/>
                  <a:gd name="connsiteX7" fmla="*/ 2189750 w 2239653"/>
                  <a:gd name="connsiteY7" fmla="*/ 981755 h 1004352"/>
                  <a:gd name="connsiteX8" fmla="*/ 1675400 w 2239653"/>
                  <a:gd name="connsiteY8" fmla="*/ 991280 h 1004352"/>
                  <a:gd name="connsiteX9" fmla="*/ 494300 w 2239653"/>
                  <a:gd name="connsiteY9" fmla="*/ 991280 h 1004352"/>
                  <a:gd name="connsiteX10" fmla="*/ 2175 w 2239653"/>
                  <a:gd name="connsiteY10" fmla="*/ 938660 h 1004352"/>
                  <a:gd name="connsiteX0" fmla="*/ 2175 w 2239475"/>
                  <a:gd name="connsiteY0" fmla="*/ 938660 h 1004523"/>
                  <a:gd name="connsiteX1" fmla="*/ 332375 w 2239475"/>
                  <a:gd name="connsiteY1" fmla="*/ 391205 h 1004523"/>
                  <a:gd name="connsiteX2" fmla="*/ 761000 w 2239475"/>
                  <a:gd name="connsiteY2" fmla="*/ 867455 h 1004523"/>
                  <a:gd name="connsiteX3" fmla="*/ 1161050 w 2239475"/>
                  <a:gd name="connsiteY3" fmla="*/ 680 h 1004523"/>
                  <a:gd name="connsiteX4" fmla="*/ 1570625 w 2239475"/>
                  <a:gd name="connsiteY4" fmla="*/ 715055 h 1004523"/>
                  <a:gd name="connsiteX5" fmla="*/ 2008775 w 2239475"/>
                  <a:gd name="connsiteY5" fmla="*/ 276905 h 1004523"/>
                  <a:gd name="connsiteX6" fmla="*/ 2199275 w 2239475"/>
                  <a:gd name="connsiteY6" fmla="*/ 753155 h 1004523"/>
                  <a:gd name="connsiteX7" fmla="*/ 2189750 w 2239475"/>
                  <a:gd name="connsiteY7" fmla="*/ 981755 h 1004523"/>
                  <a:gd name="connsiteX8" fmla="*/ 1677940 w 2239475"/>
                  <a:gd name="connsiteY8" fmla="*/ 996350 h 1004523"/>
                  <a:gd name="connsiteX9" fmla="*/ 494300 w 2239475"/>
                  <a:gd name="connsiteY9" fmla="*/ 991280 h 1004523"/>
                  <a:gd name="connsiteX10" fmla="*/ 2175 w 2239475"/>
                  <a:gd name="connsiteY10" fmla="*/ 938660 h 1004523"/>
                  <a:gd name="connsiteX0" fmla="*/ 2175 w 2239475"/>
                  <a:gd name="connsiteY0" fmla="*/ 938660 h 1010743"/>
                  <a:gd name="connsiteX1" fmla="*/ 332375 w 2239475"/>
                  <a:gd name="connsiteY1" fmla="*/ 391205 h 1010743"/>
                  <a:gd name="connsiteX2" fmla="*/ 761000 w 2239475"/>
                  <a:gd name="connsiteY2" fmla="*/ 867455 h 1010743"/>
                  <a:gd name="connsiteX3" fmla="*/ 1161050 w 2239475"/>
                  <a:gd name="connsiteY3" fmla="*/ 680 h 1010743"/>
                  <a:gd name="connsiteX4" fmla="*/ 1570625 w 2239475"/>
                  <a:gd name="connsiteY4" fmla="*/ 715055 h 1010743"/>
                  <a:gd name="connsiteX5" fmla="*/ 2008775 w 2239475"/>
                  <a:gd name="connsiteY5" fmla="*/ 276905 h 1010743"/>
                  <a:gd name="connsiteX6" fmla="*/ 2199275 w 2239475"/>
                  <a:gd name="connsiteY6" fmla="*/ 753155 h 1010743"/>
                  <a:gd name="connsiteX7" fmla="*/ 2189750 w 2239475"/>
                  <a:gd name="connsiteY7" fmla="*/ 981755 h 1010743"/>
                  <a:gd name="connsiteX8" fmla="*/ 1677940 w 2239475"/>
                  <a:gd name="connsiteY8" fmla="*/ 996350 h 1010743"/>
                  <a:gd name="connsiteX9" fmla="*/ 494300 w 2239475"/>
                  <a:gd name="connsiteY9" fmla="*/ 1001420 h 1010743"/>
                  <a:gd name="connsiteX10" fmla="*/ 2175 w 2239475"/>
                  <a:gd name="connsiteY10" fmla="*/ 938660 h 1010743"/>
                  <a:gd name="connsiteX0" fmla="*/ 2175 w 2239475"/>
                  <a:gd name="connsiteY0" fmla="*/ 938660 h 1010743"/>
                  <a:gd name="connsiteX1" fmla="*/ 332375 w 2239475"/>
                  <a:gd name="connsiteY1" fmla="*/ 391205 h 1010743"/>
                  <a:gd name="connsiteX2" fmla="*/ 761000 w 2239475"/>
                  <a:gd name="connsiteY2" fmla="*/ 867455 h 1010743"/>
                  <a:gd name="connsiteX3" fmla="*/ 1161050 w 2239475"/>
                  <a:gd name="connsiteY3" fmla="*/ 680 h 1010743"/>
                  <a:gd name="connsiteX4" fmla="*/ 1570625 w 2239475"/>
                  <a:gd name="connsiteY4" fmla="*/ 715055 h 1010743"/>
                  <a:gd name="connsiteX5" fmla="*/ 2008775 w 2239475"/>
                  <a:gd name="connsiteY5" fmla="*/ 276905 h 1010743"/>
                  <a:gd name="connsiteX6" fmla="*/ 2199275 w 2239475"/>
                  <a:gd name="connsiteY6" fmla="*/ 753155 h 1010743"/>
                  <a:gd name="connsiteX7" fmla="*/ 2189750 w 2239475"/>
                  <a:gd name="connsiteY7" fmla="*/ 981755 h 1010743"/>
                  <a:gd name="connsiteX8" fmla="*/ 1677940 w 2239475"/>
                  <a:gd name="connsiteY8" fmla="*/ 996350 h 1010743"/>
                  <a:gd name="connsiteX9" fmla="*/ 494300 w 2239475"/>
                  <a:gd name="connsiteY9" fmla="*/ 1001420 h 1010743"/>
                  <a:gd name="connsiteX10" fmla="*/ 2175 w 2239475"/>
                  <a:gd name="connsiteY10" fmla="*/ 938660 h 1010743"/>
                  <a:gd name="connsiteX0" fmla="*/ 2175 w 2238585"/>
                  <a:gd name="connsiteY0" fmla="*/ 938660 h 1010743"/>
                  <a:gd name="connsiteX1" fmla="*/ 332375 w 2238585"/>
                  <a:gd name="connsiteY1" fmla="*/ 391205 h 1010743"/>
                  <a:gd name="connsiteX2" fmla="*/ 761000 w 2238585"/>
                  <a:gd name="connsiteY2" fmla="*/ 867455 h 1010743"/>
                  <a:gd name="connsiteX3" fmla="*/ 1161050 w 2238585"/>
                  <a:gd name="connsiteY3" fmla="*/ 680 h 1010743"/>
                  <a:gd name="connsiteX4" fmla="*/ 1570625 w 2238585"/>
                  <a:gd name="connsiteY4" fmla="*/ 715055 h 1010743"/>
                  <a:gd name="connsiteX5" fmla="*/ 2008775 w 2238585"/>
                  <a:gd name="connsiteY5" fmla="*/ 276905 h 1010743"/>
                  <a:gd name="connsiteX6" fmla="*/ 2199275 w 2238585"/>
                  <a:gd name="connsiteY6" fmla="*/ 753155 h 1010743"/>
                  <a:gd name="connsiteX7" fmla="*/ 2189750 w 2238585"/>
                  <a:gd name="connsiteY7" fmla="*/ 981755 h 1010743"/>
                  <a:gd name="connsiteX8" fmla="*/ 1690640 w 2238585"/>
                  <a:gd name="connsiteY8" fmla="*/ 1001420 h 1010743"/>
                  <a:gd name="connsiteX9" fmla="*/ 494300 w 2238585"/>
                  <a:gd name="connsiteY9" fmla="*/ 1001420 h 1010743"/>
                  <a:gd name="connsiteX10" fmla="*/ 2175 w 2238585"/>
                  <a:gd name="connsiteY10" fmla="*/ 938660 h 1010743"/>
                  <a:gd name="connsiteX0" fmla="*/ 2175 w 2220830"/>
                  <a:gd name="connsiteY0" fmla="*/ 938660 h 1026116"/>
                  <a:gd name="connsiteX1" fmla="*/ 332375 w 2220830"/>
                  <a:gd name="connsiteY1" fmla="*/ 391205 h 1026116"/>
                  <a:gd name="connsiteX2" fmla="*/ 761000 w 2220830"/>
                  <a:gd name="connsiteY2" fmla="*/ 867455 h 1026116"/>
                  <a:gd name="connsiteX3" fmla="*/ 1161050 w 2220830"/>
                  <a:gd name="connsiteY3" fmla="*/ 680 h 1026116"/>
                  <a:gd name="connsiteX4" fmla="*/ 1570625 w 2220830"/>
                  <a:gd name="connsiteY4" fmla="*/ 715055 h 1026116"/>
                  <a:gd name="connsiteX5" fmla="*/ 2008775 w 2220830"/>
                  <a:gd name="connsiteY5" fmla="*/ 276905 h 1026116"/>
                  <a:gd name="connsiteX6" fmla="*/ 2199275 w 2220830"/>
                  <a:gd name="connsiteY6" fmla="*/ 753155 h 1026116"/>
                  <a:gd name="connsiteX7" fmla="*/ 2159270 w 2220830"/>
                  <a:gd name="connsiteY7" fmla="*/ 1009640 h 1026116"/>
                  <a:gd name="connsiteX8" fmla="*/ 1690640 w 2220830"/>
                  <a:gd name="connsiteY8" fmla="*/ 1001420 h 1026116"/>
                  <a:gd name="connsiteX9" fmla="*/ 494300 w 2220830"/>
                  <a:gd name="connsiteY9" fmla="*/ 1001420 h 1026116"/>
                  <a:gd name="connsiteX10" fmla="*/ 2175 w 2220830"/>
                  <a:gd name="connsiteY10" fmla="*/ 938660 h 1026116"/>
                  <a:gd name="connsiteX0" fmla="*/ 2175 w 2206903"/>
                  <a:gd name="connsiteY0" fmla="*/ 938660 h 1020266"/>
                  <a:gd name="connsiteX1" fmla="*/ 332375 w 2206903"/>
                  <a:gd name="connsiteY1" fmla="*/ 391205 h 1020266"/>
                  <a:gd name="connsiteX2" fmla="*/ 761000 w 2206903"/>
                  <a:gd name="connsiteY2" fmla="*/ 867455 h 1020266"/>
                  <a:gd name="connsiteX3" fmla="*/ 1161050 w 2206903"/>
                  <a:gd name="connsiteY3" fmla="*/ 680 h 1020266"/>
                  <a:gd name="connsiteX4" fmla="*/ 1570625 w 2206903"/>
                  <a:gd name="connsiteY4" fmla="*/ 715055 h 1020266"/>
                  <a:gd name="connsiteX5" fmla="*/ 2008775 w 2206903"/>
                  <a:gd name="connsiteY5" fmla="*/ 276905 h 1020266"/>
                  <a:gd name="connsiteX6" fmla="*/ 2199275 w 2206903"/>
                  <a:gd name="connsiteY6" fmla="*/ 753155 h 1020266"/>
                  <a:gd name="connsiteX7" fmla="*/ 2121170 w 2206903"/>
                  <a:gd name="connsiteY7" fmla="*/ 1002035 h 1020266"/>
                  <a:gd name="connsiteX8" fmla="*/ 1690640 w 2206903"/>
                  <a:gd name="connsiteY8" fmla="*/ 1001420 h 1020266"/>
                  <a:gd name="connsiteX9" fmla="*/ 494300 w 2206903"/>
                  <a:gd name="connsiteY9" fmla="*/ 1001420 h 1020266"/>
                  <a:gd name="connsiteX10" fmla="*/ 2175 w 2206903"/>
                  <a:gd name="connsiteY10" fmla="*/ 938660 h 1020266"/>
                  <a:gd name="connsiteX0" fmla="*/ 2175 w 2202281"/>
                  <a:gd name="connsiteY0" fmla="*/ 938660 h 1010743"/>
                  <a:gd name="connsiteX1" fmla="*/ 332375 w 2202281"/>
                  <a:gd name="connsiteY1" fmla="*/ 391205 h 1010743"/>
                  <a:gd name="connsiteX2" fmla="*/ 761000 w 2202281"/>
                  <a:gd name="connsiteY2" fmla="*/ 867455 h 1010743"/>
                  <a:gd name="connsiteX3" fmla="*/ 1161050 w 2202281"/>
                  <a:gd name="connsiteY3" fmla="*/ 680 h 1010743"/>
                  <a:gd name="connsiteX4" fmla="*/ 1570625 w 2202281"/>
                  <a:gd name="connsiteY4" fmla="*/ 715055 h 1010743"/>
                  <a:gd name="connsiteX5" fmla="*/ 2008775 w 2202281"/>
                  <a:gd name="connsiteY5" fmla="*/ 276905 h 1010743"/>
                  <a:gd name="connsiteX6" fmla="*/ 2199275 w 2202281"/>
                  <a:gd name="connsiteY6" fmla="*/ 753155 h 1010743"/>
                  <a:gd name="connsiteX7" fmla="*/ 2093230 w 2202281"/>
                  <a:gd name="connsiteY7" fmla="*/ 986825 h 1010743"/>
                  <a:gd name="connsiteX8" fmla="*/ 1690640 w 2202281"/>
                  <a:gd name="connsiteY8" fmla="*/ 1001420 h 1010743"/>
                  <a:gd name="connsiteX9" fmla="*/ 494300 w 2202281"/>
                  <a:gd name="connsiteY9" fmla="*/ 1001420 h 1010743"/>
                  <a:gd name="connsiteX10" fmla="*/ 2175 w 2202281"/>
                  <a:gd name="connsiteY10" fmla="*/ 938660 h 1010743"/>
                  <a:gd name="connsiteX0" fmla="*/ 2175 w 2202281"/>
                  <a:gd name="connsiteY0" fmla="*/ 938660 h 1011496"/>
                  <a:gd name="connsiteX1" fmla="*/ 332375 w 2202281"/>
                  <a:gd name="connsiteY1" fmla="*/ 391205 h 1011496"/>
                  <a:gd name="connsiteX2" fmla="*/ 761000 w 2202281"/>
                  <a:gd name="connsiteY2" fmla="*/ 867455 h 1011496"/>
                  <a:gd name="connsiteX3" fmla="*/ 1161050 w 2202281"/>
                  <a:gd name="connsiteY3" fmla="*/ 680 h 1011496"/>
                  <a:gd name="connsiteX4" fmla="*/ 1570625 w 2202281"/>
                  <a:gd name="connsiteY4" fmla="*/ 715055 h 1011496"/>
                  <a:gd name="connsiteX5" fmla="*/ 2008775 w 2202281"/>
                  <a:gd name="connsiteY5" fmla="*/ 276905 h 1011496"/>
                  <a:gd name="connsiteX6" fmla="*/ 2199275 w 2202281"/>
                  <a:gd name="connsiteY6" fmla="*/ 753155 h 1011496"/>
                  <a:gd name="connsiteX7" fmla="*/ 2093230 w 2202281"/>
                  <a:gd name="connsiteY7" fmla="*/ 989360 h 1011496"/>
                  <a:gd name="connsiteX8" fmla="*/ 1690640 w 2202281"/>
                  <a:gd name="connsiteY8" fmla="*/ 1001420 h 1011496"/>
                  <a:gd name="connsiteX9" fmla="*/ 494300 w 2202281"/>
                  <a:gd name="connsiteY9" fmla="*/ 1001420 h 1011496"/>
                  <a:gd name="connsiteX10" fmla="*/ 2175 w 2202281"/>
                  <a:gd name="connsiteY10" fmla="*/ 938660 h 1011496"/>
                  <a:gd name="connsiteX0" fmla="*/ 2175 w 2201821"/>
                  <a:gd name="connsiteY0" fmla="*/ 938660 h 1010743"/>
                  <a:gd name="connsiteX1" fmla="*/ 332375 w 2201821"/>
                  <a:gd name="connsiteY1" fmla="*/ 391205 h 1010743"/>
                  <a:gd name="connsiteX2" fmla="*/ 761000 w 2201821"/>
                  <a:gd name="connsiteY2" fmla="*/ 867455 h 1010743"/>
                  <a:gd name="connsiteX3" fmla="*/ 1161050 w 2201821"/>
                  <a:gd name="connsiteY3" fmla="*/ 680 h 1010743"/>
                  <a:gd name="connsiteX4" fmla="*/ 1570625 w 2201821"/>
                  <a:gd name="connsiteY4" fmla="*/ 715055 h 1010743"/>
                  <a:gd name="connsiteX5" fmla="*/ 2008775 w 2201821"/>
                  <a:gd name="connsiteY5" fmla="*/ 276905 h 1010743"/>
                  <a:gd name="connsiteX6" fmla="*/ 2199275 w 2201821"/>
                  <a:gd name="connsiteY6" fmla="*/ 753155 h 1010743"/>
                  <a:gd name="connsiteX7" fmla="*/ 2093230 w 2201821"/>
                  <a:gd name="connsiteY7" fmla="*/ 989360 h 1010743"/>
                  <a:gd name="connsiteX8" fmla="*/ 1690640 w 2201821"/>
                  <a:gd name="connsiteY8" fmla="*/ 1001420 h 1010743"/>
                  <a:gd name="connsiteX9" fmla="*/ 494300 w 2201821"/>
                  <a:gd name="connsiteY9" fmla="*/ 1001420 h 1010743"/>
                  <a:gd name="connsiteX10" fmla="*/ 2175 w 2201821"/>
                  <a:gd name="connsiteY10" fmla="*/ 938660 h 1010743"/>
                  <a:gd name="connsiteX0" fmla="*/ 2175 w 2204242"/>
                  <a:gd name="connsiteY0" fmla="*/ 938660 h 1010743"/>
                  <a:gd name="connsiteX1" fmla="*/ 332375 w 2204242"/>
                  <a:gd name="connsiteY1" fmla="*/ 391205 h 1010743"/>
                  <a:gd name="connsiteX2" fmla="*/ 761000 w 2204242"/>
                  <a:gd name="connsiteY2" fmla="*/ 867455 h 1010743"/>
                  <a:gd name="connsiteX3" fmla="*/ 1161050 w 2204242"/>
                  <a:gd name="connsiteY3" fmla="*/ 680 h 1010743"/>
                  <a:gd name="connsiteX4" fmla="*/ 1570625 w 2204242"/>
                  <a:gd name="connsiteY4" fmla="*/ 715055 h 1010743"/>
                  <a:gd name="connsiteX5" fmla="*/ 2008775 w 2204242"/>
                  <a:gd name="connsiteY5" fmla="*/ 276905 h 1010743"/>
                  <a:gd name="connsiteX6" fmla="*/ 2199275 w 2204242"/>
                  <a:gd name="connsiteY6" fmla="*/ 753155 h 1010743"/>
                  <a:gd name="connsiteX7" fmla="*/ 2113550 w 2204242"/>
                  <a:gd name="connsiteY7" fmla="*/ 996965 h 1010743"/>
                  <a:gd name="connsiteX8" fmla="*/ 1690640 w 2204242"/>
                  <a:gd name="connsiteY8" fmla="*/ 1001420 h 1010743"/>
                  <a:gd name="connsiteX9" fmla="*/ 494300 w 2204242"/>
                  <a:gd name="connsiteY9" fmla="*/ 1001420 h 1010743"/>
                  <a:gd name="connsiteX10" fmla="*/ 2175 w 2204242"/>
                  <a:gd name="connsiteY10" fmla="*/ 938660 h 1010743"/>
                  <a:gd name="connsiteX0" fmla="*/ 2087 w 2216854"/>
                  <a:gd name="connsiteY0" fmla="*/ 903170 h 1005580"/>
                  <a:gd name="connsiteX1" fmla="*/ 344987 w 2216854"/>
                  <a:gd name="connsiteY1" fmla="*/ 391205 h 1005580"/>
                  <a:gd name="connsiteX2" fmla="*/ 773612 w 2216854"/>
                  <a:gd name="connsiteY2" fmla="*/ 867455 h 1005580"/>
                  <a:gd name="connsiteX3" fmla="*/ 1173662 w 2216854"/>
                  <a:gd name="connsiteY3" fmla="*/ 680 h 1005580"/>
                  <a:gd name="connsiteX4" fmla="*/ 1583237 w 2216854"/>
                  <a:gd name="connsiteY4" fmla="*/ 715055 h 1005580"/>
                  <a:gd name="connsiteX5" fmla="*/ 2021387 w 2216854"/>
                  <a:gd name="connsiteY5" fmla="*/ 276905 h 1005580"/>
                  <a:gd name="connsiteX6" fmla="*/ 2211887 w 2216854"/>
                  <a:gd name="connsiteY6" fmla="*/ 753155 h 1005580"/>
                  <a:gd name="connsiteX7" fmla="*/ 2126162 w 2216854"/>
                  <a:gd name="connsiteY7" fmla="*/ 996965 h 1005580"/>
                  <a:gd name="connsiteX8" fmla="*/ 1703252 w 2216854"/>
                  <a:gd name="connsiteY8" fmla="*/ 1001420 h 1005580"/>
                  <a:gd name="connsiteX9" fmla="*/ 506912 w 2216854"/>
                  <a:gd name="connsiteY9" fmla="*/ 1001420 h 1005580"/>
                  <a:gd name="connsiteX10" fmla="*/ 2087 w 2216854"/>
                  <a:gd name="connsiteY10" fmla="*/ 903170 h 1005580"/>
                  <a:gd name="connsiteX0" fmla="*/ 2122 w 2211809"/>
                  <a:gd name="connsiteY0" fmla="*/ 913310 h 1005580"/>
                  <a:gd name="connsiteX1" fmla="*/ 339942 w 2211809"/>
                  <a:gd name="connsiteY1" fmla="*/ 391205 h 1005580"/>
                  <a:gd name="connsiteX2" fmla="*/ 768567 w 2211809"/>
                  <a:gd name="connsiteY2" fmla="*/ 867455 h 1005580"/>
                  <a:gd name="connsiteX3" fmla="*/ 1168617 w 2211809"/>
                  <a:gd name="connsiteY3" fmla="*/ 680 h 1005580"/>
                  <a:gd name="connsiteX4" fmla="*/ 1578192 w 2211809"/>
                  <a:gd name="connsiteY4" fmla="*/ 715055 h 1005580"/>
                  <a:gd name="connsiteX5" fmla="*/ 2016342 w 2211809"/>
                  <a:gd name="connsiteY5" fmla="*/ 276905 h 1005580"/>
                  <a:gd name="connsiteX6" fmla="*/ 2206842 w 2211809"/>
                  <a:gd name="connsiteY6" fmla="*/ 753155 h 1005580"/>
                  <a:gd name="connsiteX7" fmla="*/ 2121117 w 2211809"/>
                  <a:gd name="connsiteY7" fmla="*/ 996965 h 1005580"/>
                  <a:gd name="connsiteX8" fmla="*/ 1698207 w 2211809"/>
                  <a:gd name="connsiteY8" fmla="*/ 1001420 h 1005580"/>
                  <a:gd name="connsiteX9" fmla="*/ 501867 w 2211809"/>
                  <a:gd name="connsiteY9" fmla="*/ 1001420 h 1005580"/>
                  <a:gd name="connsiteX10" fmla="*/ 2122 w 2211809"/>
                  <a:gd name="connsiteY10" fmla="*/ 913310 h 1005580"/>
                  <a:gd name="connsiteX0" fmla="*/ 2194 w 2201721"/>
                  <a:gd name="connsiteY0" fmla="*/ 918380 h 1005580"/>
                  <a:gd name="connsiteX1" fmla="*/ 329854 w 2201721"/>
                  <a:gd name="connsiteY1" fmla="*/ 391205 h 1005580"/>
                  <a:gd name="connsiteX2" fmla="*/ 758479 w 2201721"/>
                  <a:gd name="connsiteY2" fmla="*/ 867455 h 1005580"/>
                  <a:gd name="connsiteX3" fmla="*/ 1158529 w 2201721"/>
                  <a:gd name="connsiteY3" fmla="*/ 680 h 1005580"/>
                  <a:gd name="connsiteX4" fmla="*/ 1568104 w 2201721"/>
                  <a:gd name="connsiteY4" fmla="*/ 715055 h 1005580"/>
                  <a:gd name="connsiteX5" fmla="*/ 2006254 w 2201721"/>
                  <a:gd name="connsiteY5" fmla="*/ 276905 h 1005580"/>
                  <a:gd name="connsiteX6" fmla="*/ 2196754 w 2201721"/>
                  <a:gd name="connsiteY6" fmla="*/ 753155 h 1005580"/>
                  <a:gd name="connsiteX7" fmla="*/ 2111029 w 2201721"/>
                  <a:gd name="connsiteY7" fmla="*/ 996965 h 1005580"/>
                  <a:gd name="connsiteX8" fmla="*/ 1688119 w 2201721"/>
                  <a:gd name="connsiteY8" fmla="*/ 1001420 h 1005580"/>
                  <a:gd name="connsiteX9" fmla="*/ 491779 w 2201721"/>
                  <a:gd name="connsiteY9" fmla="*/ 1001420 h 1005580"/>
                  <a:gd name="connsiteX10" fmla="*/ 2194 w 2201721"/>
                  <a:gd name="connsiteY10" fmla="*/ 918380 h 1005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01721" h="1005580">
                    <a:moveTo>
                      <a:pt x="2194" y="918380"/>
                    </a:moveTo>
                    <a:cubicBezTo>
                      <a:pt x="-24794" y="816678"/>
                      <a:pt x="203807" y="399693"/>
                      <a:pt x="329854" y="391205"/>
                    </a:cubicBezTo>
                    <a:cubicBezTo>
                      <a:pt x="455902" y="382718"/>
                      <a:pt x="620367" y="932542"/>
                      <a:pt x="758479" y="867455"/>
                    </a:cubicBezTo>
                    <a:cubicBezTo>
                      <a:pt x="896591" y="802368"/>
                      <a:pt x="1023592" y="26080"/>
                      <a:pt x="1158529" y="680"/>
                    </a:cubicBezTo>
                    <a:cubicBezTo>
                      <a:pt x="1293467" y="-24720"/>
                      <a:pt x="1426817" y="669017"/>
                      <a:pt x="1568104" y="715055"/>
                    </a:cubicBezTo>
                    <a:cubicBezTo>
                      <a:pt x="1709392" y="761092"/>
                      <a:pt x="1901479" y="270555"/>
                      <a:pt x="2006254" y="276905"/>
                    </a:cubicBezTo>
                    <a:cubicBezTo>
                      <a:pt x="2111029" y="283255"/>
                      <a:pt x="2179292" y="633145"/>
                      <a:pt x="2196754" y="753155"/>
                    </a:cubicBezTo>
                    <a:cubicBezTo>
                      <a:pt x="2214216" y="873165"/>
                      <a:pt x="2185641" y="993613"/>
                      <a:pt x="2111029" y="996965"/>
                    </a:cubicBezTo>
                    <a:cubicBezTo>
                      <a:pt x="2036417" y="1000317"/>
                      <a:pt x="1688119" y="1001420"/>
                      <a:pt x="1688119" y="1001420"/>
                    </a:cubicBezTo>
                    <a:cubicBezTo>
                      <a:pt x="1293572" y="1003110"/>
                      <a:pt x="878706" y="1009870"/>
                      <a:pt x="491779" y="1001420"/>
                    </a:cubicBezTo>
                    <a:cubicBezTo>
                      <a:pt x="210792" y="1006182"/>
                      <a:pt x="29182" y="1020083"/>
                      <a:pt x="2194" y="918380"/>
                    </a:cubicBezTo>
                    <a:close/>
                  </a:path>
                </a:pathLst>
              </a:custGeom>
              <a:solidFill>
                <a:srgbClr val="8CAD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07" name="เมฆ 206">
                <a:extLst>
                  <a:ext uri="{FF2B5EF4-FFF2-40B4-BE49-F238E27FC236}">
                    <a16:creationId xmlns:a16="http://schemas.microsoft.com/office/drawing/2014/main" id="{6554A6BD-0129-4FE9-9954-8B1A0B805623}"/>
                  </a:ext>
                </a:extLst>
              </p:cNvPr>
              <p:cNvSpPr/>
              <p:nvPr/>
            </p:nvSpPr>
            <p:spPr>
              <a:xfrm>
                <a:off x="1808580" y="1499329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08" name="เมฆ 207">
                <a:extLst>
                  <a:ext uri="{FF2B5EF4-FFF2-40B4-BE49-F238E27FC236}">
                    <a16:creationId xmlns:a16="http://schemas.microsoft.com/office/drawing/2014/main" id="{55A70B98-9254-4EAB-876A-A7F42F17D766}"/>
                  </a:ext>
                </a:extLst>
              </p:cNvPr>
              <p:cNvSpPr/>
              <p:nvPr/>
            </p:nvSpPr>
            <p:spPr>
              <a:xfrm>
                <a:off x="3238016" y="1052382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sp>
          <p:nvSpPr>
            <p:cNvPr id="196" name="สามเหลี่ยมหน้าจั่ว 471">
              <a:extLst>
                <a:ext uri="{FF2B5EF4-FFF2-40B4-BE49-F238E27FC236}">
                  <a16:creationId xmlns:a16="http://schemas.microsoft.com/office/drawing/2014/main" id="{ABF839CE-5046-4608-A187-4E7E67269EE4}"/>
                </a:ext>
              </a:extLst>
            </p:cNvPr>
            <p:cNvSpPr/>
            <p:nvPr/>
          </p:nvSpPr>
          <p:spPr>
            <a:xfrm>
              <a:off x="1283821" y="2368322"/>
              <a:ext cx="263886" cy="160383"/>
            </a:xfrm>
            <a:custGeom>
              <a:avLst/>
              <a:gdLst>
                <a:gd name="connsiteX0" fmla="*/ 0 w 312261"/>
                <a:gd name="connsiteY0" fmla="*/ 281789 h 281789"/>
                <a:gd name="connsiteX1" fmla="*/ 156131 w 312261"/>
                <a:gd name="connsiteY1" fmla="*/ 0 h 281789"/>
                <a:gd name="connsiteX2" fmla="*/ 312261 w 312261"/>
                <a:gd name="connsiteY2" fmla="*/ 281789 h 281789"/>
                <a:gd name="connsiteX3" fmla="*/ 0 w 312261"/>
                <a:gd name="connsiteY3" fmla="*/ 281789 h 281789"/>
                <a:gd name="connsiteX0" fmla="*/ 0 w 312261"/>
                <a:gd name="connsiteY0" fmla="*/ 194159 h 194159"/>
                <a:gd name="connsiteX1" fmla="*/ 11351 w 312261"/>
                <a:gd name="connsiteY1" fmla="*/ 0 h 194159"/>
                <a:gd name="connsiteX2" fmla="*/ 312261 w 312261"/>
                <a:gd name="connsiteY2" fmla="*/ 194159 h 194159"/>
                <a:gd name="connsiteX3" fmla="*/ 0 w 312261"/>
                <a:gd name="connsiteY3" fmla="*/ 194159 h 194159"/>
                <a:gd name="connsiteX0" fmla="*/ 0 w 312261"/>
                <a:gd name="connsiteY0" fmla="*/ 159869 h 159869"/>
                <a:gd name="connsiteX1" fmla="*/ 11351 w 312261"/>
                <a:gd name="connsiteY1" fmla="*/ 0 h 159869"/>
                <a:gd name="connsiteX2" fmla="*/ 312261 w 312261"/>
                <a:gd name="connsiteY2" fmla="*/ 159869 h 159869"/>
                <a:gd name="connsiteX3" fmla="*/ 0 w 312261"/>
                <a:gd name="connsiteY3" fmla="*/ 159869 h 159869"/>
                <a:gd name="connsiteX0" fmla="*/ 0 w 312261"/>
                <a:gd name="connsiteY0" fmla="*/ 137009 h 137009"/>
                <a:gd name="connsiteX1" fmla="*/ 7541 w 312261"/>
                <a:gd name="connsiteY1" fmla="*/ 0 h 137009"/>
                <a:gd name="connsiteX2" fmla="*/ 312261 w 312261"/>
                <a:gd name="connsiteY2" fmla="*/ 137009 h 137009"/>
                <a:gd name="connsiteX3" fmla="*/ 0 w 312261"/>
                <a:gd name="connsiteY3" fmla="*/ 137009 h 137009"/>
                <a:gd name="connsiteX0" fmla="*/ 0 w 304641"/>
                <a:gd name="connsiteY0" fmla="*/ 137009 h 148439"/>
                <a:gd name="connsiteX1" fmla="*/ 7541 w 304641"/>
                <a:gd name="connsiteY1" fmla="*/ 0 h 148439"/>
                <a:gd name="connsiteX2" fmla="*/ 304641 w 304641"/>
                <a:gd name="connsiteY2" fmla="*/ 148439 h 148439"/>
                <a:gd name="connsiteX3" fmla="*/ 0 w 304641"/>
                <a:gd name="connsiteY3" fmla="*/ 137009 h 148439"/>
                <a:gd name="connsiteX0" fmla="*/ 79 w 304720"/>
                <a:gd name="connsiteY0" fmla="*/ 137009 h 148439"/>
                <a:gd name="connsiteX1" fmla="*/ 0 w 304720"/>
                <a:gd name="connsiteY1" fmla="*/ 0 h 148439"/>
                <a:gd name="connsiteX2" fmla="*/ 304720 w 304720"/>
                <a:gd name="connsiteY2" fmla="*/ 148439 h 148439"/>
                <a:gd name="connsiteX3" fmla="*/ 79 w 304720"/>
                <a:gd name="connsiteY3" fmla="*/ 137009 h 148439"/>
                <a:gd name="connsiteX0" fmla="*/ 1 w 304642"/>
                <a:gd name="connsiteY0" fmla="*/ 129389 h 140819"/>
                <a:gd name="connsiteX1" fmla="*/ 15162 w 304642"/>
                <a:gd name="connsiteY1" fmla="*/ 0 h 140819"/>
                <a:gd name="connsiteX2" fmla="*/ 304642 w 304642"/>
                <a:gd name="connsiteY2" fmla="*/ 140819 h 140819"/>
                <a:gd name="connsiteX3" fmla="*/ 1 w 304642"/>
                <a:gd name="connsiteY3" fmla="*/ 129389 h 140819"/>
                <a:gd name="connsiteX0" fmla="*/ 1 w 304642"/>
                <a:gd name="connsiteY0" fmla="*/ 131294 h 142724"/>
                <a:gd name="connsiteX1" fmla="*/ 11352 w 304642"/>
                <a:gd name="connsiteY1" fmla="*/ 0 h 142724"/>
                <a:gd name="connsiteX2" fmla="*/ 304642 w 304642"/>
                <a:gd name="connsiteY2" fmla="*/ 142724 h 142724"/>
                <a:gd name="connsiteX3" fmla="*/ 1 w 304642"/>
                <a:gd name="connsiteY3" fmla="*/ 131294 h 14272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642" h="135104">
                  <a:moveTo>
                    <a:pt x="1" y="131294"/>
                  </a:moveTo>
                  <a:cubicBezTo>
                    <a:pt x="-25" y="85624"/>
                    <a:pt x="11378" y="45670"/>
                    <a:pt x="11352" y="0"/>
                  </a:cubicBezTo>
                  <a:lnTo>
                    <a:pt x="304642" y="135104"/>
                  </a:lnTo>
                  <a:lnTo>
                    <a:pt x="1" y="131294"/>
                  </a:lnTo>
                  <a:close/>
                </a:path>
              </a:pathLst>
            </a:custGeom>
            <a:solidFill>
              <a:srgbClr val="8CAD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197" name="สามเหลี่ยมหน้าจั่ว 471">
              <a:extLst>
                <a:ext uri="{FF2B5EF4-FFF2-40B4-BE49-F238E27FC236}">
                  <a16:creationId xmlns:a16="http://schemas.microsoft.com/office/drawing/2014/main" id="{7D82D675-2AEE-4721-ABDA-0207255C31CE}"/>
                </a:ext>
              </a:extLst>
            </p:cNvPr>
            <p:cNvSpPr/>
            <p:nvPr/>
          </p:nvSpPr>
          <p:spPr>
            <a:xfrm rot="183274" flipH="1">
              <a:off x="3563270" y="2301351"/>
              <a:ext cx="252858" cy="218416"/>
            </a:xfrm>
            <a:custGeom>
              <a:avLst/>
              <a:gdLst>
                <a:gd name="connsiteX0" fmla="*/ 0 w 312261"/>
                <a:gd name="connsiteY0" fmla="*/ 281789 h 281789"/>
                <a:gd name="connsiteX1" fmla="*/ 156131 w 312261"/>
                <a:gd name="connsiteY1" fmla="*/ 0 h 281789"/>
                <a:gd name="connsiteX2" fmla="*/ 312261 w 312261"/>
                <a:gd name="connsiteY2" fmla="*/ 281789 h 281789"/>
                <a:gd name="connsiteX3" fmla="*/ 0 w 312261"/>
                <a:gd name="connsiteY3" fmla="*/ 281789 h 281789"/>
                <a:gd name="connsiteX0" fmla="*/ 0 w 312261"/>
                <a:gd name="connsiteY0" fmla="*/ 194159 h 194159"/>
                <a:gd name="connsiteX1" fmla="*/ 11351 w 312261"/>
                <a:gd name="connsiteY1" fmla="*/ 0 h 194159"/>
                <a:gd name="connsiteX2" fmla="*/ 312261 w 312261"/>
                <a:gd name="connsiteY2" fmla="*/ 194159 h 194159"/>
                <a:gd name="connsiteX3" fmla="*/ 0 w 312261"/>
                <a:gd name="connsiteY3" fmla="*/ 194159 h 194159"/>
                <a:gd name="connsiteX0" fmla="*/ 0 w 312261"/>
                <a:gd name="connsiteY0" fmla="*/ 159869 h 159869"/>
                <a:gd name="connsiteX1" fmla="*/ 11351 w 312261"/>
                <a:gd name="connsiteY1" fmla="*/ 0 h 159869"/>
                <a:gd name="connsiteX2" fmla="*/ 312261 w 312261"/>
                <a:gd name="connsiteY2" fmla="*/ 159869 h 159869"/>
                <a:gd name="connsiteX3" fmla="*/ 0 w 312261"/>
                <a:gd name="connsiteY3" fmla="*/ 159869 h 159869"/>
                <a:gd name="connsiteX0" fmla="*/ 0 w 312261"/>
                <a:gd name="connsiteY0" fmla="*/ 137009 h 137009"/>
                <a:gd name="connsiteX1" fmla="*/ 7541 w 312261"/>
                <a:gd name="connsiteY1" fmla="*/ 0 h 137009"/>
                <a:gd name="connsiteX2" fmla="*/ 312261 w 312261"/>
                <a:gd name="connsiteY2" fmla="*/ 137009 h 137009"/>
                <a:gd name="connsiteX3" fmla="*/ 0 w 312261"/>
                <a:gd name="connsiteY3" fmla="*/ 137009 h 137009"/>
                <a:gd name="connsiteX0" fmla="*/ 0 w 304641"/>
                <a:gd name="connsiteY0" fmla="*/ 137009 h 148439"/>
                <a:gd name="connsiteX1" fmla="*/ 7541 w 304641"/>
                <a:gd name="connsiteY1" fmla="*/ 0 h 148439"/>
                <a:gd name="connsiteX2" fmla="*/ 304641 w 304641"/>
                <a:gd name="connsiteY2" fmla="*/ 148439 h 148439"/>
                <a:gd name="connsiteX3" fmla="*/ 0 w 304641"/>
                <a:gd name="connsiteY3" fmla="*/ 137009 h 148439"/>
                <a:gd name="connsiteX0" fmla="*/ 79 w 304720"/>
                <a:gd name="connsiteY0" fmla="*/ 137009 h 148439"/>
                <a:gd name="connsiteX1" fmla="*/ 0 w 304720"/>
                <a:gd name="connsiteY1" fmla="*/ 0 h 148439"/>
                <a:gd name="connsiteX2" fmla="*/ 304720 w 304720"/>
                <a:gd name="connsiteY2" fmla="*/ 148439 h 148439"/>
                <a:gd name="connsiteX3" fmla="*/ 79 w 304720"/>
                <a:gd name="connsiteY3" fmla="*/ 137009 h 148439"/>
                <a:gd name="connsiteX0" fmla="*/ 1 w 304642"/>
                <a:gd name="connsiteY0" fmla="*/ 129389 h 140819"/>
                <a:gd name="connsiteX1" fmla="*/ 15162 w 304642"/>
                <a:gd name="connsiteY1" fmla="*/ 0 h 140819"/>
                <a:gd name="connsiteX2" fmla="*/ 304642 w 304642"/>
                <a:gd name="connsiteY2" fmla="*/ 140819 h 140819"/>
                <a:gd name="connsiteX3" fmla="*/ 1 w 304642"/>
                <a:gd name="connsiteY3" fmla="*/ 129389 h 140819"/>
                <a:gd name="connsiteX0" fmla="*/ 1 w 304642"/>
                <a:gd name="connsiteY0" fmla="*/ 131294 h 142724"/>
                <a:gd name="connsiteX1" fmla="*/ 11352 w 304642"/>
                <a:gd name="connsiteY1" fmla="*/ 0 h 142724"/>
                <a:gd name="connsiteX2" fmla="*/ 304642 w 304642"/>
                <a:gd name="connsiteY2" fmla="*/ 142724 h 142724"/>
                <a:gd name="connsiteX3" fmla="*/ 1 w 304642"/>
                <a:gd name="connsiteY3" fmla="*/ 131294 h 14272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642" h="135104">
                  <a:moveTo>
                    <a:pt x="1" y="131294"/>
                  </a:moveTo>
                  <a:cubicBezTo>
                    <a:pt x="-25" y="85624"/>
                    <a:pt x="11378" y="45670"/>
                    <a:pt x="11352" y="0"/>
                  </a:cubicBezTo>
                  <a:lnTo>
                    <a:pt x="304642" y="135104"/>
                  </a:lnTo>
                  <a:lnTo>
                    <a:pt x="1" y="131294"/>
                  </a:lnTo>
                  <a:close/>
                </a:path>
              </a:pathLst>
            </a:custGeom>
            <a:solidFill>
              <a:srgbClr val="8CAD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</p:grpSp>
      <p:grpSp>
        <p:nvGrpSpPr>
          <p:cNvPr id="247" name="กลุ่ม 246">
            <a:extLst>
              <a:ext uri="{FF2B5EF4-FFF2-40B4-BE49-F238E27FC236}">
                <a16:creationId xmlns:a16="http://schemas.microsoft.com/office/drawing/2014/main" id="{70A15D69-9B4E-4B7A-8731-17A8231AF782}"/>
              </a:ext>
            </a:extLst>
          </p:cNvPr>
          <p:cNvGrpSpPr/>
          <p:nvPr/>
        </p:nvGrpSpPr>
        <p:grpSpPr>
          <a:xfrm>
            <a:off x="3355998" y="3537235"/>
            <a:ext cx="2997722" cy="3120515"/>
            <a:chOff x="3843071" y="2015305"/>
            <a:chExt cx="3099471" cy="3214427"/>
          </a:xfrm>
        </p:grpSpPr>
        <p:sp>
          <p:nvSpPr>
            <p:cNvPr id="248" name="รูปแบบอิสระ: รูปร่าง 247">
              <a:extLst>
                <a:ext uri="{FF2B5EF4-FFF2-40B4-BE49-F238E27FC236}">
                  <a16:creationId xmlns:a16="http://schemas.microsoft.com/office/drawing/2014/main" id="{D708C442-03E8-438A-83A3-60F2807CF6AF}"/>
                </a:ext>
              </a:extLst>
            </p:cNvPr>
            <p:cNvSpPr/>
            <p:nvPr/>
          </p:nvSpPr>
          <p:spPr>
            <a:xfrm>
              <a:off x="6057187" y="3417148"/>
              <a:ext cx="885355" cy="1665384"/>
            </a:xfrm>
            <a:custGeom>
              <a:avLst/>
              <a:gdLst>
                <a:gd name="connsiteX0" fmla="*/ 57979 w 887766"/>
                <a:gd name="connsiteY0" fmla="*/ 1518638 h 1664900"/>
                <a:gd name="connsiteX1" fmla="*/ 403419 w 887766"/>
                <a:gd name="connsiteY1" fmla="*/ 1213838 h 1664900"/>
                <a:gd name="connsiteX2" fmla="*/ 494859 w 887766"/>
                <a:gd name="connsiteY2" fmla="*/ 614398 h 1664900"/>
                <a:gd name="connsiteX3" fmla="*/ 454219 w 887766"/>
                <a:gd name="connsiteY3" fmla="*/ 157198 h 1664900"/>
                <a:gd name="connsiteX4" fmla="*/ 779339 w 887766"/>
                <a:gd name="connsiteY4" fmla="*/ 14958 h 1664900"/>
                <a:gd name="connsiteX5" fmla="*/ 880939 w 887766"/>
                <a:gd name="connsiteY5" fmla="*/ 472158 h 1664900"/>
                <a:gd name="connsiteX6" fmla="*/ 616779 w 887766"/>
                <a:gd name="connsiteY6" fmla="*/ 1213838 h 1664900"/>
                <a:gd name="connsiteX7" fmla="*/ 57979 w 887766"/>
                <a:gd name="connsiteY7" fmla="*/ 1650718 h 1664900"/>
                <a:gd name="connsiteX8" fmla="*/ 57979 w 887766"/>
                <a:gd name="connsiteY8" fmla="*/ 1518638 h 1664900"/>
                <a:gd name="connsiteX0" fmla="*/ 55568 w 885355"/>
                <a:gd name="connsiteY0" fmla="*/ 1518638 h 1665384"/>
                <a:gd name="connsiteX1" fmla="*/ 355805 w 885355"/>
                <a:gd name="connsiteY1" fmla="*/ 1179236 h 1665384"/>
                <a:gd name="connsiteX2" fmla="*/ 492448 w 885355"/>
                <a:gd name="connsiteY2" fmla="*/ 614398 h 1665384"/>
                <a:gd name="connsiteX3" fmla="*/ 451808 w 885355"/>
                <a:gd name="connsiteY3" fmla="*/ 157198 h 1665384"/>
                <a:gd name="connsiteX4" fmla="*/ 776928 w 885355"/>
                <a:gd name="connsiteY4" fmla="*/ 14958 h 1665384"/>
                <a:gd name="connsiteX5" fmla="*/ 878528 w 885355"/>
                <a:gd name="connsiteY5" fmla="*/ 472158 h 1665384"/>
                <a:gd name="connsiteX6" fmla="*/ 614368 w 885355"/>
                <a:gd name="connsiteY6" fmla="*/ 1213838 h 1665384"/>
                <a:gd name="connsiteX7" fmla="*/ 55568 w 885355"/>
                <a:gd name="connsiteY7" fmla="*/ 1650718 h 1665384"/>
                <a:gd name="connsiteX8" fmla="*/ 55568 w 885355"/>
                <a:gd name="connsiteY8" fmla="*/ 1518638 h 1665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355" h="1665384">
                  <a:moveTo>
                    <a:pt x="55568" y="1518638"/>
                  </a:moveTo>
                  <a:cubicBezTo>
                    <a:pt x="105608" y="1440058"/>
                    <a:pt x="282992" y="1329943"/>
                    <a:pt x="355805" y="1179236"/>
                  </a:cubicBezTo>
                  <a:cubicBezTo>
                    <a:pt x="428618" y="1028529"/>
                    <a:pt x="476448" y="784738"/>
                    <a:pt x="492448" y="614398"/>
                  </a:cubicBezTo>
                  <a:cubicBezTo>
                    <a:pt x="508448" y="444058"/>
                    <a:pt x="404395" y="257105"/>
                    <a:pt x="451808" y="157198"/>
                  </a:cubicBezTo>
                  <a:cubicBezTo>
                    <a:pt x="499221" y="57291"/>
                    <a:pt x="705808" y="-37535"/>
                    <a:pt x="776928" y="14958"/>
                  </a:cubicBezTo>
                  <a:cubicBezTo>
                    <a:pt x="848048" y="67451"/>
                    <a:pt x="905621" y="272345"/>
                    <a:pt x="878528" y="472158"/>
                  </a:cubicBezTo>
                  <a:cubicBezTo>
                    <a:pt x="851435" y="671971"/>
                    <a:pt x="751528" y="1017411"/>
                    <a:pt x="614368" y="1213838"/>
                  </a:cubicBezTo>
                  <a:cubicBezTo>
                    <a:pt x="477208" y="1410265"/>
                    <a:pt x="150395" y="1596531"/>
                    <a:pt x="55568" y="1650718"/>
                  </a:cubicBezTo>
                  <a:cubicBezTo>
                    <a:pt x="-39259" y="1704905"/>
                    <a:pt x="5528" y="1597218"/>
                    <a:pt x="55568" y="1518638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grpSp>
          <p:nvGrpSpPr>
            <p:cNvPr id="249" name="กลุ่ม 248">
              <a:extLst>
                <a:ext uri="{FF2B5EF4-FFF2-40B4-BE49-F238E27FC236}">
                  <a16:creationId xmlns:a16="http://schemas.microsoft.com/office/drawing/2014/main" id="{EE5B7239-0F6F-44A2-9F82-2B395783F306}"/>
                </a:ext>
              </a:extLst>
            </p:cNvPr>
            <p:cNvGrpSpPr/>
            <p:nvPr/>
          </p:nvGrpSpPr>
          <p:grpSpPr>
            <a:xfrm>
              <a:off x="3843071" y="2015305"/>
              <a:ext cx="2407177" cy="3214427"/>
              <a:chOff x="3843071" y="2015305"/>
              <a:chExt cx="2407177" cy="3214427"/>
            </a:xfrm>
          </p:grpSpPr>
          <p:grpSp>
            <p:nvGrpSpPr>
              <p:cNvPr id="254" name="กลุ่ม 253">
                <a:extLst>
                  <a:ext uri="{FF2B5EF4-FFF2-40B4-BE49-F238E27FC236}">
                    <a16:creationId xmlns:a16="http://schemas.microsoft.com/office/drawing/2014/main" id="{DE71BB45-F1EF-4C14-BFB0-EACA8E177172}"/>
                  </a:ext>
                </a:extLst>
              </p:cNvPr>
              <p:cNvGrpSpPr/>
              <p:nvPr/>
            </p:nvGrpSpPr>
            <p:grpSpPr>
              <a:xfrm>
                <a:off x="3843071" y="2015305"/>
                <a:ext cx="2407177" cy="3214427"/>
                <a:chOff x="6997471" y="2147161"/>
                <a:chExt cx="2663841" cy="3692953"/>
              </a:xfrm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57" name="รูปแบบอิสระ: รูปร่าง 256">
                  <a:extLst>
                    <a:ext uri="{FF2B5EF4-FFF2-40B4-BE49-F238E27FC236}">
                      <a16:creationId xmlns:a16="http://schemas.microsoft.com/office/drawing/2014/main" id="{DB66C05B-25BD-4DF5-8203-3896D4F9B112}"/>
                    </a:ext>
                  </a:extLst>
                </p:cNvPr>
                <p:cNvSpPr/>
                <p:nvPr/>
              </p:nvSpPr>
              <p:spPr>
                <a:xfrm>
                  <a:off x="6997471" y="2147161"/>
                  <a:ext cx="2663841" cy="3692953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E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grpSp>
              <p:nvGrpSpPr>
                <p:cNvPr id="258" name="กลุ่ม 257">
                  <a:extLst>
                    <a:ext uri="{FF2B5EF4-FFF2-40B4-BE49-F238E27FC236}">
                      <a16:creationId xmlns:a16="http://schemas.microsoft.com/office/drawing/2014/main" id="{723A6851-D541-420F-A9E1-038A7C59D295}"/>
                    </a:ext>
                  </a:extLst>
                </p:cNvPr>
                <p:cNvGrpSpPr/>
                <p:nvPr/>
              </p:nvGrpSpPr>
              <p:grpSpPr>
                <a:xfrm>
                  <a:off x="7236306" y="2206483"/>
                  <a:ext cx="2223242" cy="1029858"/>
                  <a:chOff x="7228461" y="2215721"/>
                  <a:chExt cx="2223242" cy="1029858"/>
                </a:xfrm>
                <a:solidFill>
                  <a:srgbClr val="A064BC"/>
                </a:solidFill>
              </p:grpSpPr>
              <p:sp>
                <p:nvSpPr>
                  <p:cNvPr id="281" name="รูปแบบอิสระ: รูปร่าง 280">
                    <a:extLst>
                      <a:ext uri="{FF2B5EF4-FFF2-40B4-BE49-F238E27FC236}">
                        <a16:creationId xmlns:a16="http://schemas.microsoft.com/office/drawing/2014/main" id="{77D6AFE3-A3E2-4BAF-9646-C1559F86BD7F}"/>
                      </a:ext>
                    </a:extLst>
                  </p:cNvPr>
                  <p:cNvSpPr/>
                  <p:nvPr/>
                </p:nvSpPr>
                <p:spPr>
                  <a:xfrm>
                    <a:off x="7228461" y="2248287"/>
                    <a:ext cx="1117285" cy="997292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5588 w 1105817"/>
                      <a:gd name="connsiteY6" fmla="*/ 25284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133"/>
                      <a:gd name="connsiteY0" fmla="*/ 970651 h 986901"/>
                      <a:gd name="connsiteX1" fmla="*/ 798115 w 1105133"/>
                      <a:gd name="connsiteY1" fmla="*/ 874131 h 986901"/>
                      <a:gd name="connsiteX2" fmla="*/ 1100375 w 1105133"/>
                      <a:gd name="connsiteY2" fmla="*/ 262499 h 986901"/>
                      <a:gd name="connsiteX3" fmla="*/ 976421 w 1105133"/>
                      <a:gd name="connsiteY3" fmla="*/ 179188 h 986901"/>
                      <a:gd name="connsiteX4" fmla="*/ 852596 w 1105133"/>
                      <a:gd name="connsiteY4" fmla="*/ 207764 h 986901"/>
                      <a:gd name="connsiteX5" fmla="*/ 775763 w 1105133"/>
                      <a:gd name="connsiteY5" fmla="*/ 236083 h 986901"/>
                      <a:gd name="connsiteX6" fmla="*/ 641141 w 1105133"/>
                      <a:gd name="connsiteY6" fmla="*/ 260469 h 986901"/>
                      <a:gd name="connsiteX7" fmla="*/ 645588 w 1105133"/>
                      <a:gd name="connsiteY7" fmla="*/ 252847 h 986901"/>
                      <a:gd name="connsiteX8" fmla="*/ 375459 w 1105133"/>
                      <a:gd name="connsiteY8" fmla="*/ 135499 h 986901"/>
                      <a:gd name="connsiteX9" fmla="*/ 244901 w 1105133"/>
                      <a:gd name="connsiteY9" fmla="*/ 64889 h 986901"/>
                      <a:gd name="connsiteX10" fmla="*/ 145841 w 1105133"/>
                      <a:gd name="connsiteY10" fmla="*/ 26789 h 986901"/>
                      <a:gd name="connsiteX11" fmla="*/ 85391 w 1105133"/>
                      <a:gd name="connsiteY11" fmla="*/ 9515 h 986901"/>
                      <a:gd name="connsiteX12" fmla="*/ 46781 w 1105133"/>
                      <a:gd name="connsiteY12" fmla="*/ 3929 h 986901"/>
                      <a:gd name="connsiteX13" fmla="*/ 47 w 1105133"/>
                      <a:gd name="connsiteY13" fmla="*/ 69459 h 986901"/>
                      <a:gd name="connsiteX14" fmla="*/ 39162 w 1105133"/>
                      <a:gd name="connsiteY14" fmla="*/ 219828 h 986901"/>
                      <a:gd name="connsiteX15" fmla="*/ 110791 w 1105133"/>
                      <a:gd name="connsiteY15" fmla="*/ 401691 h 986901"/>
                      <a:gd name="connsiteX16" fmla="*/ 158035 w 1105133"/>
                      <a:gd name="connsiteY16" fmla="*/ 672963 h 986901"/>
                      <a:gd name="connsiteX17" fmla="*/ 241347 w 1105133"/>
                      <a:gd name="connsiteY17" fmla="*/ 970651 h 986901"/>
                      <a:gd name="connsiteX0" fmla="*/ 241347 w 1115427"/>
                      <a:gd name="connsiteY0" fmla="*/ 970651 h 986901"/>
                      <a:gd name="connsiteX1" fmla="*/ 798115 w 1115427"/>
                      <a:gd name="connsiteY1" fmla="*/ 874131 h 986901"/>
                      <a:gd name="connsiteX2" fmla="*/ 1100375 w 1115427"/>
                      <a:gd name="connsiteY2" fmla="*/ 262499 h 986901"/>
                      <a:gd name="connsiteX3" fmla="*/ 1050716 w 1115427"/>
                      <a:gd name="connsiteY3" fmla="*/ 162043 h 986901"/>
                      <a:gd name="connsiteX4" fmla="*/ 852596 w 1115427"/>
                      <a:gd name="connsiteY4" fmla="*/ 207764 h 986901"/>
                      <a:gd name="connsiteX5" fmla="*/ 775763 w 1115427"/>
                      <a:gd name="connsiteY5" fmla="*/ 236083 h 986901"/>
                      <a:gd name="connsiteX6" fmla="*/ 641141 w 1115427"/>
                      <a:gd name="connsiteY6" fmla="*/ 260469 h 986901"/>
                      <a:gd name="connsiteX7" fmla="*/ 645588 w 1115427"/>
                      <a:gd name="connsiteY7" fmla="*/ 252847 h 986901"/>
                      <a:gd name="connsiteX8" fmla="*/ 375459 w 1115427"/>
                      <a:gd name="connsiteY8" fmla="*/ 135499 h 986901"/>
                      <a:gd name="connsiteX9" fmla="*/ 244901 w 1115427"/>
                      <a:gd name="connsiteY9" fmla="*/ 64889 h 986901"/>
                      <a:gd name="connsiteX10" fmla="*/ 145841 w 1115427"/>
                      <a:gd name="connsiteY10" fmla="*/ 26789 h 986901"/>
                      <a:gd name="connsiteX11" fmla="*/ 85391 w 1115427"/>
                      <a:gd name="connsiteY11" fmla="*/ 9515 h 986901"/>
                      <a:gd name="connsiteX12" fmla="*/ 46781 w 1115427"/>
                      <a:gd name="connsiteY12" fmla="*/ 3929 h 986901"/>
                      <a:gd name="connsiteX13" fmla="*/ 47 w 1115427"/>
                      <a:gd name="connsiteY13" fmla="*/ 69459 h 986901"/>
                      <a:gd name="connsiteX14" fmla="*/ 39162 w 1115427"/>
                      <a:gd name="connsiteY14" fmla="*/ 219828 h 986901"/>
                      <a:gd name="connsiteX15" fmla="*/ 110791 w 1115427"/>
                      <a:gd name="connsiteY15" fmla="*/ 401691 h 986901"/>
                      <a:gd name="connsiteX16" fmla="*/ 158035 w 1115427"/>
                      <a:gd name="connsiteY16" fmla="*/ 672963 h 986901"/>
                      <a:gd name="connsiteX17" fmla="*/ 241347 w 1115427"/>
                      <a:gd name="connsiteY17" fmla="*/ 970651 h 986901"/>
                      <a:gd name="connsiteX0" fmla="*/ 241347 w 1115427"/>
                      <a:gd name="connsiteY0" fmla="*/ 970490 h 986740"/>
                      <a:gd name="connsiteX1" fmla="*/ 798115 w 1115427"/>
                      <a:gd name="connsiteY1" fmla="*/ 873970 h 986740"/>
                      <a:gd name="connsiteX2" fmla="*/ 1100375 w 1115427"/>
                      <a:gd name="connsiteY2" fmla="*/ 262338 h 986740"/>
                      <a:gd name="connsiteX3" fmla="*/ 1050716 w 1115427"/>
                      <a:gd name="connsiteY3" fmla="*/ 161882 h 986740"/>
                      <a:gd name="connsiteX4" fmla="*/ 852596 w 1115427"/>
                      <a:gd name="connsiteY4" fmla="*/ 207603 h 986740"/>
                      <a:gd name="connsiteX5" fmla="*/ 775763 w 1115427"/>
                      <a:gd name="connsiteY5" fmla="*/ 235922 h 986740"/>
                      <a:gd name="connsiteX6" fmla="*/ 641141 w 1115427"/>
                      <a:gd name="connsiteY6" fmla="*/ 260308 h 986740"/>
                      <a:gd name="connsiteX7" fmla="*/ 645588 w 1115427"/>
                      <a:gd name="connsiteY7" fmla="*/ 252686 h 986740"/>
                      <a:gd name="connsiteX8" fmla="*/ 375459 w 1115427"/>
                      <a:gd name="connsiteY8" fmla="*/ 135338 h 986740"/>
                      <a:gd name="connsiteX9" fmla="*/ 244901 w 1115427"/>
                      <a:gd name="connsiteY9" fmla="*/ 64728 h 986740"/>
                      <a:gd name="connsiteX10" fmla="*/ 145841 w 1115427"/>
                      <a:gd name="connsiteY10" fmla="*/ 20913 h 986740"/>
                      <a:gd name="connsiteX11" fmla="*/ 85391 w 1115427"/>
                      <a:gd name="connsiteY11" fmla="*/ 9354 h 986740"/>
                      <a:gd name="connsiteX12" fmla="*/ 46781 w 1115427"/>
                      <a:gd name="connsiteY12" fmla="*/ 3768 h 986740"/>
                      <a:gd name="connsiteX13" fmla="*/ 47 w 1115427"/>
                      <a:gd name="connsiteY13" fmla="*/ 69298 h 986740"/>
                      <a:gd name="connsiteX14" fmla="*/ 39162 w 1115427"/>
                      <a:gd name="connsiteY14" fmla="*/ 219667 h 986740"/>
                      <a:gd name="connsiteX15" fmla="*/ 110791 w 1115427"/>
                      <a:gd name="connsiteY15" fmla="*/ 401530 h 986740"/>
                      <a:gd name="connsiteX16" fmla="*/ 158035 w 1115427"/>
                      <a:gd name="connsiteY16" fmla="*/ 672802 h 986740"/>
                      <a:gd name="connsiteX17" fmla="*/ 241347 w 1115427"/>
                      <a:gd name="connsiteY17" fmla="*/ 970490 h 986740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75459 w 1115427"/>
                      <a:gd name="connsiteY8" fmla="*/ 137470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86889 w 1115427"/>
                      <a:gd name="connsiteY8" fmla="*/ 135565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14 w 1115394"/>
                      <a:gd name="connsiteY0" fmla="*/ 976778 h 993028"/>
                      <a:gd name="connsiteX1" fmla="*/ 798082 w 1115394"/>
                      <a:gd name="connsiteY1" fmla="*/ 880258 h 993028"/>
                      <a:gd name="connsiteX2" fmla="*/ 1100342 w 1115394"/>
                      <a:gd name="connsiteY2" fmla="*/ 268626 h 993028"/>
                      <a:gd name="connsiteX3" fmla="*/ 1050683 w 1115394"/>
                      <a:gd name="connsiteY3" fmla="*/ 168170 h 993028"/>
                      <a:gd name="connsiteX4" fmla="*/ 852563 w 1115394"/>
                      <a:gd name="connsiteY4" fmla="*/ 213891 h 993028"/>
                      <a:gd name="connsiteX5" fmla="*/ 775730 w 1115394"/>
                      <a:gd name="connsiteY5" fmla="*/ 242210 h 993028"/>
                      <a:gd name="connsiteX6" fmla="*/ 641108 w 1115394"/>
                      <a:gd name="connsiteY6" fmla="*/ 266596 h 993028"/>
                      <a:gd name="connsiteX7" fmla="*/ 645555 w 1115394"/>
                      <a:gd name="connsiteY7" fmla="*/ 258974 h 993028"/>
                      <a:gd name="connsiteX8" fmla="*/ 386856 w 1115394"/>
                      <a:gd name="connsiteY8" fmla="*/ 139721 h 993028"/>
                      <a:gd name="connsiteX9" fmla="*/ 244868 w 1115394"/>
                      <a:gd name="connsiteY9" fmla="*/ 71016 h 993028"/>
                      <a:gd name="connsiteX10" fmla="*/ 145808 w 1115394"/>
                      <a:gd name="connsiteY10" fmla="*/ 27201 h 993028"/>
                      <a:gd name="connsiteX11" fmla="*/ 85358 w 1115394"/>
                      <a:gd name="connsiteY11" fmla="*/ 8022 h 993028"/>
                      <a:gd name="connsiteX12" fmla="*/ 35318 w 1115394"/>
                      <a:gd name="connsiteY12" fmla="*/ 4341 h 993028"/>
                      <a:gd name="connsiteX13" fmla="*/ 14 w 1115394"/>
                      <a:gd name="connsiteY13" fmla="*/ 75586 h 993028"/>
                      <a:gd name="connsiteX14" fmla="*/ 39129 w 1115394"/>
                      <a:gd name="connsiteY14" fmla="*/ 225955 h 993028"/>
                      <a:gd name="connsiteX15" fmla="*/ 110758 w 1115394"/>
                      <a:gd name="connsiteY15" fmla="*/ 407818 h 993028"/>
                      <a:gd name="connsiteX16" fmla="*/ 158002 w 1115394"/>
                      <a:gd name="connsiteY16" fmla="*/ 679090 h 993028"/>
                      <a:gd name="connsiteX17" fmla="*/ 241314 w 1115394"/>
                      <a:gd name="connsiteY17" fmla="*/ 976778 h 993028"/>
                      <a:gd name="connsiteX0" fmla="*/ 241314 w 1115394"/>
                      <a:gd name="connsiteY0" fmla="*/ 976778 h 992046"/>
                      <a:gd name="connsiteX1" fmla="*/ 798082 w 1115394"/>
                      <a:gd name="connsiteY1" fmla="*/ 880258 h 992046"/>
                      <a:gd name="connsiteX2" fmla="*/ 1100342 w 1115394"/>
                      <a:gd name="connsiteY2" fmla="*/ 268626 h 992046"/>
                      <a:gd name="connsiteX3" fmla="*/ 1050683 w 1115394"/>
                      <a:gd name="connsiteY3" fmla="*/ 168170 h 992046"/>
                      <a:gd name="connsiteX4" fmla="*/ 852563 w 1115394"/>
                      <a:gd name="connsiteY4" fmla="*/ 213891 h 992046"/>
                      <a:gd name="connsiteX5" fmla="*/ 775730 w 1115394"/>
                      <a:gd name="connsiteY5" fmla="*/ 242210 h 992046"/>
                      <a:gd name="connsiteX6" fmla="*/ 641108 w 1115394"/>
                      <a:gd name="connsiteY6" fmla="*/ 266596 h 992046"/>
                      <a:gd name="connsiteX7" fmla="*/ 645555 w 1115394"/>
                      <a:gd name="connsiteY7" fmla="*/ 258974 h 992046"/>
                      <a:gd name="connsiteX8" fmla="*/ 386856 w 1115394"/>
                      <a:gd name="connsiteY8" fmla="*/ 139721 h 992046"/>
                      <a:gd name="connsiteX9" fmla="*/ 244868 w 1115394"/>
                      <a:gd name="connsiteY9" fmla="*/ 71016 h 992046"/>
                      <a:gd name="connsiteX10" fmla="*/ 145808 w 1115394"/>
                      <a:gd name="connsiteY10" fmla="*/ 27201 h 992046"/>
                      <a:gd name="connsiteX11" fmla="*/ 85358 w 1115394"/>
                      <a:gd name="connsiteY11" fmla="*/ 8022 h 992046"/>
                      <a:gd name="connsiteX12" fmla="*/ 35318 w 1115394"/>
                      <a:gd name="connsiteY12" fmla="*/ 4341 h 992046"/>
                      <a:gd name="connsiteX13" fmla="*/ 14 w 1115394"/>
                      <a:gd name="connsiteY13" fmla="*/ 75586 h 992046"/>
                      <a:gd name="connsiteX14" fmla="*/ 39129 w 1115394"/>
                      <a:gd name="connsiteY14" fmla="*/ 225955 h 992046"/>
                      <a:gd name="connsiteX15" fmla="*/ 110758 w 1115394"/>
                      <a:gd name="connsiteY15" fmla="*/ 407818 h 992046"/>
                      <a:gd name="connsiteX16" fmla="*/ 182767 w 1115394"/>
                      <a:gd name="connsiteY16" fmla="*/ 692425 h 992046"/>
                      <a:gd name="connsiteX17" fmla="*/ 241314 w 1115394"/>
                      <a:gd name="connsiteY17" fmla="*/ 976778 h 992046"/>
                      <a:gd name="connsiteX0" fmla="*/ 241314 w 1115394"/>
                      <a:gd name="connsiteY0" fmla="*/ 976778 h 991906"/>
                      <a:gd name="connsiteX1" fmla="*/ 798082 w 1115394"/>
                      <a:gd name="connsiteY1" fmla="*/ 880258 h 991906"/>
                      <a:gd name="connsiteX2" fmla="*/ 1100342 w 1115394"/>
                      <a:gd name="connsiteY2" fmla="*/ 268626 h 991906"/>
                      <a:gd name="connsiteX3" fmla="*/ 1050683 w 1115394"/>
                      <a:gd name="connsiteY3" fmla="*/ 168170 h 991906"/>
                      <a:gd name="connsiteX4" fmla="*/ 852563 w 1115394"/>
                      <a:gd name="connsiteY4" fmla="*/ 213891 h 991906"/>
                      <a:gd name="connsiteX5" fmla="*/ 775730 w 1115394"/>
                      <a:gd name="connsiteY5" fmla="*/ 242210 h 991906"/>
                      <a:gd name="connsiteX6" fmla="*/ 641108 w 1115394"/>
                      <a:gd name="connsiteY6" fmla="*/ 266596 h 991906"/>
                      <a:gd name="connsiteX7" fmla="*/ 645555 w 1115394"/>
                      <a:gd name="connsiteY7" fmla="*/ 258974 h 991906"/>
                      <a:gd name="connsiteX8" fmla="*/ 386856 w 1115394"/>
                      <a:gd name="connsiteY8" fmla="*/ 139721 h 991906"/>
                      <a:gd name="connsiteX9" fmla="*/ 244868 w 1115394"/>
                      <a:gd name="connsiteY9" fmla="*/ 71016 h 991906"/>
                      <a:gd name="connsiteX10" fmla="*/ 145808 w 1115394"/>
                      <a:gd name="connsiteY10" fmla="*/ 27201 h 991906"/>
                      <a:gd name="connsiteX11" fmla="*/ 85358 w 1115394"/>
                      <a:gd name="connsiteY11" fmla="*/ 8022 h 991906"/>
                      <a:gd name="connsiteX12" fmla="*/ 35318 w 1115394"/>
                      <a:gd name="connsiteY12" fmla="*/ 4341 h 991906"/>
                      <a:gd name="connsiteX13" fmla="*/ 14 w 1115394"/>
                      <a:gd name="connsiteY13" fmla="*/ 75586 h 991906"/>
                      <a:gd name="connsiteX14" fmla="*/ 39129 w 1115394"/>
                      <a:gd name="connsiteY14" fmla="*/ 225955 h 991906"/>
                      <a:gd name="connsiteX15" fmla="*/ 110758 w 1115394"/>
                      <a:gd name="connsiteY15" fmla="*/ 407818 h 991906"/>
                      <a:gd name="connsiteX16" fmla="*/ 173242 w 1115394"/>
                      <a:gd name="connsiteY16" fmla="*/ 694330 h 991906"/>
                      <a:gd name="connsiteX17" fmla="*/ 241314 w 111539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10748 w 1115384"/>
                      <a:gd name="connsiteY15" fmla="*/ 40781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62942 w 1115384"/>
                      <a:gd name="connsiteY16" fmla="*/ 693950 h 991906"/>
                      <a:gd name="connsiteX17" fmla="*/ 173232 w 1115384"/>
                      <a:gd name="connsiteY17" fmla="*/ 694330 h 991906"/>
                      <a:gd name="connsiteX18" fmla="*/ 241304 w 1115384"/>
                      <a:gd name="connsiteY18" fmla="*/ 976778 h 991906"/>
                      <a:gd name="connsiteX0" fmla="*/ 241351 w 1115431"/>
                      <a:gd name="connsiteY0" fmla="*/ 976778 h 991906"/>
                      <a:gd name="connsiteX1" fmla="*/ 798119 w 1115431"/>
                      <a:gd name="connsiteY1" fmla="*/ 880258 h 991906"/>
                      <a:gd name="connsiteX2" fmla="*/ 1100379 w 1115431"/>
                      <a:gd name="connsiteY2" fmla="*/ 268626 h 991906"/>
                      <a:gd name="connsiteX3" fmla="*/ 1050720 w 1115431"/>
                      <a:gd name="connsiteY3" fmla="*/ 168170 h 991906"/>
                      <a:gd name="connsiteX4" fmla="*/ 852600 w 1115431"/>
                      <a:gd name="connsiteY4" fmla="*/ 213891 h 991906"/>
                      <a:gd name="connsiteX5" fmla="*/ 775767 w 1115431"/>
                      <a:gd name="connsiteY5" fmla="*/ 242210 h 991906"/>
                      <a:gd name="connsiteX6" fmla="*/ 641145 w 1115431"/>
                      <a:gd name="connsiteY6" fmla="*/ 266596 h 991906"/>
                      <a:gd name="connsiteX7" fmla="*/ 645592 w 1115431"/>
                      <a:gd name="connsiteY7" fmla="*/ 258974 h 991906"/>
                      <a:gd name="connsiteX8" fmla="*/ 386893 w 1115431"/>
                      <a:gd name="connsiteY8" fmla="*/ 139721 h 991906"/>
                      <a:gd name="connsiteX9" fmla="*/ 244905 w 1115431"/>
                      <a:gd name="connsiteY9" fmla="*/ 71016 h 991906"/>
                      <a:gd name="connsiteX10" fmla="*/ 145845 w 1115431"/>
                      <a:gd name="connsiteY10" fmla="*/ 27201 h 991906"/>
                      <a:gd name="connsiteX11" fmla="*/ 85395 w 1115431"/>
                      <a:gd name="connsiteY11" fmla="*/ 8022 h 991906"/>
                      <a:gd name="connsiteX12" fmla="*/ 35355 w 1115431"/>
                      <a:gd name="connsiteY12" fmla="*/ 4341 h 991906"/>
                      <a:gd name="connsiteX13" fmla="*/ 51 w 1115431"/>
                      <a:gd name="connsiteY13" fmla="*/ 75586 h 991906"/>
                      <a:gd name="connsiteX14" fmla="*/ 42976 w 1115431"/>
                      <a:gd name="connsiteY14" fmla="*/ 235480 h 991906"/>
                      <a:gd name="connsiteX15" fmla="*/ 108890 w 1115431"/>
                      <a:gd name="connsiteY15" fmla="*/ 426868 h 991906"/>
                      <a:gd name="connsiteX16" fmla="*/ 162989 w 1115431"/>
                      <a:gd name="connsiteY16" fmla="*/ 693950 h 991906"/>
                      <a:gd name="connsiteX17" fmla="*/ 173279 w 1115431"/>
                      <a:gd name="connsiteY17" fmla="*/ 694330 h 991906"/>
                      <a:gd name="connsiteX18" fmla="*/ 241351 w 1115431"/>
                      <a:gd name="connsiteY18" fmla="*/ 976778 h 991906"/>
                      <a:gd name="connsiteX0" fmla="*/ 243252 w 1117332"/>
                      <a:gd name="connsiteY0" fmla="*/ 976778 h 991906"/>
                      <a:gd name="connsiteX1" fmla="*/ 800020 w 1117332"/>
                      <a:gd name="connsiteY1" fmla="*/ 880258 h 991906"/>
                      <a:gd name="connsiteX2" fmla="*/ 1102280 w 1117332"/>
                      <a:gd name="connsiteY2" fmla="*/ 268626 h 991906"/>
                      <a:gd name="connsiteX3" fmla="*/ 1052621 w 1117332"/>
                      <a:gd name="connsiteY3" fmla="*/ 168170 h 991906"/>
                      <a:gd name="connsiteX4" fmla="*/ 854501 w 1117332"/>
                      <a:gd name="connsiteY4" fmla="*/ 213891 h 991906"/>
                      <a:gd name="connsiteX5" fmla="*/ 777668 w 1117332"/>
                      <a:gd name="connsiteY5" fmla="*/ 242210 h 991906"/>
                      <a:gd name="connsiteX6" fmla="*/ 643046 w 1117332"/>
                      <a:gd name="connsiteY6" fmla="*/ 266596 h 991906"/>
                      <a:gd name="connsiteX7" fmla="*/ 647493 w 1117332"/>
                      <a:gd name="connsiteY7" fmla="*/ 258974 h 991906"/>
                      <a:gd name="connsiteX8" fmla="*/ 388794 w 1117332"/>
                      <a:gd name="connsiteY8" fmla="*/ 139721 h 991906"/>
                      <a:gd name="connsiteX9" fmla="*/ 246806 w 1117332"/>
                      <a:gd name="connsiteY9" fmla="*/ 71016 h 991906"/>
                      <a:gd name="connsiteX10" fmla="*/ 147746 w 1117332"/>
                      <a:gd name="connsiteY10" fmla="*/ 27201 h 991906"/>
                      <a:gd name="connsiteX11" fmla="*/ 87296 w 1117332"/>
                      <a:gd name="connsiteY11" fmla="*/ 8022 h 991906"/>
                      <a:gd name="connsiteX12" fmla="*/ 37256 w 1117332"/>
                      <a:gd name="connsiteY12" fmla="*/ 4341 h 991906"/>
                      <a:gd name="connsiteX13" fmla="*/ 47 w 1117332"/>
                      <a:gd name="connsiteY13" fmla="*/ 106066 h 991906"/>
                      <a:gd name="connsiteX14" fmla="*/ 44877 w 1117332"/>
                      <a:gd name="connsiteY14" fmla="*/ 235480 h 991906"/>
                      <a:gd name="connsiteX15" fmla="*/ 110791 w 1117332"/>
                      <a:gd name="connsiteY15" fmla="*/ 426868 h 991906"/>
                      <a:gd name="connsiteX16" fmla="*/ 164890 w 1117332"/>
                      <a:gd name="connsiteY16" fmla="*/ 693950 h 991906"/>
                      <a:gd name="connsiteX17" fmla="*/ 175180 w 1117332"/>
                      <a:gd name="connsiteY17" fmla="*/ 694330 h 991906"/>
                      <a:gd name="connsiteX18" fmla="*/ 243252 w 1117332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46759 w 1117285"/>
                      <a:gd name="connsiteY9" fmla="*/ 71016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52474 w 1117285"/>
                      <a:gd name="connsiteY9" fmla="*/ 76731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42999 w 1117285"/>
                      <a:gd name="connsiteY6" fmla="*/ 267747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705864 w 1117285"/>
                      <a:gd name="connsiteY6" fmla="*/ 26203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35157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81575 h 996703"/>
                      <a:gd name="connsiteX1" fmla="*/ 799973 w 1117285"/>
                      <a:gd name="connsiteY1" fmla="*/ 885055 h 996703"/>
                      <a:gd name="connsiteX2" fmla="*/ 1102233 w 1117285"/>
                      <a:gd name="connsiteY2" fmla="*/ 273423 h 996703"/>
                      <a:gd name="connsiteX3" fmla="*/ 1052574 w 1117285"/>
                      <a:gd name="connsiteY3" fmla="*/ 172967 h 996703"/>
                      <a:gd name="connsiteX4" fmla="*/ 854454 w 1117285"/>
                      <a:gd name="connsiteY4" fmla="*/ 218688 h 996703"/>
                      <a:gd name="connsiteX5" fmla="*/ 777621 w 1117285"/>
                      <a:gd name="connsiteY5" fmla="*/ 247007 h 996703"/>
                      <a:gd name="connsiteX6" fmla="*/ 696339 w 1117285"/>
                      <a:gd name="connsiteY6" fmla="*/ 254248 h 996703"/>
                      <a:gd name="connsiteX7" fmla="*/ 569341 w 1117285"/>
                      <a:gd name="connsiteY7" fmla="*/ 227576 h 996703"/>
                      <a:gd name="connsiteX8" fmla="*/ 388747 w 1117285"/>
                      <a:gd name="connsiteY8" fmla="*/ 138803 h 996703"/>
                      <a:gd name="connsiteX9" fmla="*/ 267714 w 1117285"/>
                      <a:gd name="connsiteY9" fmla="*/ 81528 h 996703"/>
                      <a:gd name="connsiteX10" fmla="*/ 225804 w 1117285"/>
                      <a:gd name="connsiteY10" fmla="*/ 60573 h 996703"/>
                      <a:gd name="connsiteX11" fmla="*/ 85344 w 1117285"/>
                      <a:gd name="connsiteY11" fmla="*/ 5199 h 996703"/>
                      <a:gd name="connsiteX12" fmla="*/ 37209 w 1117285"/>
                      <a:gd name="connsiteY12" fmla="*/ 9138 h 996703"/>
                      <a:gd name="connsiteX13" fmla="*/ 0 w 1117285"/>
                      <a:gd name="connsiteY13" fmla="*/ 110863 h 996703"/>
                      <a:gd name="connsiteX14" fmla="*/ 37210 w 1117285"/>
                      <a:gd name="connsiteY14" fmla="*/ 240277 h 996703"/>
                      <a:gd name="connsiteX15" fmla="*/ 110744 w 1117285"/>
                      <a:gd name="connsiteY15" fmla="*/ 431665 h 996703"/>
                      <a:gd name="connsiteX16" fmla="*/ 164843 w 1117285"/>
                      <a:gd name="connsiteY16" fmla="*/ 698747 h 996703"/>
                      <a:gd name="connsiteX17" fmla="*/ 175133 w 1117285"/>
                      <a:gd name="connsiteY17" fmla="*/ 699127 h 996703"/>
                      <a:gd name="connsiteX18" fmla="*/ 243205 w 1117285"/>
                      <a:gd name="connsiteY18" fmla="*/ 981575 h 996703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698747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1033 w 1117285"/>
                      <a:gd name="connsiteY16" fmla="*/ 77304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64843 w 1117285"/>
                      <a:gd name="connsiteY16" fmla="*/ 74256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78178 w 1117285"/>
                      <a:gd name="connsiteY16" fmla="*/ 55587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78178 w 1117285"/>
                      <a:gd name="connsiteY16" fmla="*/ 555872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61033 w 1117285"/>
                      <a:gd name="connsiteY16" fmla="*/ 691127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97292"/>
                      <a:gd name="connsiteX1" fmla="*/ 799973 w 1117285"/>
                      <a:gd name="connsiteY1" fmla="*/ 885055 h 997292"/>
                      <a:gd name="connsiteX2" fmla="*/ 1102233 w 1117285"/>
                      <a:gd name="connsiteY2" fmla="*/ 273423 h 997292"/>
                      <a:gd name="connsiteX3" fmla="*/ 1052574 w 1117285"/>
                      <a:gd name="connsiteY3" fmla="*/ 172967 h 997292"/>
                      <a:gd name="connsiteX4" fmla="*/ 854454 w 1117285"/>
                      <a:gd name="connsiteY4" fmla="*/ 218688 h 997292"/>
                      <a:gd name="connsiteX5" fmla="*/ 777621 w 1117285"/>
                      <a:gd name="connsiteY5" fmla="*/ 247007 h 997292"/>
                      <a:gd name="connsiteX6" fmla="*/ 696339 w 1117285"/>
                      <a:gd name="connsiteY6" fmla="*/ 254248 h 997292"/>
                      <a:gd name="connsiteX7" fmla="*/ 569341 w 1117285"/>
                      <a:gd name="connsiteY7" fmla="*/ 227576 h 997292"/>
                      <a:gd name="connsiteX8" fmla="*/ 388747 w 1117285"/>
                      <a:gd name="connsiteY8" fmla="*/ 138803 h 997292"/>
                      <a:gd name="connsiteX9" fmla="*/ 267714 w 1117285"/>
                      <a:gd name="connsiteY9" fmla="*/ 81528 h 997292"/>
                      <a:gd name="connsiteX10" fmla="*/ 225804 w 1117285"/>
                      <a:gd name="connsiteY10" fmla="*/ 60573 h 997292"/>
                      <a:gd name="connsiteX11" fmla="*/ 85344 w 1117285"/>
                      <a:gd name="connsiteY11" fmla="*/ 5199 h 997292"/>
                      <a:gd name="connsiteX12" fmla="*/ 37209 w 1117285"/>
                      <a:gd name="connsiteY12" fmla="*/ 9138 h 997292"/>
                      <a:gd name="connsiteX13" fmla="*/ 0 w 1117285"/>
                      <a:gd name="connsiteY13" fmla="*/ 110863 h 997292"/>
                      <a:gd name="connsiteX14" fmla="*/ 37210 w 1117285"/>
                      <a:gd name="connsiteY14" fmla="*/ 240277 h 997292"/>
                      <a:gd name="connsiteX15" fmla="*/ 110744 w 1117285"/>
                      <a:gd name="connsiteY15" fmla="*/ 431665 h 997292"/>
                      <a:gd name="connsiteX16" fmla="*/ 161033 w 1117285"/>
                      <a:gd name="connsiteY16" fmla="*/ 691127 h 997292"/>
                      <a:gd name="connsiteX17" fmla="*/ 243205 w 1117285"/>
                      <a:gd name="connsiteY17" fmla="*/ 981575 h 9972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17285" h="997292">
                        <a:moveTo>
                          <a:pt x="243205" y="981575"/>
                        </a:moveTo>
                        <a:cubicBezTo>
                          <a:pt x="349695" y="1013896"/>
                          <a:pt x="656802" y="1003080"/>
                          <a:pt x="799973" y="885055"/>
                        </a:cubicBezTo>
                        <a:cubicBezTo>
                          <a:pt x="943144" y="767030"/>
                          <a:pt x="1060133" y="392104"/>
                          <a:pt x="1102233" y="273423"/>
                        </a:cubicBezTo>
                        <a:cubicBezTo>
                          <a:pt x="1144333" y="154742"/>
                          <a:pt x="1088473" y="182089"/>
                          <a:pt x="1052574" y="172967"/>
                        </a:cubicBezTo>
                        <a:cubicBezTo>
                          <a:pt x="1016675" y="163845"/>
                          <a:pt x="887897" y="209205"/>
                          <a:pt x="854454" y="218688"/>
                        </a:cubicBezTo>
                        <a:cubicBezTo>
                          <a:pt x="821011" y="228171"/>
                          <a:pt x="803974" y="241080"/>
                          <a:pt x="777621" y="247007"/>
                        </a:cubicBezTo>
                        <a:cubicBezTo>
                          <a:pt x="751269" y="252934"/>
                          <a:pt x="718352" y="250184"/>
                          <a:pt x="696339" y="254248"/>
                        </a:cubicBezTo>
                        <a:cubicBezTo>
                          <a:pt x="674326" y="258312"/>
                          <a:pt x="620606" y="246817"/>
                          <a:pt x="569341" y="227576"/>
                        </a:cubicBezTo>
                        <a:cubicBezTo>
                          <a:pt x="518076" y="208335"/>
                          <a:pt x="439018" y="163144"/>
                          <a:pt x="388747" y="138803"/>
                        </a:cubicBezTo>
                        <a:cubicBezTo>
                          <a:pt x="338476" y="114462"/>
                          <a:pt x="312672" y="101255"/>
                          <a:pt x="267714" y="81528"/>
                        </a:cubicBezTo>
                        <a:cubicBezTo>
                          <a:pt x="227751" y="63410"/>
                          <a:pt x="252389" y="69802"/>
                          <a:pt x="225804" y="60573"/>
                        </a:cubicBezTo>
                        <a:cubicBezTo>
                          <a:pt x="199219" y="51344"/>
                          <a:pt x="116776" y="13771"/>
                          <a:pt x="85344" y="5199"/>
                        </a:cubicBezTo>
                        <a:cubicBezTo>
                          <a:pt x="53912" y="-3373"/>
                          <a:pt x="51433" y="-853"/>
                          <a:pt x="37209" y="9138"/>
                        </a:cubicBezTo>
                        <a:cubicBezTo>
                          <a:pt x="22985" y="19129"/>
                          <a:pt x="0" y="72340"/>
                          <a:pt x="0" y="110863"/>
                        </a:cubicBezTo>
                        <a:cubicBezTo>
                          <a:pt x="0" y="149386"/>
                          <a:pt x="21716" y="183212"/>
                          <a:pt x="37210" y="240277"/>
                        </a:cubicBezTo>
                        <a:cubicBezTo>
                          <a:pt x="52704" y="297342"/>
                          <a:pt x="88837" y="355571"/>
                          <a:pt x="110744" y="431665"/>
                        </a:cubicBezTo>
                        <a:cubicBezTo>
                          <a:pt x="132651" y="507759"/>
                          <a:pt x="150302" y="646550"/>
                          <a:pt x="161033" y="691127"/>
                        </a:cubicBezTo>
                        <a:cubicBezTo>
                          <a:pt x="183110" y="782779"/>
                          <a:pt x="136715" y="949254"/>
                          <a:pt x="243205" y="981575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Itim"/>
                      <a:cs typeface="Itim"/>
                    </a:endParaRPr>
                  </a:p>
                </p:txBody>
              </p:sp>
              <p:sp>
                <p:nvSpPr>
                  <p:cNvPr id="282" name="รูปแบบอิสระ: รูปร่าง 281">
                    <a:extLst>
                      <a:ext uri="{FF2B5EF4-FFF2-40B4-BE49-F238E27FC236}">
                        <a16:creationId xmlns:a16="http://schemas.microsoft.com/office/drawing/2014/main" id="{D4DB3C5E-4EFA-4314-A7AF-7888BEC26BDC}"/>
                      </a:ext>
                    </a:extLst>
                  </p:cNvPr>
                  <p:cNvSpPr/>
                  <p:nvPr/>
                </p:nvSpPr>
                <p:spPr>
                  <a:xfrm rot="21328954" flipH="1">
                    <a:off x="8267268" y="2215721"/>
                    <a:ext cx="1184435" cy="964223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775763 w 1108377"/>
                      <a:gd name="connsiteY5" fmla="*/ 236083 h 986901"/>
                      <a:gd name="connsiteX6" fmla="*/ 641141 w 1108377"/>
                      <a:gd name="connsiteY6" fmla="*/ 260469 h 986901"/>
                      <a:gd name="connsiteX7" fmla="*/ 643683 w 1108377"/>
                      <a:gd name="connsiteY7" fmla="*/ 260467 h 986901"/>
                      <a:gd name="connsiteX8" fmla="*/ 375459 w 1108377"/>
                      <a:gd name="connsiteY8" fmla="*/ 135499 h 986901"/>
                      <a:gd name="connsiteX9" fmla="*/ 244901 w 1108377"/>
                      <a:gd name="connsiteY9" fmla="*/ 64889 h 986901"/>
                      <a:gd name="connsiteX10" fmla="*/ 145841 w 1108377"/>
                      <a:gd name="connsiteY10" fmla="*/ 26789 h 986901"/>
                      <a:gd name="connsiteX11" fmla="*/ 85391 w 1108377"/>
                      <a:gd name="connsiteY11" fmla="*/ 9515 h 986901"/>
                      <a:gd name="connsiteX12" fmla="*/ 46781 w 1108377"/>
                      <a:gd name="connsiteY12" fmla="*/ 3929 h 986901"/>
                      <a:gd name="connsiteX13" fmla="*/ 47 w 1108377"/>
                      <a:gd name="connsiteY13" fmla="*/ 69459 h 986901"/>
                      <a:gd name="connsiteX14" fmla="*/ 39162 w 1108377"/>
                      <a:gd name="connsiteY14" fmla="*/ 219828 h 986901"/>
                      <a:gd name="connsiteX15" fmla="*/ 110791 w 1108377"/>
                      <a:gd name="connsiteY15" fmla="*/ 401691 h 986901"/>
                      <a:gd name="connsiteX16" fmla="*/ 158035 w 1108377"/>
                      <a:gd name="connsiteY16" fmla="*/ 672963 h 986901"/>
                      <a:gd name="connsiteX17" fmla="*/ 241347 w 1108377"/>
                      <a:gd name="connsiteY17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75763 w 1108377"/>
                      <a:gd name="connsiteY6" fmla="*/ 236083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42907 w 1108377"/>
                      <a:gd name="connsiteY4" fmla="*/ 171509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17962"/>
                      <a:gd name="connsiteY0" fmla="*/ 970651 h 986901"/>
                      <a:gd name="connsiteX1" fmla="*/ 798115 w 1117962"/>
                      <a:gd name="connsiteY1" fmla="*/ 874131 h 986901"/>
                      <a:gd name="connsiteX2" fmla="*/ 1100375 w 1117962"/>
                      <a:gd name="connsiteY2" fmla="*/ 262499 h 986901"/>
                      <a:gd name="connsiteX3" fmla="*/ 1074983 w 1117962"/>
                      <a:gd name="connsiteY3" fmla="*/ 191251 h 986901"/>
                      <a:gd name="connsiteX4" fmla="*/ 1017159 w 1117962"/>
                      <a:gd name="connsiteY4" fmla="*/ 166087 h 986901"/>
                      <a:gd name="connsiteX5" fmla="*/ 942907 w 1117962"/>
                      <a:gd name="connsiteY5" fmla="*/ 171509 h 986901"/>
                      <a:gd name="connsiteX6" fmla="*/ 836616 w 1117962"/>
                      <a:gd name="connsiteY6" fmla="*/ 187187 h 986901"/>
                      <a:gd name="connsiteX7" fmla="*/ 751720 w 1117962"/>
                      <a:gd name="connsiteY7" fmla="*/ 219840 h 986901"/>
                      <a:gd name="connsiteX8" fmla="*/ 641141 w 1117962"/>
                      <a:gd name="connsiteY8" fmla="*/ 260469 h 986901"/>
                      <a:gd name="connsiteX9" fmla="*/ 643683 w 1117962"/>
                      <a:gd name="connsiteY9" fmla="*/ 260467 h 986901"/>
                      <a:gd name="connsiteX10" fmla="*/ 375459 w 1117962"/>
                      <a:gd name="connsiteY10" fmla="*/ 135499 h 986901"/>
                      <a:gd name="connsiteX11" fmla="*/ 244901 w 1117962"/>
                      <a:gd name="connsiteY11" fmla="*/ 64889 h 986901"/>
                      <a:gd name="connsiteX12" fmla="*/ 145841 w 1117962"/>
                      <a:gd name="connsiteY12" fmla="*/ 26789 h 986901"/>
                      <a:gd name="connsiteX13" fmla="*/ 85391 w 1117962"/>
                      <a:gd name="connsiteY13" fmla="*/ 9515 h 986901"/>
                      <a:gd name="connsiteX14" fmla="*/ 46781 w 1117962"/>
                      <a:gd name="connsiteY14" fmla="*/ 3929 h 986901"/>
                      <a:gd name="connsiteX15" fmla="*/ 47 w 1117962"/>
                      <a:gd name="connsiteY15" fmla="*/ 69459 h 986901"/>
                      <a:gd name="connsiteX16" fmla="*/ 39162 w 1117962"/>
                      <a:gd name="connsiteY16" fmla="*/ 219828 h 986901"/>
                      <a:gd name="connsiteX17" fmla="*/ 110791 w 1117962"/>
                      <a:gd name="connsiteY17" fmla="*/ 401691 h 986901"/>
                      <a:gd name="connsiteX18" fmla="*/ 158035 w 1117962"/>
                      <a:gd name="connsiteY18" fmla="*/ 672963 h 986901"/>
                      <a:gd name="connsiteX19" fmla="*/ 241347 w 1117962"/>
                      <a:gd name="connsiteY19" fmla="*/ 970651 h 986901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75459 w 1084716"/>
                      <a:gd name="connsiteY10" fmla="*/ 13549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28575 w 1084716"/>
                      <a:gd name="connsiteY10" fmla="*/ 217267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8838 w 1084716"/>
                      <a:gd name="connsiteY10" fmla="*/ 224065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34629 w 1084716"/>
                      <a:gd name="connsiteY11" fmla="*/ 112814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40787 w 1084716"/>
                      <a:gd name="connsiteY11" fmla="*/ 94123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2360 w 1085729"/>
                      <a:gd name="connsiteY0" fmla="*/ 972352 h 986380"/>
                      <a:gd name="connsiteX1" fmla="*/ 799128 w 1085729"/>
                      <a:gd name="connsiteY1" fmla="*/ 875832 h 986380"/>
                      <a:gd name="connsiteX2" fmla="*/ 1048871 w 1085729"/>
                      <a:gd name="connsiteY2" fmla="*/ 338628 h 986380"/>
                      <a:gd name="connsiteX3" fmla="*/ 1075996 w 1085729"/>
                      <a:gd name="connsiteY3" fmla="*/ 192952 h 986380"/>
                      <a:gd name="connsiteX4" fmla="*/ 1018172 w 1085729"/>
                      <a:gd name="connsiteY4" fmla="*/ 167788 h 986380"/>
                      <a:gd name="connsiteX5" fmla="*/ 943920 w 1085729"/>
                      <a:gd name="connsiteY5" fmla="*/ 173210 h 986380"/>
                      <a:gd name="connsiteX6" fmla="*/ 837629 w 1085729"/>
                      <a:gd name="connsiteY6" fmla="*/ 188888 h 986380"/>
                      <a:gd name="connsiteX7" fmla="*/ 752733 w 1085729"/>
                      <a:gd name="connsiteY7" fmla="*/ 221541 h 986380"/>
                      <a:gd name="connsiteX8" fmla="*/ 642154 w 1085729"/>
                      <a:gd name="connsiteY8" fmla="*/ 262170 h 986380"/>
                      <a:gd name="connsiteX9" fmla="*/ 543099 w 1085729"/>
                      <a:gd name="connsiteY9" fmla="*/ 291196 h 986380"/>
                      <a:gd name="connsiteX10" fmla="*/ 308857 w 1085729"/>
                      <a:gd name="connsiteY10" fmla="*/ 212851 h 986380"/>
                      <a:gd name="connsiteX11" fmla="*/ 141800 w 1085729"/>
                      <a:gd name="connsiteY11" fmla="*/ 95824 h 986380"/>
                      <a:gd name="connsiteX12" fmla="*/ 146854 w 1085729"/>
                      <a:gd name="connsiteY12" fmla="*/ 28490 h 986380"/>
                      <a:gd name="connsiteX13" fmla="*/ 2355 w 1085729"/>
                      <a:gd name="connsiteY13" fmla="*/ 5036 h 986380"/>
                      <a:gd name="connsiteX14" fmla="*/ 47794 w 1085729"/>
                      <a:gd name="connsiteY14" fmla="*/ 5630 h 986380"/>
                      <a:gd name="connsiteX15" fmla="*/ 1060 w 1085729"/>
                      <a:gd name="connsiteY15" fmla="*/ 71160 h 986380"/>
                      <a:gd name="connsiteX16" fmla="*/ 40175 w 1085729"/>
                      <a:gd name="connsiteY16" fmla="*/ 221529 h 986380"/>
                      <a:gd name="connsiteX17" fmla="*/ 111804 w 1085729"/>
                      <a:gd name="connsiteY17" fmla="*/ 403392 h 986380"/>
                      <a:gd name="connsiteX18" fmla="*/ 159048 w 1085729"/>
                      <a:gd name="connsiteY18" fmla="*/ 674664 h 986380"/>
                      <a:gd name="connsiteX19" fmla="*/ 242360 w 1085729"/>
                      <a:gd name="connsiteY19" fmla="*/ 972352 h 986380"/>
                      <a:gd name="connsiteX0" fmla="*/ 241347 w 1084716"/>
                      <a:gd name="connsiteY0" fmla="*/ 972607 h 986635"/>
                      <a:gd name="connsiteX1" fmla="*/ 798115 w 1084716"/>
                      <a:gd name="connsiteY1" fmla="*/ 876087 h 986635"/>
                      <a:gd name="connsiteX2" fmla="*/ 1047858 w 1084716"/>
                      <a:gd name="connsiteY2" fmla="*/ 338883 h 986635"/>
                      <a:gd name="connsiteX3" fmla="*/ 1074983 w 1084716"/>
                      <a:gd name="connsiteY3" fmla="*/ 193207 h 986635"/>
                      <a:gd name="connsiteX4" fmla="*/ 1017159 w 1084716"/>
                      <a:gd name="connsiteY4" fmla="*/ 168043 h 986635"/>
                      <a:gd name="connsiteX5" fmla="*/ 942907 w 1084716"/>
                      <a:gd name="connsiteY5" fmla="*/ 173465 h 986635"/>
                      <a:gd name="connsiteX6" fmla="*/ 836616 w 1084716"/>
                      <a:gd name="connsiteY6" fmla="*/ 189143 h 986635"/>
                      <a:gd name="connsiteX7" fmla="*/ 751720 w 1084716"/>
                      <a:gd name="connsiteY7" fmla="*/ 221796 h 986635"/>
                      <a:gd name="connsiteX8" fmla="*/ 641141 w 1084716"/>
                      <a:gd name="connsiteY8" fmla="*/ 262425 h 986635"/>
                      <a:gd name="connsiteX9" fmla="*/ 542086 w 1084716"/>
                      <a:gd name="connsiteY9" fmla="*/ 291451 h 986635"/>
                      <a:gd name="connsiteX10" fmla="*/ 307844 w 1084716"/>
                      <a:gd name="connsiteY10" fmla="*/ 213106 h 986635"/>
                      <a:gd name="connsiteX11" fmla="*/ 140787 w 1084716"/>
                      <a:gd name="connsiteY11" fmla="*/ 96079 h 986635"/>
                      <a:gd name="connsiteX12" fmla="*/ 85437 w 1084716"/>
                      <a:gd name="connsiteY12" fmla="*/ 33642 h 986635"/>
                      <a:gd name="connsiteX13" fmla="*/ 1342 w 1084716"/>
                      <a:gd name="connsiteY13" fmla="*/ 5291 h 986635"/>
                      <a:gd name="connsiteX14" fmla="*/ 46781 w 1084716"/>
                      <a:gd name="connsiteY14" fmla="*/ 5885 h 986635"/>
                      <a:gd name="connsiteX15" fmla="*/ 47 w 1084716"/>
                      <a:gd name="connsiteY15" fmla="*/ 71415 h 986635"/>
                      <a:gd name="connsiteX16" fmla="*/ 39162 w 1084716"/>
                      <a:gd name="connsiteY16" fmla="*/ 221784 h 986635"/>
                      <a:gd name="connsiteX17" fmla="*/ 110791 w 1084716"/>
                      <a:gd name="connsiteY17" fmla="*/ 403647 h 986635"/>
                      <a:gd name="connsiteX18" fmla="*/ 158035 w 1084716"/>
                      <a:gd name="connsiteY18" fmla="*/ 674919 h 986635"/>
                      <a:gd name="connsiteX19" fmla="*/ 241347 w 1084716"/>
                      <a:gd name="connsiteY19" fmla="*/ 972607 h 986635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10034 w 1086906"/>
                      <a:gd name="connsiteY10" fmla="*/ 211400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6156 w 1086906"/>
                      <a:gd name="connsiteY11" fmla="*/ 86319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432 h 984460"/>
                      <a:gd name="connsiteX1" fmla="*/ 800305 w 1086906"/>
                      <a:gd name="connsiteY1" fmla="*/ 873912 h 984460"/>
                      <a:gd name="connsiteX2" fmla="*/ 1050048 w 1086906"/>
                      <a:gd name="connsiteY2" fmla="*/ 336708 h 984460"/>
                      <a:gd name="connsiteX3" fmla="*/ 1077173 w 1086906"/>
                      <a:gd name="connsiteY3" fmla="*/ 191032 h 984460"/>
                      <a:gd name="connsiteX4" fmla="*/ 1019349 w 1086906"/>
                      <a:gd name="connsiteY4" fmla="*/ 165868 h 984460"/>
                      <a:gd name="connsiteX5" fmla="*/ 945097 w 1086906"/>
                      <a:gd name="connsiteY5" fmla="*/ 171290 h 984460"/>
                      <a:gd name="connsiteX6" fmla="*/ 838806 w 1086906"/>
                      <a:gd name="connsiteY6" fmla="*/ 186968 h 984460"/>
                      <a:gd name="connsiteX7" fmla="*/ 753910 w 1086906"/>
                      <a:gd name="connsiteY7" fmla="*/ 219621 h 984460"/>
                      <a:gd name="connsiteX8" fmla="*/ 643331 w 1086906"/>
                      <a:gd name="connsiteY8" fmla="*/ 260250 h 984460"/>
                      <a:gd name="connsiteX9" fmla="*/ 544276 w 1086906"/>
                      <a:gd name="connsiteY9" fmla="*/ 289276 h 984460"/>
                      <a:gd name="connsiteX10" fmla="*/ 309138 w 1086906"/>
                      <a:gd name="connsiteY10" fmla="*/ 199308 h 984460"/>
                      <a:gd name="connsiteX11" fmla="*/ 146156 w 1086906"/>
                      <a:gd name="connsiteY11" fmla="*/ 85850 h 984460"/>
                      <a:gd name="connsiteX12" fmla="*/ 58568 w 1086906"/>
                      <a:gd name="connsiteY12" fmla="*/ 24077 h 984460"/>
                      <a:gd name="connsiteX13" fmla="*/ 3532 w 1086906"/>
                      <a:gd name="connsiteY13" fmla="*/ 3116 h 984460"/>
                      <a:gd name="connsiteX14" fmla="*/ 13735 w 1086906"/>
                      <a:gd name="connsiteY14" fmla="*/ 6567 h 984460"/>
                      <a:gd name="connsiteX15" fmla="*/ 2237 w 1086906"/>
                      <a:gd name="connsiteY15" fmla="*/ 69240 h 984460"/>
                      <a:gd name="connsiteX16" fmla="*/ 41352 w 1086906"/>
                      <a:gd name="connsiteY16" fmla="*/ 219609 h 984460"/>
                      <a:gd name="connsiteX17" fmla="*/ 112981 w 1086906"/>
                      <a:gd name="connsiteY17" fmla="*/ 401472 h 984460"/>
                      <a:gd name="connsiteX18" fmla="*/ 160225 w 1086906"/>
                      <a:gd name="connsiteY18" fmla="*/ 672744 h 984460"/>
                      <a:gd name="connsiteX19" fmla="*/ 243537 w 1086906"/>
                      <a:gd name="connsiteY19" fmla="*/ 970432 h 984460"/>
                      <a:gd name="connsiteX0" fmla="*/ 248176 w 1091545"/>
                      <a:gd name="connsiteY0" fmla="*/ 972400 h 986428"/>
                      <a:gd name="connsiteX1" fmla="*/ 804944 w 1091545"/>
                      <a:gd name="connsiteY1" fmla="*/ 875880 h 986428"/>
                      <a:gd name="connsiteX2" fmla="*/ 1054687 w 1091545"/>
                      <a:gd name="connsiteY2" fmla="*/ 338676 h 986428"/>
                      <a:gd name="connsiteX3" fmla="*/ 1081812 w 1091545"/>
                      <a:gd name="connsiteY3" fmla="*/ 193000 h 986428"/>
                      <a:gd name="connsiteX4" fmla="*/ 1023988 w 1091545"/>
                      <a:gd name="connsiteY4" fmla="*/ 167836 h 986428"/>
                      <a:gd name="connsiteX5" fmla="*/ 949736 w 1091545"/>
                      <a:gd name="connsiteY5" fmla="*/ 173258 h 986428"/>
                      <a:gd name="connsiteX6" fmla="*/ 843445 w 1091545"/>
                      <a:gd name="connsiteY6" fmla="*/ 188936 h 986428"/>
                      <a:gd name="connsiteX7" fmla="*/ 758549 w 1091545"/>
                      <a:gd name="connsiteY7" fmla="*/ 221589 h 986428"/>
                      <a:gd name="connsiteX8" fmla="*/ 647970 w 1091545"/>
                      <a:gd name="connsiteY8" fmla="*/ 262218 h 986428"/>
                      <a:gd name="connsiteX9" fmla="*/ 548915 w 1091545"/>
                      <a:gd name="connsiteY9" fmla="*/ 291244 h 986428"/>
                      <a:gd name="connsiteX10" fmla="*/ 313777 w 1091545"/>
                      <a:gd name="connsiteY10" fmla="*/ 201276 h 986428"/>
                      <a:gd name="connsiteX11" fmla="*/ 150795 w 1091545"/>
                      <a:gd name="connsiteY11" fmla="*/ 87818 h 986428"/>
                      <a:gd name="connsiteX12" fmla="*/ 63207 w 1091545"/>
                      <a:gd name="connsiteY12" fmla="*/ 26045 h 986428"/>
                      <a:gd name="connsiteX13" fmla="*/ 8171 w 1091545"/>
                      <a:gd name="connsiteY13" fmla="*/ 5084 h 986428"/>
                      <a:gd name="connsiteX14" fmla="*/ 8638 w 1091545"/>
                      <a:gd name="connsiteY14" fmla="*/ 5426 h 986428"/>
                      <a:gd name="connsiteX15" fmla="*/ 6876 w 1091545"/>
                      <a:gd name="connsiteY15" fmla="*/ 71208 h 986428"/>
                      <a:gd name="connsiteX16" fmla="*/ 45991 w 1091545"/>
                      <a:gd name="connsiteY16" fmla="*/ 221577 h 986428"/>
                      <a:gd name="connsiteX17" fmla="*/ 117620 w 1091545"/>
                      <a:gd name="connsiteY17" fmla="*/ 403440 h 986428"/>
                      <a:gd name="connsiteX18" fmla="*/ 164864 w 1091545"/>
                      <a:gd name="connsiteY18" fmla="*/ 674712 h 986428"/>
                      <a:gd name="connsiteX19" fmla="*/ 248176 w 1091545"/>
                      <a:gd name="connsiteY19" fmla="*/ 972400 h 986428"/>
                      <a:gd name="connsiteX0" fmla="*/ 262166 w 1105535"/>
                      <a:gd name="connsiteY0" fmla="*/ 972400 h 986428"/>
                      <a:gd name="connsiteX1" fmla="*/ 818934 w 1105535"/>
                      <a:gd name="connsiteY1" fmla="*/ 875880 h 986428"/>
                      <a:gd name="connsiteX2" fmla="*/ 1068677 w 1105535"/>
                      <a:gd name="connsiteY2" fmla="*/ 338676 h 986428"/>
                      <a:gd name="connsiteX3" fmla="*/ 1095802 w 1105535"/>
                      <a:gd name="connsiteY3" fmla="*/ 193000 h 986428"/>
                      <a:gd name="connsiteX4" fmla="*/ 1037978 w 1105535"/>
                      <a:gd name="connsiteY4" fmla="*/ 167836 h 986428"/>
                      <a:gd name="connsiteX5" fmla="*/ 963726 w 1105535"/>
                      <a:gd name="connsiteY5" fmla="*/ 173258 h 986428"/>
                      <a:gd name="connsiteX6" fmla="*/ 857435 w 1105535"/>
                      <a:gd name="connsiteY6" fmla="*/ 188936 h 986428"/>
                      <a:gd name="connsiteX7" fmla="*/ 772539 w 1105535"/>
                      <a:gd name="connsiteY7" fmla="*/ 221589 h 986428"/>
                      <a:gd name="connsiteX8" fmla="*/ 661960 w 1105535"/>
                      <a:gd name="connsiteY8" fmla="*/ 262218 h 986428"/>
                      <a:gd name="connsiteX9" fmla="*/ 562905 w 1105535"/>
                      <a:gd name="connsiteY9" fmla="*/ 291244 h 986428"/>
                      <a:gd name="connsiteX10" fmla="*/ 327767 w 1105535"/>
                      <a:gd name="connsiteY10" fmla="*/ 201276 h 986428"/>
                      <a:gd name="connsiteX11" fmla="*/ 164785 w 1105535"/>
                      <a:gd name="connsiteY11" fmla="*/ 87818 h 986428"/>
                      <a:gd name="connsiteX12" fmla="*/ 77197 w 1105535"/>
                      <a:gd name="connsiteY12" fmla="*/ 26045 h 986428"/>
                      <a:gd name="connsiteX13" fmla="*/ 22161 w 1105535"/>
                      <a:gd name="connsiteY13" fmla="*/ 5084 h 986428"/>
                      <a:gd name="connsiteX14" fmla="*/ 22628 w 1105535"/>
                      <a:gd name="connsiteY14" fmla="*/ 5426 h 986428"/>
                      <a:gd name="connsiteX15" fmla="*/ 1595 w 1105535"/>
                      <a:gd name="connsiteY15" fmla="*/ 92263 h 986428"/>
                      <a:gd name="connsiteX16" fmla="*/ 59981 w 1105535"/>
                      <a:gd name="connsiteY16" fmla="*/ 221577 h 986428"/>
                      <a:gd name="connsiteX17" fmla="*/ 131610 w 1105535"/>
                      <a:gd name="connsiteY17" fmla="*/ 403440 h 986428"/>
                      <a:gd name="connsiteX18" fmla="*/ 178854 w 1105535"/>
                      <a:gd name="connsiteY18" fmla="*/ 674712 h 986428"/>
                      <a:gd name="connsiteX19" fmla="*/ 262166 w 1105535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2032 w 1105957"/>
                      <a:gd name="connsiteY17" fmla="*/ 403440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0792 w 1105957"/>
                      <a:gd name="connsiteY17" fmla="*/ 436677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3767"/>
                      <a:gd name="connsiteX1" fmla="*/ 819356 w 1105957"/>
                      <a:gd name="connsiteY1" fmla="*/ 875880 h 983767"/>
                      <a:gd name="connsiteX2" fmla="*/ 1069099 w 1105957"/>
                      <a:gd name="connsiteY2" fmla="*/ 338676 h 983767"/>
                      <a:gd name="connsiteX3" fmla="*/ 1096224 w 1105957"/>
                      <a:gd name="connsiteY3" fmla="*/ 193000 h 983767"/>
                      <a:gd name="connsiteX4" fmla="*/ 1038400 w 1105957"/>
                      <a:gd name="connsiteY4" fmla="*/ 167836 h 983767"/>
                      <a:gd name="connsiteX5" fmla="*/ 964148 w 1105957"/>
                      <a:gd name="connsiteY5" fmla="*/ 173258 h 983767"/>
                      <a:gd name="connsiteX6" fmla="*/ 857857 w 1105957"/>
                      <a:gd name="connsiteY6" fmla="*/ 188936 h 983767"/>
                      <a:gd name="connsiteX7" fmla="*/ 772961 w 1105957"/>
                      <a:gd name="connsiteY7" fmla="*/ 221589 h 983767"/>
                      <a:gd name="connsiteX8" fmla="*/ 662382 w 1105957"/>
                      <a:gd name="connsiteY8" fmla="*/ 262218 h 983767"/>
                      <a:gd name="connsiteX9" fmla="*/ 563327 w 1105957"/>
                      <a:gd name="connsiteY9" fmla="*/ 291244 h 983767"/>
                      <a:gd name="connsiteX10" fmla="*/ 328189 w 1105957"/>
                      <a:gd name="connsiteY10" fmla="*/ 201276 h 983767"/>
                      <a:gd name="connsiteX11" fmla="*/ 165207 w 1105957"/>
                      <a:gd name="connsiteY11" fmla="*/ 87818 h 983767"/>
                      <a:gd name="connsiteX12" fmla="*/ 77619 w 1105957"/>
                      <a:gd name="connsiteY12" fmla="*/ 26045 h 983767"/>
                      <a:gd name="connsiteX13" fmla="*/ 22583 w 1105957"/>
                      <a:gd name="connsiteY13" fmla="*/ 5084 h 983767"/>
                      <a:gd name="connsiteX14" fmla="*/ 23050 w 1105957"/>
                      <a:gd name="connsiteY14" fmla="*/ 5426 h 983767"/>
                      <a:gd name="connsiteX15" fmla="*/ 2017 w 1105957"/>
                      <a:gd name="connsiteY15" fmla="*/ 92263 h 983767"/>
                      <a:gd name="connsiteX16" fmla="*/ 67309 w 1105957"/>
                      <a:gd name="connsiteY16" fmla="*/ 261949 h 983767"/>
                      <a:gd name="connsiteX17" fmla="*/ 130792 w 1105957"/>
                      <a:gd name="connsiteY17" fmla="*/ 436677 h 983767"/>
                      <a:gd name="connsiteX18" fmla="*/ 180223 w 1105957"/>
                      <a:gd name="connsiteY18" fmla="*/ 711670 h 983767"/>
                      <a:gd name="connsiteX19" fmla="*/ 262588 w 1105957"/>
                      <a:gd name="connsiteY19" fmla="*/ 972400 h 983767"/>
                      <a:gd name="connsiteX0" fmla="*/ 249374 w 1105957"/>
                      <a:gd name="connsiteY0" fmla="*/ 973471 h 984679"/>
                      <a:gd name="connsiteX1" fmla="*/ 819356 w 1105957"/>
                      <a:gd name="connsiteY1" fmla="*/ 875880 h 984679"/>
                      <a:gd name="connsiteX2" fmla="*/ 1069099 w 1105957"/>
                      <a:gd name="connsiteY2" fmla="*/ 338676 h 984679"/>
                      <a:gd name="connsiteX3" fmla="*/ 1096224 w 1105957"/>
                      <a:gd name="connsiteY3" fmla="*/ 193000 h 984679"/>
                      <a:gd name="connsiteX4" fmla="*/ 1038400 w 1105957"/>
                      <a:gd name="connsiteY4" fmla="*/ 167836 h 984679"/>
                      <a:gd name="connsiteX5" fmla="*/ 964148 w 1105957"/>
                      <a:gd name="connsiteY5" fmla="*/ 173258 h 984679"/>
                      <a:gd name="connsiteX6" fmla="*/ 857857 w 1105957"/>
                      <a:gd name="connsiteY6" fmla="*/ 188936 h 984679"/>
                      <a:gd name="connsiteX7" fmla="*/ 772961 w 1105957"/>
                      <a:gd name="connsiteY7" fmla="*/ 221589 h 984679"/>
                      <a:gd name="connsiteX8" fmla="*/ 662382 w 1105957"/>
                      <a:gd name="connsiteY8" fmla="*/ 262218 h 984679"/>
                      <a:gd name="connsiteX9" fmla="*/ 563327 w 1105957"/>
                      <a:gd name="connsiteY9" fmla="*/ 291244 h 984679"/>
                      <a:gd name="connsiteX10" fmla="*/ 328189 w 1105957"/>
                      <a:gd name="connsiteY10" fmla="*/ 201276 h 984679"/>
                      <a:gd name="connsiteX11" fmla="*/ 165207 w 1105957"/>
                      <a:gd name="connsiteY11" fmla="*/ 87818 h 984679"/>
                      <a:gd name="connsiteX12" fmla="*/ 77619 w 1105957"/>
                      <a:gd name="connsiteY12" fmla="*/ 26045 h 984679"/>
                      <a:gd name="connsiteX13" fmla="*/ 22583 w 1105957"/>
                      <a:gd name="connsiteY13" fmla="*/ 5084 h 984679"/>
                      <a:gd name="connsiteX14" fmla="*/ 23050 w 1105957"/>
                      <a:gd name="connsiteY14" fmla="*/ 5426 h 984679"/>
                      <a:gd name="connsiteX15" fmla="*/ 2017 w 1105957"/>
                      <a:gd name="connsiteY15" fmla="*/ 92263 h 984679"/>
                      <a:gd name="connsiteX16" fmla="*/ 67309 w 1105957"/>
                      <a:gd name="connsiteY16" fmla="*/ 261949 h 984679"/>
                      <a:gd name="connsiteX17" fmla="*/ 130792 w 1105957"/>
                      <a:gd name="connsiteY17" fmla="*/ 436677 h 984679"/>
                      <a:gd name="connsiteX18" fmla="*/ 180223 w 1105957"/>
                      <a:gd name="connsiteY18" fmla="*/ 711670 h 984679"/>
                      <a:gd name="connsiteX19" fmla="*/ 249374 w 1105957"/>
                      <a:gd name="connsiteY19" fmla="*/ 973471 h 984679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63327 w 1105957"/>
                      <a:gd name="connsiteY9" fmla="*/ 291244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50957 w 1105957"/>
                      <a:gd name="connsiteY9" fmla="*/ 278603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55395 w 1111978"/>
                      <a:gd name="connsiteY0" fmla="*/ 970340 h 981516"/>
                      <a:gd name="connsiteX1" fmla="*/ 825377 w 1111978"/>
                      <a:gd name="connsiteY1" fmla="*/ 872749 h 981516"/>
                      <a:gd name="connsiteX2" fmla="*/ 1075120 w 1111978"/>
                      <a:gd name="connsiteY2" fmla="*/ 335545 h 981516"/>
                      <a:gd name="connsiteX3" fmla="*/ 1102245 w 1111978"/>
                      <a:gd name="connsiteY3" fmla="*/ 189869 h 981516"/>
                      <a:gd name="connsiteX4" fmla="*/ 1044421 w 1111978"/>
                      <a:gd name="connsiteY4" fmla="*/ 164705 h 981516"/>
                      <a:gd name="connsiteX5" fmla="*/ 970169 w 1111978"/>
                      <a:gd name="connsiteY5" fmla="*/ 170127 h 981516"/>
                      <a:gd name="connsiteX6" fmla="*/ 863878 w 1111978"/>
                      <a:gd name="connsiteY6" fmla="*/ 185805 h 981516"/>
                      <a:gd name="connsiteX7" fmla="*/ 778982 w 1111978"/>
                      <a:gd name="connsiteY7" fmla="*/ 218458 h 981516"/>
                      <a:gd name="connsiteX8" fmla="*/ 668403 w 1111978"/>
                      <a:gd name="connsiteY8" fmla="*/ 259087 h 981516"/>
                      <a:gd name="connsiteX9" fmla="*/ 556978 w 1111978"/>
                      <a:gd name="connsiteY9" fmla="*/ 275472 h 981516"/>
                      <a:gd name="connsiteX10" fmla="*/ 334210 w 1111978"/>
                      <a:gd name="connsiteY10" fmla="*/ 198145 h 981516"/>
                      <a:gd name="connsiteX11" fmla="*/ 171228 w 1111978"/>
                      <a:gd name="connsiteY11" fmla="*/ 84687 h 981516"/>
                      <a:gd name="connsiteX12" fmla="*/ 83640 w 1111978"/>
                      <a:gd name="connsiteY12" fmla="*/ 22914 h 981516"/>
                      <a:gd name="connsiteX13" fmla="*/ 28604 w 1111978"/>
                      <a:gd name="connsiteY13" fmla="*/ 1953 h 981516"/>
                      <a:gd name="connsiteX14" fmla="*/ 10493 w 1111978"/>
                      <a:gd name="connsiteY14" fmla="*/ 7700 h 981516"/>
                      <a:gd name="connsiteX15" fmla="*/ 8038 w 1111978"/>
                      <a:gd name="connsiteY15" fmla="*/ 89132 h 981516"/>
                      <a:gd name="connsiteX16" fmla="*/ 73330 w 1111978"/>
                      <a:gd name="connsiteY16" fmla="*/ 258818 h 981516"/>
                      <a:gd name="connsiteX17" fmla="*/ 136813 w 1111978"/>
                      <a:gd name="connsiteY17" fmla="*/ 433546 h 981516"/>
                      <a:gd name="connsiteX18" fmla="*/ 180581 w 1111978"/>
                      <a:gd name="connsiteY18" fmla="*/ 708998 h 981516"/>
                      <a:gd name="connsiteX19" fmla="*/ 255395 w 1111978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70169 w 1177264"/>
                      <a:gd name="connsiteY5" fmla="*/ 170127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6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6 w 1177264"/>
                      <a:gd name="connsiteY19" fmla="*/ 970340 h 981516"/>
                      <a:gd name="connsiteX0" fmla="*/ 274571 w 1177264"/>
                      <a:gd name="connsiteY0" fmla="*/ 972683 h 983523"/>
                      <a:gd name="connsiteX1" fmla="*/ 825377 w 1177264"/>
                      <a:gd name="connsiteY1" fmla="*/ 872749 h 983523"/>
                      <a:gd name="connsiteX2" fmla="*/ 1075120 w 1177264"/>
                      <a:gd name="connsiteY2" fmla="*/ 335545 h 983523"/>
                      <a:gd name="connsiteX3" fmla="*/ 1175115 w 1177264"/>
                      <a:gd name="connsiteY3" fmla="*/ 174215 h 983523"/>
                      <a:gd name="connsiteX4" fmla="*/ 1044421 w 1177264"/>
                      <a:gd name="connsiteY4" fmla="*/ 164705 h 983523"/>
                      <a:gd name="connsiteX5" fmla="*/ 926457 w 1177264"/>
                      <a:gd name="connsiteY5" fmla="*/ 169773 h 983523"/>
                      <a:gd name="connsiteX6" fmla="*/ 863878 w 1177264"/>
                      <a:gd name="connsiteY6" fmla="*/ 185805 h 983523"/>
                      <a:gd name="connsiteX7" fmla="*/ 778982 w 1177264"/>
                      <a:gd name="connsiteY7" fmla="*/ 218458 h 983523"/>
                      <a:gd name="connsiteX8" fmla="*/ 668403 w 1177264"/>
                      <a:gd name="connsiteY8" fmla="*/ 259087 h 983523"/>
                      <a:gd name="connsiteX9" fmla="*/ 556978 w 1177264"/>
                      <a:gd name="connsiteY9" fmla="*/ 275472 h 983523"/>
                      <a:gd name="connsiteX10" fmla="*/ 334210 w 1177264"/>
                      <a:gd name="connsiteY10" fmla="*/ 198145 h 983523"/>
                      <a:gd name="connsiteX11" fmla="*/ 171228 w 1177264"/>
                      <a:gd name="connsiteY11" fmla="*/ 84687 h 983523"/>
                      <a:gd name="connsiteX12" fmla="*/ 83640 w 1177264"/>
                      <a:gd name="connsiteY12" fmla="*/ 22914 h 983523"/>
                      <a:gd name="connsiteX13" fmla="*/ 28604 w 1177264"/>
                      <a:gd name="connsiteY13" fmla="*/ 1953 h 983523"/>
                      <a:gd name="connsiteX14" fmla="*/ 10493 w 1177264"/>
                      <a:gd name="connsiteY14" fmla="*/ 7700 h 983523"/>
                      <a:gd name="connsiteX15" fmla="*/ 8038 w 1177264"/>
                      <a:gd name="connsiteY15" fmla="*/ 89132 h 983523"/>
                      <a:gd name="connsiteX16" fmla="*/ 73330 w 1177264"/>
                      <a:gd name="connsiteY16" fmla="*/ 258818 h 983523"/>
                      <a:gd name="connsiteX17" fmla="*/ 136813 w 1177264"/>
                      <a:gd name="connsiteY17" fmla="*/ 433546 h 983523"/>
                      <a:gd name="connsiteX18" fmla="*/ 180581 w 1177264"/>
                      <a:gd name="connsiteY18" fmla="*/ 708998 h 983523"/>
                      <a:gd name="connsiteX19" fmla="*/ 274571 w 1177264"/>
                      <a:gd name="connsiteY19" fmla="*/ 972683 h 983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177264" h="983523">
                        <a:moveTo>
                          <a:pt x="274571" y="972683"/>
                        </a:moveTo>
                        <a:cubicBezTo>
                          <a:pt x="382037" y="999975"/>
                          <a:pt x="691952" y="978939"/>
                          <a:pt x="825377" y="872749"/>
                        </a:cubicBezTo>
                        <a:cubicBezTo>
                          <a:pt x="958802" y="766559"/>
                          <a:pt x="1016830" y="451967"/>
                          <a:pt x="1075120" y="335545"/>
                        </a:cubicBezTo>
                        <a:cubicBezTo>
                          <a:pt x="1133410" y="219123"/>
                          <a:pt x="1188984" y="190284"/>
                          <a:pt x="1175115" y="174215"/>
                        </a:cubicBezTo>
                        <a:cubicBezTo>
                          <a:pt x="1161246" y="158146"/>
                          <a:pt x="1071887" y="167553"/>
                          <a:pt x="1044421" y="164705"/>
                        </a:cubicBezTo>
                        <a:cubicBezTo>
                          <a:pt x="1016955" y="161857"/>
                          <a:pt x="954538" y="162088"/>
                          <a:pt x="926457" y="169773"/>
                        </a:cubicBezTo>
                        <a:cubicBezTo>
                          <a:pt x="898376" y="177458"/>
                          <a:pt x="897321" y="176322"/>
                          <a:pt x="863878" y="185805"/>
                        </a:cubicBezTo>
                        <a:cubicBezTo>
                          <a:pt x="830435" y="195288"/>
                          <a:pt x="811561" y="206244"/>
                          <a:pt x="778982" y="218458"/>
                        </a:cubicBezTo>
                        <a:cubicBezTo>
                          <a:pt x="746403" y="230672"/>
                          <a:pt x="690416" y="255023"/>
                          <a:pt x="668403" y="259087"/>
                        </a:cubicBezTo>
                        <a:cubicBezTo>
                          <a:pt x="646390" y="263151"/>
                          <a:pt x="612677" y="285629"/>
                          <a:pt x="556978" y="275472"/>
                        </a:cubicBezTo>
                        <a:cubicBezTo>
                          <a:pt x="501279" y="265315"/>
                          <a:pt x="398502" y="229942"/>
                          <a:pt x="334210" y="198145"/>
                        </a:cubicBezTo>
                        <a:cubicBezTo>
                          <a:pt x="269918" y="166348"/>
                          <a:pt x="216186" y="104414"/>
                          <a:pt x="171228" y="84687"/>
                        </a:cubicBezTo>
                        <a:cubicBezTo>
                          <a:pt x="131265" y="66569"/>
                          <a:pt x="110225" y="32143"/>
                          <a:pt x="83640" y="22914"/>
                        </a:cubicBezTo>
                        <a:cubicBezTo>
                          <a:pt x="57055" y="13685"/>
                          <a:pt x="40795" y="4489"/>
                          <a:pt x="28604" y="1953"/>
                        </a:cubicBezTo>
                        <a:cubicBezTo>
                          <a:pt x="16413" y="-583"/>
                          <a:pt x="24717" y="-2291"/>
                          <a:pt x="10493" y="7700"/>
                        </a:cubicBezTo>
                        <a:cubicBezTo>
                          <a:pt x="-3731" y="17691"/>
                          <a:pt x="-2435" y="47279"/>
                          <a:pt x="8038" y="89132"/>
                        </a:cubicBezTo>
                        <a:cubicBezTo>
                          <a:pt x="18511" y="130985"/>
                          <a:pt x="57836" y="201753"/>
                          <a:pt x="73330" y="258818"/>
                        </a:cubicBezTo>
                        <a:cubicBezTo>
                          <a:pt x="88824" y="315883"/>
                          <a:pt x="119118" y="357600"/>
                          <a:pt x="136813" y="433546"/>
                        </a:cubicBezTo>
                        <a:cubicBezTo>
                          <a:pt x="154508" y="509492"/>
                          <a:pt x="157621" y="619142"/>
                          <a:pt x="180581" y="708998"/>
                        </a:cubicBezTo>
                        <a:cubicBezTo>
                          <a:pt x="203541" y="798854"/>
                          <a:pt x="167105" y="945391"/>
                          <a:pt x="274571" y="972683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Itim"/>
                      <a:cs typeface="Itim"/>
                    </a:endParaRPr>
                  </a:p>
                </p:txBody>
              </p:sp>
            </p:grpSp>
            <p:sp>
              <p:nvSpPr>
                <p:cNvPr id="259" name="รูปแบบอิสระ: รูปร่าง 258">
                  <a:extLst>
                    <a:ext uri="{FF2B5EF4-FFF2-40B4-BE49-F238E27FC236}">
                      <a16:creationId xmlns:a16="http://schemas.microsoft.com/office/drawing/2014/main" id="{09ADB72A-A147-4215-9C19-5FD99792EA0D}"/>
                    </a:ext>
                  </a:extLst>
                </p:cNvPr>
                <p:cNvSpPr/>
                <p:nvPr/>
              </p:nvSpPr>
              <p:spPr>
                <a:xfrm>
                  <a:off x="7232418" y="2293025"/>
                  <a:ext cx="295796" cy="640763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260" name="รูปแบบอิสระ: รูปร่าง 259">
                  <a:extLst>
                    <a:ext uri="{FF2B5EF4-FFF2-40B4-BE49-F238E27FC236}">
                      <a16:creationId xmlns:a16="http://schemas.microsoft.com/office/drawing/2014/main" id="{68B9E7F2-5D62-4B5B-84C1-8F925A490B7A}"/>
                    </a:ext>
                  </a:extLst>
                </p:cNvPr>
                <p:cNvSpPr/>
                <p:nvPr/>
              </p:nvSpPr>
              <p:spPr>
                <a:xfrm rot="21410072" flipH="1">
                  <a:off x="9145070" y="2199152"/>
                  <a:ext cx="305141" cy="642470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sp>
              <p:nvSpPr>
                <p:cNvPr id="261" name="แผนผังลำดับงาน: ตัวเชื่อมต่อ 260">
                  <a:extLst>
                    <a:ext uri="{FF2B5EF4-FFF2-40B4-BE49-F238E27FC236}">
                      <a16:creationId xmlns:a16="http://schemas.microsoft.com/office/drawing/2014/main" id="{B0178256-9A22-4135-8AE2-5EAA178C210B}"/>
                    </a:ext>
                  </a:extLst>
                </p:cNvPr>
                <p:cNvSpPr/>
                <p:nvPr/>
              </p:nvSpPr>
              <p:spPr>
                <a:xfrm>
                  <a:off x="7985616" y="3236341"/>
                  <a:ext cx="774076" cy="695579"/>
                </a:xfrm>
                <a:prstGeom prst="flowChartConnector">
                  <a:avLst/>
                </a:prstGeom>
                <a:solidFill>
                  <a:srgbClr val="CE792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Itim"/>
                    <a:cs typeface="Itim"/>
                  </a:endParaRPr>
                </a:p>
              </p:txBody>
            </p:sp>
            <p:grpSp>
              <p:nvGrpSpPr>
                <p:cNvPr id="262" name="กลุ่ม 261">
                  <a:extLst>
                    <a:ext uri="{FF2B5EF4-FFF2-40B4-BE49-F238E27FC236}">
                      <a16:creationId xmlns:a16="http://schemas.microsoft.com/office/drawing/2014/main" id="{ABBFEFC0-2EF8-428E-B431-3D598E8F42CC}"/>
                    </a:ext>
                  </a:extLst>
                </p:cNvPr>
                <p:cNvGrpSpPr/>
                <p:nvPr/>
              </p:nvGrpSpPr>
              <p:grpSpPr>
                <a:xfrm>
                  <a:off x="7550189" y="2944340"/>
                  <a:ext cx="1614580" cy="767778"/>
                  <a:chOff x="845557" y="3324777"/>
                  <a:chExt cx="1355938" cy="615226"/>
                </a:xfrm>
              </p:grpSpPr>
              <p:grpSp>
                <p:nvGrpSpPr>
                  <p:cNvPr id="266" name="กลุ่ม 265">
                    <a:extLst>
                      <a:ext uri="{FF2B5EF4-FFF2-40B4-BE49-F238E27FC236}">
                        <a16:creationId xmlns:a16="http://schemas.microsoft.com/office/drawing/2014/main" id="{BDD4582D-8099-45A2-B684-F56CDC8FA2C5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279" name="รูปแบบอิสระ: รูปร่าง 278">
                      <a:extLst>
                        <a:ext uri="{FF2B5EF4-FFF2-40B4-BE49-F238E27FC236}">
                          <a16:creationId xmlns:a16="http://schemas.microsoft.com/office/drawing/2014/main" id="{2912AC67-82C4-4353-9F53-86B836CBA9C2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Itim"/>
                        <a:cs typeface="Itim"/>
                      </a:endParaRPr>
                    </a:p>
                  </p:txBody>
                </p:sp>
                <p:sp>
                  <p:nvSpPr>
                    <p:cNvPr id="280" name="รูปแบบอิสระ: รูปร่าง 279">
                      <a:extLst>
                        <a:ext uri="{FF2B5EF4-FFF2-40B4-BE49-F238E27FC236}">
                          <a16:creationId xmlns:a16="http://schemas.microsoft.com/office/drawing/2014/main" id="{EFCB8437-3D7D-41D5-BBC3-DFC01795674C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Itim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67" name="กลุ่ม 266">
                    <a:extLst>
                      <a:ext uri="{FF2B5EF4-FFF2-40B4-BE49-F238E27FC236}">
                        <a16:creationId xmlns:a16="http://schemas.microsoft.com/office/drawing/2014/main" id="{EED9910A-0D48-40F2-80CA-1B64D399328A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257531" cy="246380"/>
                    <a:chOff x="3390605" y="2906545"/>
                    <a:chExt cx="257531" cy="246380"/>
                  </a:xfrm>
                </p:grpSpPr>
                <p:sp>
                  <p:nvSpPr>
                    <p:cNvPr id="276" name="แผนผังลำดับงาน: ตัวเชื่อมต่อ 275">
                      <a:extLst>
                        <a:ext uri="{FF2B5EF4-FFF2-40B4-BE49-F238E27FC236}">
                          <a16:creationId xmlns:a16="http://schemas.microsoft.com/office/drawing/2014/main" id="{9D1B843F-9220-45B1-BF4D-111794B284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Itim"/>
                        <a:cs typeface="Itim"/>
                      </a:endParaRPr>
                    </a:p>
                  </p:txBody>
                </p:sp>
                <p:sp>
                  <p:nvSpPr>
                    <p:cNvPr id="277" name="แผนผังลำดับงาน: ตัวเชื่อมต่อ 276">
                      <a:extLst>
                        <a:ext uri="{FF2B5EF4-FFF2-40B4-BE49-F238E27FC236}">
                          <a16:creationId xmlns:a16="http://schemas.microsoft.com/office/drawing/2014/main" id="{601A769A-F14F-4E65-84E6-775F2F67F4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72876" y="2940980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Itim"/>
                        <a:cs typeface="Itim"/>
                      </a:endParaRPr>
                    </a:p>
                  </p:txBody>
                </p:sp>
                <p:sp>
                  <p:nvSpPr>
                    <p:cNvPr id="278" name="แผนผังลำดับงาน: ตัวเชื่อมต่อ 277">
                      <a:extLst>
                        <a:ext uri="{FF2B5EF4-FFF2-40B4-BE49-F238E27FC236}">
                          <a16:creationId xmlns:a16="http://schemas.microsoft.com/office/drawing/2014/main" id="{55275D96-7AB3-4EFE-B2C2-DAFD3833EC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97646" y="2968834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Itim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68" name="กลุ่ม 267">
                    <a:extLst>
                      <a:ext uri="{FF2B5EF4-FFF2-40B4-BE49-F238E27FC236}">
                        <a16:creationId xmlns:a16="http://schemas.microsoft.com/office/drawing/2014/main" id="{6E2E6AF4-E9C1-4506-BB5E-F20BA9AF027E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73" name="ตัวเชื่อมต่อตรง 272">
                      <a:extLst>
                        <a:ext uri="{FF2B5EF4-FFF2-40B4-BE49-F238E27FC236}">
                          <a16:creationId xmlns:a16="http://schemas.microsoft.com/office/drawing/2014/main" id="{FABF6C3B-CA5B-45C9-8811-BB0D6F82E39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ตัวเชื่อมต่อตรง 273">
                      <a:extLst>
                        <a:ext uri="{FF2B5EF4-FFF2-40B4-BE49-F238E27FC236}">
                          <a16:creationId xmlns:a16="http://schemas.microsoft.com/office/drawing/2014/main" id="{035A4599-82CC-47A9-B110-747567E5A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5" name="ตัวเชื่อมต่อตรง 274">
                      <a:extLst>
                        <a:ext uri="{FF2B5EF4-FFF2-40B4-BE49-F238E27FC236}">
                          <a16:creationId xmlns:a16="http://schemas.microsoft.com/office/drawing/2014/main" id="{60EC5909-CBFD-42CD-98BF-691F0D496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9" name="กลุ่ม 268">
                    <a:extLst>
                      <a:ext uri="{FF2B5EF4-FFF2-40B4-BE49-F238E27FC236}">
                        <a16:creationId xmlns:a16="http://schemas.microsoft.com/office/drawing/2014/main" id="{BE04EFE4-4E4E-481C-95ED-15C546599BC6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70" name="ตัวเชื่อมต่อตรง 269">
                      <a:extLst>
                        <a:ext uri="{FF2B5EF4-FFF2-40B4-BE49-F238E27FC236}">
                          <a16:creationId xmlns:a16="http://schemas.microsoft.com/office/drawing/2014/main" id="{CB611644-B69A-4FE9-B131-C47ECABEB1C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1" name="ตัวเชื่อมต่อตรง 270">
                      <a:extLst>
                        <a:ext uri="{FF2B5EF4-FFF2-40B4-BE49-F238E27FC236}">
                          <a16:creationId xmlns:a16="http://schemas.microsoft.com/office/drawing/2014/main" id="{A1D1BD7A-BB71-4291-89DD-D89F2EB39E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ตัวเชื่อมต่อตรง 271">
                      <a:extLst>
                        <a:ext uri="{FF2B5EF4-FFF2-40B4-BE49-F238E27FC236}">
                          <a16:creationId xmlns:a16="http://schemas.microsoft.com/office/drawing/2014/main" id="{C1063C80-41C8-44A8-96C8-210B2C3808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63" name="กลุ่ม 262">
                  <a:extLst>
                    <a:ext uri="{FF2B5EF4-FFF2-40B4-BE49-F238E27FC236}">
                      <a16:creationId xmlns:a16="http://schemas.microsoft.com/office/drawing/2014/main" id="{7FEC8058-C4BD-494B-834B-9C28EEC10BCC}"/>
                    </a:ext>
                  </a:extLst>
                </p:cNvPr>
                <p:cNvGrpSpPr/>
                <p:nvPr/>
              </p:nvGrpSpPr>
              <p:grpSpPr>
                <a:xfrm>
                  <a:off x="8696953" y="2964198"/>
                  <a:ext cx="342803" cy="194817"/>
                  <a:chOff x="10123398" y="2191217"/>
                  <a:chExt cx="342803" cy="194817"/>
                </a:xfrm>
              </p:grpSpPr>
              <p:cxnSp>
                <p:nvCxnSpPr>
                  <p:cNvPr id="264" name="ตัวเชื่อมต่อตรง 263">
                    <a:extLst>
                      <a:ext uri="{FF2B5EF4-FFF2-40B4-BE49-F238E27FC236}">
                        <a16:creationId xmlns:a16="http://schemas.microsoft.com/office/drawing/2014/main" id="{4B6231E7-4163-4B1A-819E-188415A1B7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23398" y="2191217"/>
                    <a:ext cx="317556" cy="139751"/>
                  </a:xfrm>
                  <a:prstGeom prst="line">
                    <a:avLst/>
                  </a:prstGeom>
                  <a:solidFill>
                    <a:srgbClr val="444642"/>
                  </a:solidFill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ตัวเชื่อมต่อตรง 264">
                    <a:extLst>
                      <a:ext uri="{FF2B5EF4-FFF2-40B4-BE49-F238E27FC236}">
                        <a16:creationId xmlns:a16="http://schemas.microsoft.com/office/drawing/2014/main" id="{12BE6D63-B7B4-46E0-9139-E5B9477B9E3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23398" y="2330968"/>
                    <a:ext cx="342803" cy="55066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55" name="รูปแบบอิสระ: รูปร่าง 254">
                <a:extLst>
                  <a:ext uri="{FF2B5EF4-FFF2-40B4-BE49-F238E27FC236}">
                    <a16:creationId xmlns:a16="http://schemas.microsoft.com/office/drawing/2014/main" id="{38D205DD-5F6D-4F6E-8C51-4AB5982827B2}"/>
                  </a:ext>
                </a:extLst>
              </p:cNvPr>
              <p:cNvSpPr/>
              <p:nvPr/>
            </p:nvSpPr>
            <p:spPr>
              <a:xfrm rot="21144157">
                <a:off x="4561332" y="466178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56" name="รูปแบบอิสระ: รูปร่าง 255">
                <a:extLst>
                  <a:ext uri="{FF2B5EF4-FFF2-40B4-BE49-F238E27FC236}">
                    <a16:creationId xmlns:a16="http://schemas.microsoft.com/office/drawing/2014/main" id="{11146E48-7AA2-4504-9715-C7F67F75C9DB}"/>
                  </a:ext>
                </a:extLst>
              </p:cNvPr>
              <p:cNvSpPr/>
              <p:nvPr/>
            </p:nvSpPr>
            <p:spPr>
              <a:xfrm rot="455843" flipH="1">
                <a:off x="5172595" y="466054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sp>
          <p:nvSpPr>
            <p:cNvPr id="250" name="รูปแบบอิสระ: รูปร่าง 249">
              <a:extLst>
                <a:ext uri="{FF2B5EF4-FFF2-40B4-BE49-F238E27FC236}">
                  <a16:creationId xmlns:a16="http://schemas.microsoft.com/office/drawing/2014/main" id="{2B720AFD-972F-425B-8F04-0FBADC0B7861}"/>
                </a:ext>
              </a:extLst>
            </p:cNvPr>
            <p:cNvSpPr/>
            <p:nvPr/>
          </p:nvSpPr>
          <p:spPr>
            <a:xfrm>
              <a:off x="6505748" y="3497466"/>
              <a:ext cx="269393" cy="522541"/>
            </a:xfrm>
            <a:custGeom>
              <a:avLst/>
              <a:gdLst>
                <a:gd name="connsiteX0" fmla="*/ 133774 w 250431"/>
                <a:gd name="connsiteY0" fmla="*/ 2524 h 520723"/>
                <a:gd name="connsiteX1" fmla="*/ 249598 w 250431"/>
                <a:gd name="connsiteY1" fmla="*/ 264652 h 520723"/>
                <a:gd name="connsiteX2" fmla="*/ 72814 w 250431"/>
                <a:gd name="connsiteY2" fmla="*/ 520684 h 520723"/>
                <a:gd name="connsiteX3" fmla="*/ 17950 w 250431"/>
                <a:gd name="connsiteY3" fmla="*/ 246364 h 520723"/>
                <a:gd name="connsiteX4" fmla="*/ 5758 w 250431"/>
                <a:gd name="connsiteY4" fmla="*/ 136636 h 520723"/>
                <a:gd name="connsiteX5" fmla="*/ 133774 w 250431"/>
                <a:gd name="connsiteY5" fmla="*/ 2524 h 520723"/>
                <a:gd name="connsiteX0" fmla="*/ 149762 w 266446"/>
                <a:gd name="connsiteY0" fmla="*/ 4097 h 522296"/>
                <a:gd name="connsiteX1" fmla="*/ 265586 w 266446"/>
                <a:gd name="connsiteY1" fmla="*/ 266225 h 522296"/>
                <a:gd name="connsiteX2" fmla="*/ 88802 w 266446"/>
                <a:gd name="connsiteY2" fmla="*/ 522257 h 522296"/>
                <a:gd name="connsiteX3" fmla="*/ 33938 w 266446"/>
                <a:gd name="connsiteY3" fmla="*/ 247937 h 522296"/>
                <a:gd name="connsiteX4" fmla="*/ 3458 w 266446"/>
                <a:gd name="connsiteY4" fmla="*/ 113825 h 522296"/>
                <a:gd name="connsiteX5" fmla="*/ 149762 w 266446"/>
                <a:gd name="connsiteY5" fmla="*/ 4097 h 522296"/>
                <a:gd name="connsiteX0" fmla="*/ 152709 w 269393"/>
                <a:gd name="connsiteY0" fmla="*/ 4381 h 522541"/>
                <a:gd name="connsiteX1" fmla="*/ 268533 w 269393"/>
                <a:gd name="connsiteY1" fmla="*/ 266509 h 522541"/>
                <a:gd name="connsiteX2" fmla="*/ 91749 w 269393"/>
                <a:gd name="connsiteY2" fmla="*/ 522541 h 522541"/>
                <a:gd name="connsiteX3" fmla="*/ 30789 w 269393"/>
                <a:gd name="connsiteY3" fmla="*/ 266509 h 522541"/>
                <a:gd name="connsiteX4" fmla="*/ 6405 w 269393"/>
                <a:gd name="connsiteY4" fmla="*/ 114109 h 522541"/>
                <a:gd name="connsiteX5" fmla="*/ 152709 w 269393"/>
                <a:gd name="connsiteY5" fmla="*/ 4381 h 52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393" h="522541">
                  <a:moveTo>
                    <a:pt x="152709" y="4381"/>
                  </a:moveTo>
                  <a:cubicBezTo>
                    <a:pt x="196397" y="29781"/>
                    <a:pt x="278693" y="180149"/>
                    <a:pt x="268533" y="266509"/>
                  </a:cubicBezTo>
                  <a:cubicBezTo>
                    <a:pt x="258373" y="352869"/>
                    <a:pt x="131373" y="522541"/>
                    <a:pt x="91749" y="522541"/>
                  </a:cubicBezTo>
                  <a:cubicBezTo>
                    <a:pt x="52125" y="522541"/>
                    <a:pt x="41965" y="330517"/>
                    <a:pt x="30789" y="266509"/>
                  </a:cubicBezTo>
                  <a:cubicBezTo>
                    <a:pt x="19613" y="202501"/>
                    <a:pt x="-13915" y="157797"/>
                    <a:pt x="6405" y="114109"/>
                  </a:cubicBezTo>
                  <a:cubicBezTo>
                    <a:pt x="26725" y="70421"/>
                    <a:pt x="109021" y="-21019"/>
                    <a:pt x="152709" y="4381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251" name="รูปแบบอิสระ: รูปร่าง 250">
              <a:extLst>
                <a:ext uri="{FF2B5EF4-FFF2-40B4-BE49-F238E27FC236}">
                  <a16:creationId xmlns:a16="http://schemas.microsoft.com/office/drawing/2014/main" id="{146C5FA4-57F5-4E24-8FF5-752F7947F4B2}"/>
                </a:ext>
              </a:extLst>
            </p:cNvPr>
            <p:cNvSpPr/>
            <p:nvPr/>
          </p:nvSpPr>
          <p:spPr>
            <a:xfrm>
              <a:off x="6576192" y="4321524"/>
              <a:ext cx="207847" cy="361297"/>
            </a:xfrm>
            <a:custGeom>
              <a:avLst/>
              <a:gdLst>
                <a:gd name="connsiteX0" fmla="*/ 37968 w 207847"/>
                <a:gd name="connsiteY0" fmla="*/ 360204 h 361297"/>
                <a:gd name="connsiteX1" fmla="*/ 1392 w 207847"/>
                <a:gd name="connsiteY1" fmla="*/ 207804 h 361297"/>
                <a:gd name="connsiteX2" fmla="*/ 74544 w 207847"/>
                <a:gd name="connsiteY2" fmla="*/ 24924 h 361297"/>
                <a:gd name="connsiteX3" fmla="*/ 202560 w 207847"/>
                <a:gd name="connsiteY3" fmla="*/ 12732 h 361297"/>
                <a:gd name="connsiteX4" fmla="*/ 172080 w 207847"/>
                <a:gd name="connsiteY4" fmla="*/ 128556 h 361297"/>
                <a:gd name="connsiteX5" fmla="*/ 37968 w 207847"/>
                <a:gd name="connsiteY5" fmla="*/ 360204 h 361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847" h="361297">
                  <a:moveTo>
                    <a:pt x="37968" y="360204"/>
                  </a:moveTo>
                  <a:cubicBezTo>
                    <a:pt x="9520" y="373412"/>
                    <a:pt x="-4704" y="263684"/>
                    <a:pt x="1392" y="207804"/>
                  </a:cubicBezTo>
                  <a:cubicBezTo>
                    <a:pt x="7488" y="151924"/>
                    <a:pt x="41016" y="57436"/>
                    <a:pt x="74544" y="24924"/>
                  </a:cubicBezTo>
                  <a:cubicBezTo>
                    <a:pt x="108072" y="-7588"/>
                    <a:pt x="186304" y="-4540"/>
                    <a:pt x="202560" y="12732"/>
                  </a:cubicBezTo>
                  <a:cubicBezTo>
                    <a:pt x="218816" y="30004"/>
                    <a:pt x="194432" y="74708"/>
                    <a:pt x="172080" y="128556"/>
                  </a:cubicBezTo>
                  <a:cubicBezTo>
                    <a:pt x="149728" y="182404"/>
                    <a:pt x="66416" y="346996"/>
                    <a:pt x="37968" y="360204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252" name="รูปแบบอิสระ: รูปร่าง 251">
              <a:extLst>
                <a:ext uri="{FF2B5EF4-FFF2-40B4-BE49-F238E27FC236}">
                  <a16:creationId xmlns:a16="http://schemas.microsoft.com/office/drawing/2014/main" id="{CDD8FE8F-7A08-4907-AA98-2B2B8F9EC25C}"/>
                </a:ext>
              </a:extLst>
            </p:cNvPr>
            <p:cNvSpPr/>
            <p:nvPr/>
          </p:nvSpPr>
          <p:spPr>
            <a:xfrm>
              <a:off x="4578962" y="4680290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  <p:sp>
          <p:nvSpPr>
            <p:cNvPr id="253" name="รูปแบบอิสระ: รูปร่าง 252">
              <a:extLst>
                <a:ext uri="{FF2B5EF4-FFF2-40B4-BE49-F238E27FC236}">
                  <a16:creationId xmlns:a16="http://schemas.microsoft.com/office/drawing/2014/main" id="{2E72CAC2-8307-4370-BF48-A7B4AC03D74C}"/>
                </a:ext>
              </a:extLst>
            </p:cNvPr>
            <p:cNvSpPr/>
            <p:nvPr/>
          </p:nvSpPr>
          <p:spPr>
            <a:xfrm flipH="1">
              <a:off x="5208577" y="4682821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</p:grpSp>
      <p:grpSp>
        <p:nvGrpSpPr>
          <p:cNvPr id="283" name="กลุ่ม 282">
            <a:extLst>
              <a:ext uri="{FF2B5EF4-FFF2-40B4-BE49-F238E27FC236}">
                <a16:creationId xmlns:a16="http://schemas.microsoft.com/office/drawing/2014/main" id="{812D0E7B-A492-49B4-87FD-B39109805084}"/>
              </a:ext>
            </a:extLst>
          </p:cNvPr>
          <p:cNvGrpSpPr/>
          <p:nvPr/>
        </p:nvGrpSpPr>
        <p:grpSpPr>
          <a:xfrm>
            <a:off x="284966" y="3314158"/>
            <a:ext cx="1065542" cy="1657159"/>
            <a:chOff x="2492332" y="582689"/>
            <a:chExt cx="4146187" cy="6074613"/>
          </a:xfrm>
        </p:grpSpPr>
        <p:grpSp>
          <p:nvGrpSpPr>
            <p:cNvPr id="284" name="กลุ่ม 283">
              <a:extLst>
                <a:ext uri="{FF2B5EF4-FFF2-40B4-BE49-F238E27FC236}">
                  <a16:creationId xmlns:a16="http://schemas.microsoft.com/office/drawing/2014/main" id="{CF0A9A2D-C847-4DE4-9F03-AAED46D53334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16" name="รูปแบบอิสระ: รูปร่าง 315">
                <a:extLst>
                  <a:ext uri="{FF2B5EF4-FFF2-40B4-BE49-F238E27FC236}">
                    <a16:creationId xmlns:a16="http://schemas.microsoft.com/office/drawing/2014/main" id="{972A6F76-0DC3-45DA-B237-30439B6BC17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317" name="ตัวเชื่อมต่อตรง 316">
                <a:extLst>
                  <a:ext uri="{FF2B5EF4-FFF2-40B4-BE49-F238E27FC236}">
                    <a16:creationId xmlns:a16="http://schemas.microsoft.com/office/drawing/2014/main" id="{AB9B5A36-38ED-470E-B384-2E60819E774B}"/>
                  </a:ext>
                </a:extLst>
              </p:cNvPr>
              <p:cNvCxnSpPr>
                <a:cxnSpLocks/>
                <a:stCxn id="31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รูปแบบอิสระ: รูปร่าง 317">
                <a:extLst>
                  <a:ext uri="{FF2B5EF4-FFF2-40B4-BE49-F238E27FC236}">
                    <a16:creationId xmlns:a16="http://schemas.microsoft.com/office/drawing/2014/main" id="{5ACF8312-F6B1-4CC1-92FA-F0D3A44B7033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19" name="รูปแบบอิสระ: รูปร่าง 318">
                <a:extLst>
                  <a:ext uri="{FF2B5EF4-FFF2-40B4-BE49-F238E27FC236}">
                    <a16:creationId xmlns:a16="http://schemas.microsoft.com/office/drawing/2014/main" id="{231A30B8-FAE2-45F7-9B38-427F14188319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20" name="รูปแบบอิสระ: รูปร่าง 319">
                <a:extLst>
                  <a:ext uri="{FF2B5EF4-FFF2-40B4-BE49-F238E27FC236}">
                    <a16:creationId xmlns:a16="http://schemas.microsoft.com/office/drawing/2014/main" id="{5EC72FBE-3B04-4F8A-8BC1-F21735C6FFC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21" name="รูปแบบอิสระ: รูปร่าง 320">
                <a:extLst>
                  <a:ext uri="{FF2B5EF4-FFF2-40B4-BE49-F238E27FC236}">
                    <a16:creationId xmlns:a16="http://schemas.microsoft.com/office/drawing/2014/main" id="{374004ED-6ECE-4A64-A0D9-0962565779BD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285" name="กลุ่ม 284">
              <a:extLst>
                <a:ext uri="{FF2B5EF4-FFF2-40B4-BE49-F238E27FC236}">
                  <a16:creationId xmlns:a16="http://schemas.microsoft.com/office/drawing/2014/main" id="{6212BE51-9580-4B2D-A2AB-DCD3F09F2A99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10" name="รูปแบบอิสระ: รูปร่าง 309">
                <a:extLst>
                  <a:ext uri="{FF2B5EF4-FFF2-40B4-BE49-F238E27FC236}">
                    <a16:creationId xmlns:a16="http://schemas.microsoft.com/office/drawing/2014/main" id="{74D2D5D1-8E01-4F29-9609-EC5F1ACFC50D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311" name="ตัวเชื่อมต่อตรง 310">
                <a:extLst>
                  <a:ext uri="{FF2B5EF4-FFF2-40B4-BE49-F238E27FC236}">
                    <a16:creationId xmlns:a16="http://schemas.microsoft.com/office/drawing/2014/main" id="{395A44CD-C55F-42D3-9652-9C63A0D81DDC}"/>
                  </a:ext>
                </a:extLst>
              </p:cNvPr>
              <p:cNvCxnSpPr>
                <a:cxnSpLocks/>
                <a:stCxn id="31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F611DD42-6E22-4F35-ADDF-08A3CFBC015B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15DB5C1D-BF0F-41CB-AD14-9D9D4751CCFD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10E6C184-F744-44CC-AB1E-8E60008C83A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15" name="รูปแบบอิสระ: รูปร่าง 314">
                <a:extLst>
                  <a:ext uri="{FF2B5EF4-FFF2-40B4-BE49-F238E27FC236}">
                    <a16:creationId xmlns:a16="http://schemas.microsoft.com/office/drawing/2014/main" id="{6F6B00C9-51CC-4183-8DDF-8F3759B970C0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286" name="กลุ่ม 285">
              <a:extLst>
                <a:ext uri="{FF2B5EF4-FFF2-40B4-BE49-F238E27FC236}">
                  <a16:creationId xmlns:a16="http://schemas.microsoft.com/office/drawing/2014/main" id="{1AFF290E-7349-4606-B755-E02625FD02AE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08" name="สี่เหลี่ยมผืนผ้า 5">
                <a:extLst>
                  <a:ext uri="{FF2B5EF4-FFF2-40B4-BE49-F238E27FC236}">
                    <a16:creationId xmlns:a16="http://schemas.microsoft.com/office/drawing/2014/main" id="{3217A776-CB4D-439F-ACFA-E93ACE0D243A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9" name="สี่เหลี่ยมผืนผ้า 5">
                <a:extLst>
                  <a:ext uri="{FF2B5EF4-FFF2-40B4-BE49-F238E27FC236}">
                    <a16:creationId xmlns:a16="http://schemas.microsoft.com/office/drawing/2014/main" id="{40D1A229-B60E-4E3B-A1F3-97F23C2AB384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287" name="กลุ่ม 286">
              <a:extLst>
                <a:ext uri="{FF2B5EF4-FFF2-40B4-BE49-F238E27FC236}">
                  <a16:creationId xmlns:a16="http://schemas.microsoft.com/office/drawing/2014/main" id="{632AEEF8-9F10-4731-BD3E-40BB9D967472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02" name="รูปแบบอิสระ: รูปร่าง 301">
                <a:extLst>
                  <a:ext uri="{FF2B5EF4-FFF2-40B4-BE49-F238E27FC236}">
                    <a16:creationId xmlns:a16="http://schemas.microsoft.com/office/drawing/2014/main" id="{C6589B8A-28C8-4ABB-BA77-9FF97B27EFE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303" name="ตัวเชื่อมต่อตรง 302">
                <a:extLst>
                  <a:ext uri="{FF2B5EF4-FFF2-40B4-BE49-F238E27FC236}">
                    <a16:creationId xmlns:a16="http://schemas.microsoft.com/office/drawing/2014/main" id="{B710EC0F-AB3A-42A2-9883-D41C2956BDC0}"/>
                  </a:ext>
                </a:extLst>
              </p:cNvPr>
              <p:cNvCxnSpPr>
                <a:cxnSpLocks/>
                <a:stCxn id="302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4" name="รูปแบบอิสระ: รูปร่าง 303">
                <a:extLst>
                  <a:ext uri="{FF2B5EF4-FFF2-40B4-BE49-F238E27FC236}">
                    <a16:creationId xmlns:a16="http://schemas.microsoft.com/office/drawing/2014/main" id="{7D7785F5-DFB5-47E7-BB11-58422DC8D00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5" name="รูปแบบอิสระ: รูปร่าง 304">
                <a:extLst>
                  <a:ext uri="{FF2B5EF4-FFF2-40B4-BE49-F238E27FC236}">
                    <a16:creationId xmlns:a16="http://schemas.microsoft.com/office/drawing/2014/main" id="{85F75B2D-4B3C-4EFC-AEB0-7F56854C88A3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6" name="รูปแบบอิสระ: รูปร่าง 305">
                <a:extLst>
                  <a:ext uri="{FF2B5EF4-FFF2-40B4-BE49-F238E27FC236}">
                    <a16:creationId xmlns:a16="http://schemas.microsoft.com/office/drawing/2014/main" id="{4572CD3D-696B-4C38-93CA-7D9AC10295E8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7" name="รูปแบบอิสระ: รูปร่าง 306">
                <a:extLst>
                  <a:ext uri="{FF2B5EF4-FFF2-40B4-BE49-F238E27FC236}">
                    <a16:creationId xmlns:a16="http://schemas.microsoft.com/office/drawing/2014/main" id="{9F68E3C1-E6C2-4C31-A54A-6ACF8E855D89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288" name="กลุ่ม 287">
              <a:extLst>
                <a:ext uri="{FF2B5EF4-FFF2-40B4-BE49-F238E27FC236}">
                  <a16:creationId xmlns:a16="http://schemas.microsoft.com/office/drawing/2014/main" id="{0E1698CA-2779-4ED8-9E46-CBB3B0BAFA73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96" name="รูปแบบอิสระ: รูปร่าง 295">
                <a:extLst>
                  <a:ext uri="{FF2B5EF4-FFF2-40B4-BE49-F238E27FC236}">
                    <a16:creationId xmlns:a16="http://schemas.microsoft.com/office/drawing/2014/main" id="{75EBB7A1-6E23-4A96-9950-03AFF11DA10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297" name="ตัวเชื่อมต่อตรง 296">
                <a:extLst>
                  <a:ext uri="{FF2B5EF4-FFF2-40B4-BE49-F238E27FC236}">
                    <a16:creationId xmlns:a16="http://schemas.microsoft.com/office/drawing/2014/main" id="{6E77306D-DDA5-4951-8A86-B1938112BD8A}"/>
                  </a:ext>
                </a:extLst>
              </p:cNvPr>
              <p:cNvCxnSpPr>
                <a:cxnSpLocks/>
                <a:stCxn id="29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8" name="รูปแบบอิสระ: รูปร่าง 297">
                <a:extLst>
                  <a:ext uri="{FF2B5EF4-FFF2-40B4-BE49-F238E27FC236}">
                    <a16:creationId xmlns:a16="http://schemas.microsoft.com/office/drawing/2014/main" id="{94BDE78D-9285-43B3-A538-BC67298AD6F4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99" name="รูปแบบอิสระ: รูปร่าง 298">
                <a:extLst>
                  <a:ext uri="{FF2B5EF4-FFF2-40B4-BE49-F238E27FC236}">
                    <a16:creationId xmlns:a16="http://schemas.microsoft.com/office/drawing/2014/main" id="{7981C5A9-377C-4A2E-89A3-F0F28C065A72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0" name="รูปแบบอิสระ: รูปร่าง 299">
                <a:extLst>
                  <a:ext uri="{FF2B5EF4-FFF2-40B4-BE49-F238E27FC236}">
                    <a16:creationId xmlns:a16="http://schemas.microsoft.com/office/drawing/2014/main" id="{4C06A211-E352-4786-9C39-809302B50514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301" name="รูปแบบอิสระ: รูปร่าง 300">
                <a:extLst>
                  <a:ext uri="{FF2B5EF4-FFF2-40B4-BE49-F238E27FC236}">
                    <a16:creationId xmlns:a16="http://schemas.microsoft.com/office/drawing/2014/main" id="{BD0710E1-0182-4D63-BB75-70310A6BCF6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  <p:grpSp>
          <p:nvGrpSpPr>
            <p:cNvPr id="289" name="กลุ่ม 288">
              <a:extLst>
                <a:ext uri="{FF2B5EF4-FFF2-40B4-BE49-F238E27FC236}">
                  <a16:creationId xmlns:a16="http://schemas.microsoft.com/office/drawing/2014/main" id="{8A0C2F9C-ACC4-4BAE-97DF-B3CC954B585B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90" name="รูปแบบอิสระ: รูปร่าง 289">
                <a:extLst>
                  <a:ext uri="{FF2B5EF4-FFF2-40B4-BE49-F238E27FC236}">
                    <a16:creationId xmlns:a16="http://schemas.microsoft.com/office/drawing/2014/main" id="{99AC61F2-7B54-4488-BB7A-F5FDE95D462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cxnSp>
            <p:nvCxnSpPr>
              <p:cNvPr id="291" name="ตัวเชื่อมต่อตรง 290">
                <a:extLst>
                  <a:ext uri="{FF2B5EF4-FFF2-40B4-BE49-F238E27FC236}">
                    <a16:creationId xmlns:a16="http://schemas.microsoft.com/office/drawing/2014/main" id="{FE0BF530-CF54-4751-9795-677539750498}"/>
                  </a:ext>
                </a:extLst>
              </p:cNvPr>
              <p:cNvCxnSpPr>
                <a:cxnSpLocks/>
                <a:stCxn id="29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2" name="รูปแบบอิสระ: รูปร่าง 291">
                <a:extLst>
                  <a:ext uri="{FF2B5EF4-FFF2-40B4-BE49-F238E27FC236}">
                    <a16:creationId xmlns:a16="http://schemas.microsoft.com/office/drawing/2014/main" id="{E98A0C02-29B8-4B64-9AB8-BC6507F5CAFE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93" name="รูปแบบอิสระ: รูปร่าง 292">
                <a:extLst>
                  <a:ext uri="{FF2B5EF4-FFF2-40B4-BE49-F238E27FC236}">
                    <a16:creationId xmlns:a16="http://schemas.microsoft.com/office/drawing/2014/main" id="{B1964837-7844-48F0-85A7-5489077A67BC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94" name="รูปแบบอิสระ: รูปร่าง 293">
                <a:extLst>
                  <a:ext uri="{FF2B5EF4-FFF2-40B4-BE49-F238E27FC236}">
                    <a16:creationId xmlns:a16="http://schemas.microsoft.com/office/drawing/2014/main" id="{658EF5BD-41CC-4F6B-965D-3DE840F84E8B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  <p:sp>
            <p:nvSpPr>
              <p:cNvPr id="295" name="รูปแบบอิสระ: รูปร่าง 294">
                <a:extLst>
                  <a:ext uri="{FF2B5EF4-FFF2-40B4-BE49-F238E27FC236}">
                    <a16:creationId xmlns:a16="http://schemas.microsoft.com/office/drawing/2014/main" id="{74AF0AD9-6A0D-4470-9D11-3870B6FC35E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tim"/>
                  <a:cs typeface="Itim"/>
                </a:endParaRPr>
              </a:p>
            </p:txBody>
          </p:sp>
        </p:grpSp>
      </p:grpSp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F9DA287A-D291-4861-AAC1-75C7C6E24315}"/>
              </a:ext>
            </a:extLst>
          </p:cNvPr>
          <p:cNvGrpSpPr/>
          <p:nvPr/>
        </p:nvGrpSpPr>
        <p:grpSpPr>
          <a:xfrm rot="19844498">
            <a:off x="3093233" y="3659425"/>
            <a:ext cx="157059" cy="613975"/>
            <a:chOff x="5775252" y="3652140"/>
            <a:chExt cx="157059" cy="613975"/>
          </a:xfrm>
        </p:grpSpPr>
        <p:cxnSp>
          <p:nvCxnSpPr>
            <p:cNvPr id="3" name="ตัวเชื่อมต่อตรง 2">
              <a:extLst>
                <a:ext uri="{FF2B5EF4-FFF2-40B4-BE49-F238E27FC236}">
                  <a16:creationId xmlns:a16="http://schemas.microsoft.com/office/drawing/2014/main" id="{2E589652-9DC5-4BE2-B3E0-5065DE9215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56694" y="3652140"/>
              <a:ext cx="75617" cy="430154"/>
            </a:xfrm>
            <a:prstGeom prst="line">
              <a:avLst/>
            </a:prstGeom>
            <a:ln w="76200">
              <a:solidFill>
                <a:srgbClr val="5E2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แผนผังลำดับงาน: ตัวเชื่อมต่อ 3">
              <a:extLst>
                <a:ext uri="{FF2B5EF4-FFF2-40B4-BE49-F238E27FC236}">
                  <a16:creationId xmlns:a16="http://schemas.microsoft.com/office/drawing/2014/main" id="{CF80F802-A58C-403A-AE69-774E885DF4FA}"/>
                </a:ext>
              </a:extLst>
            </p:cNvPr>
            <p:cNvSpPr/>
            <p:nvPr/>
          </p:nvSpPr>
          <p:spPr>
            <a:xfrm>
              <a:off x="5775252" y="4155575"/>
              <a:ext cx="119250" cy="110540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im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6675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กลุ่ม 302">
            <a:extLst>
              <a:ext uri="{FF2B5EF4-FFF2-40B4-BE49-F238E27FC236}">
                <a16:creationId xmlns:a16="http://schemas.microsoft.com/office/drawing/2014/main" id="{A5F2814B-4E7C-4E4C-963B-F4711182AEEA}"/>
              </a:ext>
            </a:extLst>
          </p:cNvPr>
          <p:cNvGrpSpPr/>
          <p:nvPr/>
        </p:nvGrpSpPr>
        <p:grpSpPr>
          <a:xfrm>
            <a:off x="12318" y="228535"/>
            <a:ext cx="885892" cy="1322325"/>
            <a:chOff x="2492332" y="582689"/>
            <a:chExt cx="4146187" cy="6074613"/>
          </a:xfrm>
        </p:grpSpPr>
        <p:grpSp>
          <p:nvGrpSpPr>
            <p:cNvPr id="304" name="กลุ่ม 303">
              <a:extLst>
                <a:ext uri="{FF2B5EF4-FFF2-40B4-BE49-F238E27FC236}">
                  <a16:creationId xmlns:a16="http://schemas.microsoft.com/office/drawing/2014/main" id="{5A515C15-2E1A-4BE3-9495-1336CC5471F0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36" name="รูปแบบอิสระ: รูปร่าง 335">
                <a:extLst>
                  <a:ext uri="{FF2B5EF4-FFF2-40B4-BE49-F238E27FC236}">
                    <a16:creationId xmlns:a16="http://schemas.microsoft.com/office/drawing/2014/main" id="{38954EA9-1E6C-4FE4-A008-3A729B6C3C1C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37" name="ตัวเชื่อมต่อตรง 336">
                <a:extLst>
                  <a:ext uri="{FF2B5EF4-FFF2-40B4-BE49-F238E27FC236}">
                    <a16:creationId xmlns:a16="http://schemas.microsoft.com/office/drawing/2014/main" id="{75B4A178-CD20-4B56-9994-2F7C233EE7AE}"/>
                  </a:ext>
                </a:extLst>
              </p:cNvPr>
              <p:cNvCxnSpPr>
                <a:cxnSpLocks/>
                <a:stCxn id="33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8" name="รูปแบบอิสระ: รูปร่าง 337">
                <a:extLst>
                  <a:ext uri="{FF2B5EF4-FFF2-40B4-BE49-F238E27FC236}">
                    <a16:creationId xmlns:a16="http://schemas.microsoft.com/office/drawing/2014/main" id="{7487A5A4-607E-4124-927A-C8FBBED55F38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9" name="รูปแบบอิสระ: รูปร่าง 338">
                <a:extLst>
                  <a:ext uri="{FF2B5EF4-FFF2-40B4-BE49-F238E27FC236}">
                    <a16:creationId xmlns:a16="http://schemas.microsoft.com/office/drawing/2014/main" id="{FD9E3095-35D8-49FA-A59F-0ACA058826B1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40" name="รูปแบบอิสระ: รูปร่าง 339">
                <a:extLst>
                  <a:ext uri="{FF2B5EF4-FFF2-40B4-BE49-F238E27FC236}">
                    <a16:creationId xmlns:a16="http://schemas.microsoft.com/office/drawing/2014/main" id="{BDEC0925-7072-4F85-AF31-E65B94E2657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41" name="รูปแบบอิสระ: รูปร่าง 340">
                <a:extLst>
                  <a:ext uri="{FF2B5EF4-FFF2-40B4-BE49-F238E27FC236}">
                    <a16:creationId xmlns:a16="http://schemas.microsoft.com/office/drawing/2014/main" id="{83262EF1-56E1-49C6-A875-C1C91D2496B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5" name="กลุ่ม 304">
              <a:extLst>
                <a:ext uri="{FF2B5EF4-FFF2-40B4-BE49-F238E27FC236}">
                  <a16:creationId xmlns:a16="http://schemas.microsoft.com/office/drawing/2014/main" id="{221E7372-9FB0-4D9B-A272-8FA7ABDDC520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30" name="รูปแบบอิสระ: รูปร่าง 329">
                <a:extLst>
                  <a:ext uri="{FF2B5EF4-FFF2-40B4-BE49-F238E27FC236}">
                    <a16:creationId xmlns:a16="http://schemas.microsoft.com/office/drawing/2014/main" id="{36D4F744-B51B-4573-8984-AE53635DDDED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31" name="ตัวเชื่อมต่อตรง 330">
                <a:extLst>
                  <a:ext uri="{FF2B5EF4-FFF2-40B4-BE49-F238E27FC236}">
                    <a16:creationId xmlns:a16="http://schemas.microsoft.com/office/drawing/2014/main" id="{B9A181C2-47AB-4425-938A-5ED33A629835}"/>
                  </a:ext>
                </a:extLst>
              </p:cNvPr>
              <p:cNvCxnSpPr>
                <a:cxnSpLocks/>
                <a:stCxn id="33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2" name="รูปแบบอิสระ: รูปร่าง 331">
                <a:extLst>
                  <a:ext uri="{FF2B5EF4-FFF2-40B4-BE49-F238E27FC236}">
                    <a16:creationId xmlns:a16="http://schemas.microsoft.com/office/drawing/2014/main" id="{3AD11709-C68C-4078-9D47-F826F63C39E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3" name="รูปแบบอิสระ: รูปร่าง 332">
                <a:extLst>
                  <a:ext uri="{FF2B5EF4-FFF2-40B4-BE49-F238E27FC236}">
                    <a16:creationId xmlns:a16="http://schemas.microsoft.com/office/drawing/2014/main" id="{5996A234-7C25-42E3-AA1B-6DD2586A823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4" name="รูปแบบอิสระ: รูปร่าง 333">
                <a:extLst>
                  <a:ext uri="{FF2B5EF4-FFF2-40B4-BE49-F238E27FC236}">
                    <a16:creationId xmlns:a16="http://schemas.microsoft.com/office/drawing/2014/main" id="{7FB2D110-8AEE-4CCC-AC0E-FBF2E29F9E7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5" name="รูปแบบอิสระ: รูปร่าง 334">
                <a:extLst>
                  <a:ext uri="{FF2B5EF4-FFF2-40B4-BE49-F238E27FC236}">
                    <a16:creationId xmlns:a16="http://schemas.microsoft.com/office/drawing/2014/main" id="{B5DD0708-49BB-4607-A79E-078AD31D9EDC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6" name="กลุ่ม 305">
              <a:extLst>
                <a:ext uri="{FF2B5EF4-FFF2-40B4-BE49-F238E27FC236}">
                  <a16:creationId xmlns:a16="http://schemas.microsoft.com/office/drawing/2014/main" id="{762A4D0F-B3A7-49F3-9F84-DDF3E97431EE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28" name="สี่เหลี่ยมผืนผ้า 5">
                <a:extLst>
                  <a:ext uri="{FF2B5EF4-FFF2-40B4-BE49-F238E27FC236}">
                    <a16:creationId xmlns:a16="http://schemas.microsoft.com/office/drawing/2014/main" id="{B563ED1E-0FC2-4F45-B2E0-41B6ACCA0001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9" name="สี่เหลี่ยมผืนผ้า 5">
                <a:extLst>
                  <a:ext uri="{FF2B5EF4-FFF2-40B4-BE49-F238E27FC236}">
                    <a16:creationId xmlns:a16="http://schemas.microsoft.com/office/drawing/2014/main" id="{228ADDC0-7E50-4D03-B787-E55575F44A45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7" name="กลุ่ม 306">
              <a:extLst>
                <a:ext uri="{FF2B5EF4-FFF2-40B4-BE49-F238E27FC236}">
                  <a16:creationId xmlns:a16="http://schemas.microsoft.com/office/drawing/2014/main" id="{D96994BF-3459-4313-B0FD-9CC4F21FE9CC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22" name="รูปแบบอิสระ: รูปร่าง 321">
                <a:extLst>
                  <a:ext uri="{FF2B5EF4-FFF2-40B4-BE49-F238E27FC236}">
                    <a16:creationId xmlns:a16="http://schemas.microsoft.com/office/drawing/2014/main" id="{836C0741-7814-4484-84CA-E327EE62A64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23" name="ตัวเชื่อมต่อตรง 322">
                <a:extLst>
                  <a:ext uri="{FF2B5EF4-FFF2-40B4-BE49-F238E27FC236}">
                    <a16:creationId xmlns:a16="http://schemas.microsoft.com/office/drawing/2014/main" id="{E32749DB-45C4-4A54-AFE3-8974C240B0BC}"/>
                  </a:ext>
                </a:extLst>
              </p:cNvPr>
              <p:cNvCxnSpPr>
                <a:cxnSpLocks/>
                <a:stCxn id="322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4" name="รูปแบบอิสระ: รูปร่าง 323">
                <a:extLst>
                  <a:ext uri="{FF2B5EF4-FFF2-40B4-BE49-F238E27FC236}">
                    <a16:creationId xmlns:a16="http://schemas.microsoft.com/office/drawing/2014/main" id="{882314B1-51C7-4A83-8F77-36F01F4C7701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5" name="รูปแบบอิสระ: รูปร่าง 324">
                <a:extLst>
                  <a:ext uri="{FF2B5EF4-FFF2-40B4-BE49-F238E27FC236}">
                    <a16:creationId xmlns:a16="http://schemas.microsoft.com/office/drawing/2014/main" id="{6CE79048-BB08-4297-B4CC-E0B8C3F70258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6" name="รูปแบบอิสระ: รูปร่าง 325">
                <a:extLst>
                  <a:ext uri="{FF2B5EF4-FFF2-40B4-BE49-F238E27FC236}">
                    <a16:creationId xmlns:a16="http://schemas.microsoft.com/office/drawing/2014/main" id="{A9E536C7-D135-4E06-A499-441F44FC730E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7" name="รูปแบบอิสระ: รูปร่าง 326">
                <a:extLst>
                  <a:ext uri="{FF2B5EF4-FFF2-40B4-BE49-F238E27FC236}">
                    <a16:creationId xmlns:a16="http://schemas.microsoft.com/office/drawing/2014/main" id="{08AAE953-5048-4CE8-BF40-CF47AD7BFA8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8" name="กลุ่ม 307">
              <a:extLst>
                <a:ext uri="{FF2B5EF4-FFF2-40B4-BE49-F238E27FC236}">
                  <a16:creationId xmlns:a16="http://schemas.microsoft.com/office/drawing/2014/main" id="{7A43BE1E-0979-4827-8E43-26832B6C00A0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16" name="รูปแบบอิสระ: รูปร่าง 315">
                <a:extLst>
                  <a:ext uri="{FF2B5EF4-FFF2-40B4-BE49-F238E27FC236}">
                    <a16:creationId xmlns:a16="http://schemas.microsoft.com/office/drawing/2014/main" id="{CEDECD0F-B278-415B-81D4-8371DF985BA2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7" name="ตัวเชื่อมต่อตรง 316">
                <a:extLst>
                  <a:ext uri="{FF2B5EF4-FFF2-40B4-BE49-F238E27FC236}">
                    <a16:creationId xmlns:a16="http://schemas.microsoft.com/office/drawing/2014/main" id="{284EB1AB-6B2E-42AB-84B7-1211A0343AF1}"/>
                  </a:ext>
                </a:extLst>
              </p:cNvPr>
              <p:cNvCxnSpPr>
                <a:cxnSpLocks/>
                <a:stCxn id="31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รูปแบบอิสระ: รูปร่าง 317">
                <a:extLst>
                  <a:ext uri="{FF2B5EF4-FFF2-40B4-BE49-F238E27FC236}">
                    <a16:creationId xmlns:a16="http://schemas.microsoft.com/office/drawing/2014/main" id="{68B99AE5-215D-430F-A069-5343DC78ACB9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9" name="รูปแบบอิสระ: รูปร่าง 318">
                <a:extLst>
                  <a:ext uri="{FF2B5EF4-FFF2-40B4-BE49-F238E27FC236}">
                    <a16:creationId xmlns:a16="http://schemas.microsoft.com/office/drawing/2014/main" id="{5A2777C6-AE62-4F59-AECD-2D4A5F3A9EB3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0" name="รูปแบบอิสระ: รูปร่าง 319">
                <a:extLst>
                  <a:ext uri="{FF2B5EF4-FFF2-40B4-BE49-F238E27FC236}">
                    <a16:creationId xmlns:a16="http://schemas.microsoft.com/office/drawing/2014/main" id="{7B4EA136-7A11-4C23-BF0E-330123EE5C4D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1" name="รูปแบบอิสระ: รูปร่าง 320">
                <a:extLst>
                  <a:ext uri="{FF2B5EF4-FFF2-40B4-BE49-F238E27FC236}">
                    <a16:creationId xmlns:a16="http://schemas.microsoft.com/office/drawing/2014/main" id="{081D1DC6-FEDC-4527-832D-7B5690C3E4CA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9" name="กลุ่ม 308">
              <a:extLst>
                <a:ext uri="{FF2B5EF4-FFF2-40B4-BE49-F238E27FC236}">
                  <a16:creationId xmlns:a16="http://schemas.microsoft.com/office/drawing/2014/main" id="{D0230E28-8BD9-43CE-9B46-EB5A11048E65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10" name="รูปแบบอิสระ: รูปร่าง 309">
                <a:extLst>
                  <a:ext uri="{FF2B5EF4-FFF2-40B4-BE49-F238E27FC236}">
                    <a16:creationId xmlns:a16="http://schemas.microsoft.com/office/drawing/2014/main" id="{3875B2B4-1F1D-4B59-A899-82FC7D92626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1" name="ตัวเชื่อมต่อตรง 310">
                <a:extLst>
                  <a:ext uri="{FF2B5EF4-FFF2-40B4-BE49-F238E27FC236}">
                    <a16:creationId xmlns:a16="http://schemas.microsoft.com/office/drawing/2014/main" id="{A2177A3E-17DE-452F-83FF-906DD6EE68EE}"/>
                  </a:ext>
                </a:extLst>
              </p:cNvPr>
              <p:cNvCxnSpPr>
                <a:cxnSpLocks/>
                <a:stCxn id="31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4AF6BB0E-8C33-4117-B060-95A60C2BC005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1D008F0A-BD4A-4DC4-A37E-84D233D2FB8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691D07D7-1292-4A2F-9448-A4B8DC28B96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5" name="รูปแบบอิสระ: รูปร่าง 314">
                <a:extLst>
                  <a:ext uri="{FF2B5EF4-FFF2-40B4-BE49-F238E27FC236}">
                    <a16:creationId xmlns:a16="http://schemas.microsoft.com/office/drawing/2014/main" id="{388BB53C-2A90-4331-9F8A-0E034E7E7EE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342" name="กลุ่ม 341">
            <a:extLst>
              <a:ext uri="{FF2B5EF4-FFF2-40B4-BE49-F238E27FC236}">
                <a16:creationId xmlns:a16="http://schemas.microsoft.com/office/drawing/2014/main" id="{4C93EA75-A9BD-4D1F-9CC7-2E50FBF21F76}"/>
              </a:ext>
            </a:extLst>
          </p:cNvPr>
          <p:cNvGrpSpPr/>
          <p:nvPr/>
        </p:nvGrpSpPr>
        <p:grpSpPr>
          <a:xfrm>
            <a:off x="11328804" y="285259"/>
            <a:ext cx="885892" cy="1322325"/>
            <a:chOff x="2492332" y="582689"/>
            <a:chExt cx="4146187" cy="6074613"/>
          </a:xfrm>
        </p:grpSpPr>
        <p:grpSp>
          <p:nvGrpSpPr>
            <p:cNvPr id="343" name="กลุ่ม 342">
              <a:extLst>
                <a:ext uri="{FF2B5EF4-FFF2-40B4-BE49-F238E27FC236}">
                  <a16:creationId xmlns:a16="http://schemas.microsoft.com/office/drawing/2014/main" id="{C6637C8D-BBB5-49DD-9ECD-DA64E3EE5FB7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75" name="รูปแบบอิสระ: รูปร่าง 374">
                <a:extLst>
                  <a:ext uri="{FF2B5EF4-FFF2-40B4-BE49-F238E27FC236}">
                    <a16:creationId xmlns:a16="http://schemas.microsoft.com/office/drawing/2014/main" id="{E2436A1B-B270-4229-ACFF-EDCFBFBB936B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76" name="ตัวเชื่อมต่อตรง 375">
                <a:extLst>
                  <a:ext uri="{FF2B5EF4-FFF2-40B4-BE49-F238E27FC236}">
                    <a16:creationId xmlns:a16="http://schemas.microsoft.com/office/drawing/2014/main" id="{D59D1657-35C9-4F1C-A6DB-C1024D56C46B}"/>
                  </a:ext>
                </a:extLst>
              </p:cNvPr>
              <p:cNvCxnSpPr>
                <a:cxnSpLocks/>
                <a:stCxn id="37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7" name="รูปแบบอิสระ: รูปร่าง 376">
                <a:extLst>
                  <a:ext uri="{FF2B5EF4-FFF2-40B4-BE49-F238E27FC236}">
                    <a16:creationId xmlns:a16="http://schemas.microsoft.com/office/drawing/2014/main" id="{6A2FD4C3-466E-40CA-AA2B-C2DD9630E7A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8" name="รูปแบบอิสระ: รูปร่าง 377">
                <a:extLst>
                  <a:ext uri="{FF2B5EF4-FFF2-40B4-BE49-F238E27FC236}">
                    <a16:creationId xmlns:a16="http://schemas.microsoft.com/office/drawing/2014/main" id="{F78DD255-540F-4B26-8D2D-E256355211E2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9" name="รูปแบบอิสระ: รูปร่าง 378">
                <a:extLst>
                  <a:ext uri="{FF2B5EF4-FFF2-40B4-BE49-F238E27FC236}">
                    <a16:creationId xmlns:a16="http://schemas.microsoft.com/office/drawing/2014/main" id="{B90E99CC-EBEB-47D8-9770-5A305A1D9DE3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80" name="รูปแบบอิสระ: รูปร่าง 379">
                <a:extLst>
                  <a:ext uri="{FF2B5EF4-FFF2-40B4-BE49-F238E27FC236}">
                    <a16:creationId xmlns:a16="http://schemas.microsoft.com/office/drawing/2014/main" id="{E8EA3549-25E2-4133-8B78-D43E303F16DA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4" name="กลุ่ม 343">
              <a:extLst>
                <a:ext uri="{FF2B5EF4-FFF2-40B4-BE49-F238E27FC236}">
                  <a16:creationId xmlns:a16="http://schemas.microsoft.com/office/drawing/2014/main" id="{3D98D9B9-EEAB-4C7B-8C7C-D0C7A0236195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69" name="รูปแบบอิสระ: รูปร่าง 368">
                <a:extLst>
                  <a:ext uri="{FF2B5EF4-FFF2-40B4-BE49-F238E27FC236}">
                    <a16:creationId xmlns:a16="http://schemas.microsoft.com/office/drawing/2014/main" id="{2E8CCD5B-6A76-444A-B889-64950B79599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70" name="ตัวเชื่อมต่อตรง 369">
                <a:extLst>
                  <a:ext uri="{FF2B5EF4-FFF2-40B4-BE49-F238E27FC236}">
                    <a16:creationId xmlns:a16="http://schemas.microsoft.com/office/drawing/2014/main" id="{0934228F-1F40-47B8-9518-DB7998B017CC}"/>
                  </a:ext>
                </a:extLst>
              </p:cNvPr>
              <p:cNvCxnSpPr>
                <a:cxnSpLocks/>
                <a:stCxn id="36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1" name="รูปแบบอิสระ: รูปร่าง 370">
                <a:extLst>
                  <a:ext uri="{FF2B5EF4-FFF2-40B4-BE49-F238E27FC236}">
                    <a16:creationId xmlns:a16="http://schemas.microsoft.com/office/drawing/2014/main" id="{5D33052C-A3F8-412B-94F6-00F373F4F1D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2" name="รูปแบบอิสระ: รูปร่าง 371">
                <a:extLst>
                  <a:ext uri="{FF2B5EF4-FFF2-40B4-BE49-F238E27FC236}">
                    <a16:creationId xmlns:a16="http://schemas.microsoft.com/office/drawing/2014/main" id="{CDDC3A09-6079-4D1D-A221-AA24CB06598D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3" name="รูปแบบอิสระ: รูปร่าง 372">
                <a:extLst>
                  <a:ext uri="{FF2B5EF4-FFF2-40B4-BE49-F238E27FC236}">
                    <a16:creationId xmlns:a16="http://schemas.microsoft.com/office/drawing/2014/main" id="{6FA9EE0C-C909-4156-8A99-27467C8482A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4" name="รูปแบบอิสระ: รูปร่าง 373">
                <a:extLst>
                  <a:ext uri="{FF2B5EF4-FFF2-40B4-BE49-F238E27FC236}">
                    <a16:creationId xmlns:a16="http://schemas.microsoft.com/office/drawing/2014/main" id="{5EB3DE90-52B9-42B8-85BC-D691D760028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5" name="กลุ่ม 344">
              <a:extLst>
                <a:ext uri="{FF2B5EF4-FFF2-40B4-BE49-F238E27FC236}">
                  <a16:creationId xmlns:a16="http://schemas.microsoft.com/office/drawing/2014/main" id="{B0CE716A-BAA0-4BDD-837A-A05E5E432E8B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67" name="สี่เหลี่ยมผืนผ้า 5">
                <a:extLst>
                  <a:ext uri="{FF2B5EF4-FFF2-40B4-BE49-F238E27FC236}">
                    <a16:creationId xmlns:a16="http://schemas.microsoft.com/office/drawing/2014/main" id="{6167CFB7-14C5-4C8F-A924-34A36653177C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8" name="สี่เหลี่ยมผืนผ้า 5">
                <a:extLst>
                  <a:ext uri="{FF2B5EF4-FFF2-40B4-BE49-F238E27FC236}">
                    <a16:creationId xmlns:a16="http://schemas.microsoft.com/office/drawing/2014/main" id="{5C7310FD-D9C7-465E-969E-AA3E6BB476AE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6" name="กลุ่ม 345">
              <a:extLst>
                <a:ext uri="{FF2B5EF4-FFF2-40B4-BE49-F238E27FC236}">
                  <a16:creationId xmlns:a16="http://schemas.microsoft.com/office/drawing/2014/main" id="{52B92437-0C93-4857-B559-19FBA264346F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61" name="รูปแบบอิสระ: รูปร่าง 360">
                <a:extLst>
                  <a:ext uri="{FF2B5EF4-FFF2-40B4-BE49-F238E27FC236}">
                    <a16:creationId xmlns:a16="http://schemas.microsoft.com/office/drawing/2014/main" id="{D078D315-3C33-4C47-B028-D8EC26915946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62" name="ตัวเชื่อมต่อตรง 361">
                <a:extLst>
                  <a:ext uri="{FF2B5EF4-FFF2-40B4-BE49-F238E27FC236}">
                    <a16:creationId xmlns:a16="http://schemas.microsoft.com/office/drawing/2014/main" id="{FCE64998-F115-4C46-8FA9-05ADF0BEB2A3}"/>
                  </a:ext>
                </a:extLst>
              </p:cNvPr>
              <p:cNvCxnSpPr>
                <a:cxnSpLocks/>
                <a:stCxn id="361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3" name="รูปแบบอิสระ: รูปร่าง 362">
                <a:extLst>
                  <a:ext uri="{FF2B5EF4-FFF2-40B4-BE49-F238E27FC236}">
                    <a16:creationId xmlns:a16="http://schemas.microsoft.com/office/drawing/2014/main" id="{ABF35C15-98F7-43B6-9720-363F4D7F587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4" name="รูปแบบอิสระ: รูปร่าง 363">
                <a:extLst>
                  <a:ext uri="{FF2B5EF4-FFF2-40B4-BE49-F238E27FC236}">
                    <a16:creationId xmlns:a16="http://schemas.microsoft.com/office/drawing/2014/main" id="{B22FE2A6-6915-4B96-8268-DC23FD0DF86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5" name="รูปแบบอิสระ: รูปร่าง 364">
                <a:extLst>
                  <a:ext uri="{FF2B5EF4-FFF2-40B4-BE49-F238E27FC236}">
                    <a16:creationId xmlns:a16="http://schemas.microsoft.com/office/drawing/2014/main" id="{8EE0B917-13BF-4777-A994-9AA915EB371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6" name="รูปแบบอิสระ: รูปร่าง 365">
                <a:extLst>
                  <a:ext uri="{FF2B5EF4-FFF2-40B4-BE49-F238E27FC236}">
                    <a16:creationId xmlns:a16="http://schemas.microsoft.com/office/drawing/2014/main" id="{3BD2F5ED-96D1-4BF4-B81C-E15477AB90B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7" name="กลุ่ม 346">
              <a:extLst>
                <a:ext uri="{FF2B5EF4-FFF2-40B4-BE49-F238E27FC236}">
                  <a16:creationId xmlns:a16="http://schemas.microsoft.com/office/drawing/2014/main" id="{15033FF5-A034-4B92-B20A-86C7704A1381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55" name="รูปแบบอิสระ: รูปร่าง 354">
                <a:extLst>
                  <a:ext uri="{FF2B5EF4-FFF2-40B4-BE49-F238E27FC236}">
                    <a16:creationId xmlns:a16="http://schemas.microsoft.com/office/drawing/2014/main" id="{8BC8889F-9C75-4572-8AFB-B5675B1DFBE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56" name="ตัวเชื่อมต่อตรง 355">
                <a:extLst>
                  <a:ext uri="{FF2B5EF4-FFF2-40B4-BE49-F238E27FC236}">
                    <a16:creationId xmlns:a16="http://schemas.microsoft.com/office/drawing/2014/main" id="{643DEC52-B66E-4E9C-9417-001BECF639A9}"/>
                  </a:ext>
                </a:extLst>
              </p:cNvPr>
              <p:cNvCxnSpPr>
                <a:cxnSpLocks/>
                <a:stCxn id="35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7" name="รูปแบบอิสระ: รูปร่าง 356">
                <a:extLst>
                  <a:ext uri="{FF2B5EF4-FFF2-40B4-BE49-F238E27FC236}">
                    <a16:creationId xmlns:a16="http://schemas.microsoft.com/office/drawing/2014/main" id="{8F7C74BF-94D8-4ECF-A3F5-1A667D3F6D3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8" name="รูปแบบอิสระ: รูปร่าง 357">
                <a:extLst>
                  <a:ext uri="{FF2B5EF4-FFF2-40B4-BE49-F238E27FC236}">
                    <a16:creationId xmlns:a16="http://schemas.microsoft.com/office/drawing/2014/main" id="{BAAB8D59-FC72-44F6-922E-FF16CF19F2F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9" name="รูปแบบอิสระ: รูปร่าง 358">
                <a:extLst>
                  <a:ext uri="{FF2B5EF4-FFF2-40B4-BE49-F238E27FC236}">
                    <a16:creationId xmlns:a16="http://schemas.microsoft.com/office/drawing/2014/main" id="{5CCC264E-A06E-436E-A3AB-94DD63453F01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0" name="รูปแบบอิสระ: รูปร่าง 359">
                <a:extLst>
                  <a:ext uri="{FF2B5EF4-FFF2-40B4-BE49-F238E27FC236}">
                    <a16:creationId xmlns:a16="http://schemas.microsoft.com/office/drawing/2014/main" id="{A34AE61A-A98B-4BAF-958A-2F255C39B0E5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8" name="กลุ่ม 347">
              <a:extLst>
                <a:ext uri="{FF2B5EF4-FFF2-40B4-BE49-F238E27FC236}">
                  <a16:creationId xmlns:a16="http://schemas.microsoft.com/office/drawing/2014/main" id="{9C8CCE00-DA07-4030-88AB-AE8B3147A7FA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49" name="รูปแบบอิสระ: รูปร่าง 348">
                <a:extLst>
                  <a:ext uri="{FF2B5EF4-FFF2-40B4-BE49-F238E27FC236}">
                    <a16:creationId xmlns:a16="http://schemas.microsoft.com/office/drawing/2014/main" id="{1250C81D-E5D1-479C-A590-FD0BE053649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50" name="ตัวเชื่อมต่อตรง 349">
                <a:extLst>
                  <a:ext uri="{FF2B5EF4-FFF2-40B4-BE49-F238E27FC236}">
                    <a16:creationId xmlns:a16="http://schemas.microsoft.com/office/drawing/2014/main" id="{C11CBDDA-8E8F-474E-BCE6-702BD48637CA}"/>
                  </a:ext>
                </a:extLst>
              </p:cNvPr>
              <p:cNvCxnSpPr>
                <a:cxnSpLocks/>
                <a:stCxn id="34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1" name="รูปแบบอิสระ: รูปร่าง 350">
                <a:extLst>
                  <a:ext uri="{FF2B5EF4-FFF2-40B4-BE49-F238E27FC236}">
                    <a16:creationId xmlns:a16="http://schemas.microsoft.com/office/drawing/2014/main" id="{1E8354E6-76E5-4262-8722-73E50B6140F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2" name="รูปแบบอิสระ: รูปร่าง 351">
                <a:extLst>
                  <a:ext uri="{FF2B5EF4-FFF2-40B4-BE49-F238E27FC236}">
                    <a16:creationId xmlns:a16="http://schemas.microsoft.com/office/drawing/2014/main" id="{43A2F3DA-BC2D-4B62-A5F5-880D08FB719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3" name="รูปแบบอิสระ: รูปร่าง 352">
                <a:extLst>
                  <a:ext uri="{FF2B5EF4-FFF2-40B4-BE49-F238E27FC236}">
                    <a16:creationId xmlns:a16="http://schemas.microsoft.com/office/drawing/2014/main" id="{A266F24B-B244-4DB6-B82B-1A97FF9E4E18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4" name="รูปแบบอิสระ: รูปร่าง 353">
                <a:extLst>
                  <a:ext uri="{FF2B5EF4-FFF2-40B4-BE49-F238E27FC236}">
                    <a16:creationId xmlns:a16="http://schemas.microsoft.com/office/drawing/2014/main" id="{294F0321-7DA6-4658-BE7C-9C3DCA0EF99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sp>
        <p:nvSpPr>
          <p:cNvPr id="267" name="ชื่อเรื่อง 826">
            <a:extLst>
              <a:ext uri="{FF2B5EF4-FFF2-40B4-BE49-F238E27FC236}">
                <a16:creationId xmlns:a16="http://schemas.microsoft.com/office/drawing/2014/main" id="{3C0F92EF-031B-428F-9B10-2626DCF4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528" y="877038"/>
            <a:ext cx="6447820" cy="95887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h-TH" sz="4800" dirty="0">
              <a:ln>
                <a:solidFill>
                  <a:srgbClr val="5E2700"/>
                </a:solidFill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5466F8A4-1FA1-4B16-9B7A-65082140E592}"/>
              </a:ext>
            </a:extLst>
          </p:cNvPr>
          <p:cNvSpPr/>
          <p:nvPr/>
        </p:nvSpPr>
        <p:spPr>
          <a:xfrm>
            <a:off x="2223460" y="831291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DF20EE-3691-9068-2625-E78BDFD097DA}"/>
              </a:ext>
            </a:extLst>
          </p:cNvPr>
          <p:cNvGrpSpPr/>
          <p:nvPr/>
        </p:nvGrpSpPr>
        <p:grpSpPr>
          <a:xfrm>
            <a:off x="428190" y="2334906"/>
            <a:ext cx="3979218" cy="1679310"/>
            <a:chOff x="428190" y="2334906"/>
            <a:chExt cx="3979218" cy="167931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C4BA238-A304-5FC5-C83B-EF0FC2739E90}"/>
                </a:ext>
              </a:extLst>
            </p:cNvPr>
            <p:cNvSpPr/>
            <p:nvPr/>
          </p:nvSpPr>
          <p:spPr>
            <a:xfrm>
              <a:off x="428190" y="2334906"/>
              <a:ext cx="3704898" cy="16793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762883A-CB79-0726-685C-41B355457746}"/>
                </a:ext>
              </a:extLst>
            </p:cNvPr>
            <p:cNvSpPr/>
            <p:nvPr/>
          </p:nvSpPr>
          <p:spPr>
            <a:xfrm>
              <a:off x="1671324" y="241353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9E441E-2763-E424-A7CC-F4624737FF32}"/>
                </a:ext>
              </a:extLst>
            </p:cNvPr>
            <p:cNvSpPr txBox="1"/>
            <p:nvPr/>
          </p:nvSpPr>
          <p:spPr>
            <a:xfrm>
              <a:off x="2185416" y="2429814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- 10 = 30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3BF603F-8F54-170E-C2E0-376BB6FFE6A7}"/>
                </a:ext>
              </a:extLst>
            </p:cNvPr>
            <p:cNvSpPr txBox="1"/>
            <p:nvPr/>
          </p:nvSpPr>
          <p:spPr>
            <a:xfrm>
              <a:off x="1629660" y="3076991"/>
              <a:ext cx="27777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 + 10 = 40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104DC1E-DE5A-986F-5D05-2BBA929626BF}"/>
              </a:ext>
            </a:extLst>
          </p:cNvPr>
          <p:cNvGrpSpPr/>
          <p:nvPr/>
        </p:nvGrpSpPr>
        <p:grpSpPr>
          <a:xfrm>
            <a:off x="5728212" y="2413538"/>
            <a:ext cx="2525772" cy="1873922"/>
            <a:chOff x="5728212" y="2413538"/>
            <a:chExt cx="2525772" cy="1873922"/>
          </a:xfrm>
        </p:grpSpPr>
        <p:sp>
          <p:nvSpPr>
            <p:cNvPr id="291" name="Rectangle: Rounded Corners 290">
              <a:extLst>
                <a:ext uri="{FF2B5EF4-FFF2-40B4-BE49-F238E27FC236}">
                  <a16:creationId xmlns:a16="http://schemas.microsoft.com/office/drawing/2014/main" id="{6F09B5E6-1B7D-E454-3880-8898334C3F01}"/>
                </a:ext>
              </a:extLst>
            </p:cNvPr>
            <p:cNvSpPr/>
            <p:nvPr/>
          </p:nvSpPr>
          <p:spPr>
            <a:xfrm>
              <a:off x="5728212" y="2429814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45F282B0-385A-8361-7D4C-3B3B69E8E3A0}"/>
                </a:ext>
              </a:extLst>
            </p:cNvPr>
            <p:cNvSpPr txBox="1"/>
            <p:nvPr/>
          </p:nvSpPr>
          <p:spPr>
            <a:xfrm>
              <a:off x="6306312" y="2413538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- 20 = 40</a:t>
              </a:r>
            </a:p>
          </p:txBody>
        </p:sp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C05A37D6-217D-EA5E-29AF-3EE4DE0F2B2A}"/>
                </a:ext>
              </a:extLst>
            </p:cNvPr>
            <p:cNvSpPr/>
            <p:nvPr/>
          </p:nvSpPr>
          <p:spPr>
            <a:xfrm>
              <a:off x="5728212" y="3104874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1CF3565A-E808-8DEC-18CD-2D5042CA4CAA}"/>
                </a:ext>
              </a:extLst>
            </p:cNvPr>
            <p:cNvSpPr txBox="1"/>
            <p:nvPr/>
          </p:nvSpPr>
          <p:spPr>
            <a:xfrm>
              <a:off x="6306312" y="3064952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- 12 = 25</a:t>
              </a:r>
            </a:p>
          </p:txBody>
        </p:sp>
        <p:sp>
          <p:nvSpPr>
            <p:cNvPr id="295" name="Rectangle: Rounded Corners 294">
              <a:extLst>
                <a:ext uri="{FF2B5EF4-FFF2-40B4-BE49-F238E27FC236}">
                  <a16:creationId xmlns:a16="http://schemas.microsoft.com/office/drawing/2014/main" id="{145E1FD2-5F99-C431-EB2B-A625716B93F1}"/>
                </a:ext>
              </a:extLst>
            </p:cNvPr>
            <p:cNvSpPr/>
            <p:nvPr/>
          </p:nvSpPr>
          <p:spPr>
            <a:xfrm>
              <a:off x="5728212" y="3761750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C93912B-FF3B-39E0-62DE-3B4A17AC9FB1}"/>
                </a:ext>
              </a:extLst>
            </p:cNvPr>
            <p:cNvSpPr txBox="1"/>
            <p:nvPr/>
          </p:nvSpPr>
          <p:spPr>
            <a:xfrm>
              <a:off x="6306312" y="370268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- 18 = 42</a:t>
              </a:r>
            </a:p>
          </p:txBody>
        </p:sp>
      </p:grpSp>
      <p:sp>
        <p:nvSpPr>
          <p:cNvPr id="459" name="Rectangle: Rounded Corners 458">
            <a:extLst>
              <a:ext uri="{FF2B5EF4-FFF2-40B4-BE49-F238E27FC236}">
                <a16:creationId xmlns:a16="http://schemas.microsoft.com/office/drawing/2014/main" id="{EAA62998-CB0E-9613-3168-03E75FB522BB}"/>
              </a:ext>
            </a:extLst>
          </p:cNvPr>
          <p:cNvSpPr/>
          <p:nvPr/>
        </p:nvSpPr>
        <p:spPr>
          <a:xfrm>
            <a:off x="4455617" y="5413419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3" name="Rectangle: Rounded Corners 462">
            <a:extLst>
              <a:ext uri="{FF2B5EF4-FFF2-40B4-BE49-F238E27FC236}">
                <a16:creationId xmlns:a16="http://schemas.microsoft.com/office/drawing/2014/main" id="{9064C270-9F00-0C85-983A-42C2E9F318E8}"/>
              </a:ext>
            </a:extLst>
          </p:cNvPr>
          <p:cNvSpPr/>
          <p:nvPr/>
        </p:nvSpPr>
        <p:spPr>
          <a:xfrm>
            <a:off x="8584612" y="5399746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" name="Rectangle: Rounded Corners 470">
            <a:extLst>
              <a:ext uri="{FF2B5EF4-FFF2-40B4-BE49-F238E27FC236}">
                <a16:creationId xmlns:a16="http://schemas.microsoft.com/office/drawing/2014/main" id="{09ADB1A2-E40E-86E6-34B5-4C73406CF3ED}"/>
              </a:ext>
            </a:extLst>
          </p:cNvPr>
          <p:cNvSpPr/>
          <p:nvPr/>
        </p:nvSpPr>
        <p:spPr>
          <a:xfrm>
            <a:off x="358546" y="5456470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B536698C-ADBD-DA48-7DFA-08BBDC8DB717}"/>
              </a:ext>
            </a:extLst>
          </p:cNvPr>
          <p:cNvGrpSpPr/>
          <p:nvPr/>
        </p:nvGrpSpPr>
        <p:grpSpPr>
          <a:xfrm>
            <a:off x="517059" y="5477945"/>
            <a:ext cx="2501475" cy="584775"/>
            <a:chOff x="517059" y="5477945"/>
            <a:chExt cx="2501475" cy="584775"/>
          </a:xfrm>
        </p:grpSpPr>
        <p:sp>
          <p:nvSpPr>
            <p:cNvPr id="478" name="Rectangle: Rounded Corners 477">
              <a:extLst>
                <a:ext uri="{FF2B5EF4-FFF2-40B4-BE49-F238E27FC236}">
                  <a16:creationId xmlns:a16="http://schemas.microsoft.com/office/drawing/2014/main" id="{8938B9C5-489E-5C17-2D49-F4AC38EFF6F2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C3B747D8-2062-C140-05A0-4AAECB8B23B1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- 20 = 40</a:t>
              </a:r>
            </a:p>
          </p:txBody>
        </p: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9936347B-F617-6339-17CC-3F815F436383}"/>
              </a:ext>
            </a:extLst>
          </p:cNvPr>
          <p:cNvSpPr txBox="1"/>
          <p:nvPr/>
        </p:nvSpPr>
        <p:spPr>
          <a:xfrm>
            <a:off x="510130" y="6169848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+ 20 = 60</a:t>
            </a:r>
          </a:p>
        </p:txBody>
      </p:sp>
      <p:sp>
        <p:nvSpPr>
          <p:cNvPr id="481" name="Rectangle: Rounded Corners 480">
            <a:extLst>
              <a:ext uri="{FF2B5EF4-FFF2-40B4-BE49-F238E27FC236}">
                <a16:creationId xmlns:a16="http://schemas.microsoft.com/office/drawing/2014/main" id="{21283754-15F6-9484-B845-C29967461294}"/>
              </a:ext>
            </a:extLst>
          </p:cNvPr>
          <p:cNvSpPr/>
          <p:nvPr/>
        </p:nvSpPr>
        <p:spPr>
          <a:xfrm>
            <a:off x="465282" y="5522534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grpSp>
        <p:nvGrpSpPr>
          <p:cNvPr id="482" name="Group 481">
            <a:extLst>
              <a:ext uri="{FF2B5EF4-FFF2-40B4-BE49-F238E27FC236}">
                <a16:creationId xmlns:a16="http://schemas.microsoft.com/office/drawing/2014/main" id="{99391624-293D-1A89-1052-14FF245720CA}"/>
              </a:ext>
            </a:extLst>
          </p:cNvPr>
          <p:cNvGrpSpPr/>
          <p:nvPr/>
        </p:nvGrpSpPr>
        <p:grpSpPr>
          <a:xfrm>
            <a:off x="4614130" y="5434894"/>
            <a:ext cx="2501475" cy="584775"/>
            <a:chOff x="517059" y="5477945"/>
            <a:chExt cx="2501475" cy="584775"/>
          </a:xfrm>
        </p:grpSpPr>
        <p:sp>
          <p:nvSpPr>
            <p:cNvPr id="483" name="Rectangle: Rounded Corners 482">
              <a:extLst>
                <a:ext uri="{FF2B5EF4-FFF2-40B4-BE49-F238E27FC236}">
                  <a16:creationId xmlns:a16="http://schemas.microsoft.com/office/drawing/2014/main" id="{BA67AFA8-E0C1-12E7-B593-D66C238B447C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234DF6A2-07DC-66B9-94CD-80840325196A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- 12 = 25</a:t>
              </a:r>
            </a:p>
          </p:txBody>
        </p:sp>
      </p:grpSp>
      <p:sp>
        <p:nvSpPr>
          <p:cNvPr id="485" name="TextBox 484">
            <a:extLst>
              <a:ext uri="{FF2B5EF4-FFF2-40B4-BE49-F238E27FC236}">
                <a16:creationId xmlns:a16="http://schemas.microsoft.com/office/drawing/2014/main" id="{752FC552-A791-B2CC-A9F5-72446E242273}"/>
              </a:ext>
            </a:extLst>
          </p:cNvPr>
          <p:cNvSpPr txBox="1"/>
          <p:nvPr/>
        </p:nvSpPr>
        <p:spPr>
          <a:xfrm>
            <a:off x="4614130" y="6099287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+ 12 = 37</a:t>
            </a:r>
          </a:p>
        </p:txBody>
      </p:sp>
      <p:sp>
        <p:nvSpPr>
          <p:cNvPr id="486" name="Rectangle: Rounded Corners 485">
            <a:extLst>
              <a:ext uri="{FF2B5EF4-FFF2-40B4-BE49-F238E27FC236}">
                <a16:creationId xmlns:a16="http://schemas.microsoft.com/office/drawing/2014/main" id="{0B2774AB-FEB0-A726-DCA2-040DC3C67E25}"/>
              </a:ext>
            </a:extLst>
          </p:cNvPr>
          <p:cNvSpPr/>
          <p:nvPr/>
        </p:nvSpPr>
        <p:spPr>
          <a:xfrm>
            <a:off x="4497356" y="5490256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D80DB576-890A-E591-EFEE-EE2E7137B44F}"/>
              </a:ext>
            </a:extLst>
          </p:cNvPr>
          <p:cNvGrpSpPr/>
          <p:nvPr/>
        </p:nvGrpSpPr>
        <p:grpSpPr>
          <a:xfrm>
            <a:off x="8743125" y="5421221"/>
            <a:ext cx="2501475" cy="584775"/>
            <a:chOff x="517059" y="5477945"/>
            <a:chExt cx="2501475" cy="584775"/>
          </a:xfrm>
        </p:grpSpPr>
        <p:sp>
          <p:nvSpPr>
            <p:cNvPr id="488" name="Rectangle: Rounded Corners 487">
              <a:extLst>
                <a:ext uri="{FF2B5EF4-FFF2-40B4-BE49-F238E27FC236}">
                  <a16:creationId xmlns:a16="http://schemas.microsoft.com/office/drawing/2014/main" id="{5372C27A-FD67-B3DD-9E10-D615B9795E68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40A4E7C2-E606-9153-EBFA-FC7475FFA0A2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- 18 = 42</a:t>
              </a:r>
            </a:p>
          </p:txBody>
        </p:sp>
      </p:grpSp>
      <p:sp>
        <p:nvSpPr>
          <p:cNvPr id="490" name="TextBox 489">
            <a:extLst>
              <a:ext uri="{FF2B5EF4-FFF2-40B4-BE49-F238E27FC236}">
                <a16:creationId xmlns:a16="http://schemas.microsoft.com/office/drawing/2014/main" id="{D6549324-1384-18C9-6662-D99EDB58BD42}"/>
              </a:ext>
            </a:extLst>
          </p:cNvPr>
          <p:cNvSpPr txBox="1"/>
          <p:nvPr/>
        </p:nvSpPr>
        <p:spPr>
          <a:xfrm>
            <a:off x="8724577" y="6048822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 + 18 = 60</a:t>
            </a:r>
          </a:p>
        </p:txBody>
      </p:sp>
      <p:sp>
        <p:nvSpPr>
          <p:cNvPr id="491" name="Rectangle: Rounded Corners 490">
            <a:extLst>
              <a:ext uri="{FF2B5EF4-FFF2-40B4-BE49-F238E27FC236}">
                <a16:creationId xmlns:a16="http://schemas.microsoft.com/office/drawing/2014/main" id="{B95C3A6C-2323-2095-FF35-D49C3744A95D}"/>
              </a:ext>
            </a:extLst>
          </p:cNvPr>
          <p:cNvSpPr/>
          <p:nvPr/>
        </p:nvSpPr>
        <p:spPr>
          <a:xfrm>
            <a:off x="8663868" y="5469037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352463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" grpId="0" animBg="1"/>
      <p:bldP spid="463" grpId="0" animBg="1"/>
      <p:bldP spid="471" grpId="0" animBg="1"/>
      <p:bldP spid="480" grpId="0"/>
      <p:bldP spid="481" grpId="0" animBg="1"/>
      <p:bldP spid="485" grpId="0"/>
      <p:bldP spid="486" grpId="0" animBg="1"/>
      <p:bldP spid="490" grpId="0"/>
      <p:bldP spid="4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กลุ่ม 302">
            <a:extLst>
              <a:ext uri="{FF2B5EF4-FFF2-40B4-BE49-F238E27FC236}">
                <a16:creationId xmlns:a16="http://schemas.microsoft.com/office/drawing/2014/main" id="{A5F2814B-4E7C-4E4C-963B-F4711182AEEA}"/>
              </a:ext>
            </a:extLst>
          </p:cNvPr>
          <p:cNvGrpSpPr/>
          <p:nvPr/>
        </p:nvGrpSpPr>
        <p:grpSpPr>
          <a:xfrm>
            <a:off x="12318" y="228535"/>
            <a:ext cx="885892" cy="1322325"/>
            <a:chOff x="2492332" y="582689"/>
            <a:chExt cx="4146187" cy="6074613"/>
          </a:xfrm>
        </p:grpSpPr>
        <p:grpSp>
          <p:nvGrpSpPr>
            <p:cNvPr id="304" name="กลุ่ม 303">
              <a:extLst>
                <a:ext uri="{FF2B5EF4-FFF2-40B4-BE49-F238E27FC236}">
                  <a16:creationId xmlns:a16="http://schemas.microsoft.com/office/drawing/2014/main" id="{5A515C15-2E1A-4BE3-9495-1336CC5471F0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36" name="รูปแบบอิสระ: รูปร่าง 335">
                <a:extLst>
                  <a:ext uri="{FF2B5EF4-FFF2-40B4-BE49-F238E27FC236}">
                    <a16:creationId xmlns:a16="http://schemas.microsoft.com/office/drawing/2014/main" id="{38954EA9-1E6C-4FE4-A008-3A729B6C3C1C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37" name="ตัวเชื่อมต่อตรง 336">
                <a:extLst>
                  <a:ext uri="{FF2B5EF4-FFF2-40B4-BE49-F238E27FC236}">
                    <a16:creationId xmlns:a16="http://schemas.microsoft.com/office/drawing/2014/main" id="{75B4A178-CD20-4B56-9994-2F7C233EE7AE}"/>
                  </a:ext>
                </a:extLst>
              </p:cNvPr>
              <p:cNvCxnSpPr>
                <a:cxnSpLocks/>
                <a:stCxn id="33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8" name="รูปแบบอิสระ: รูปร่าง 337">
                <a:extLst>
                  <a:ext uri="{FF2B5EF4-FFF2-40B4-BE49-F238E27FC236}">
                    <a16:creationId xmlns:a16="http://schemas.microsoft.com/office/drawing/2014/main" id="{7487A5A4-607E-4124-927A-C8FBBED55F38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9" name="รูปแบบอิสระ: รูปร่าง 338">
                <a:extLst>
                  <a:ext uri="{FF2B5EF4-FFF2-40B4-BE49-F238E27FC236}">
                    <a16:creationId xmlns:a16="http://schemas.microsoft.com/office/drawing/2014/main" id="{FD9E3095-35D8-49FA-A59F-0ACA058826B1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40" name="รูปแบบอิสระ: รูปร่าง 339">
                <a:extLst>
                  <a:ext uri="{FF2B5EF4-FFF2-40B4-BE49-F238E27FC236}">
                    <a16:creationId xmlns:a16="http://schemas.microsoft.com/office/drawing/2014/main" id="{BDEC0925-7072-4F85-AF31-E65B94E2657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41" name="รูปแบบอิสระ: รูปร่าง 340">
                <a:extLst>
                  <a:ext uri="{FF2B5EF4-FFF2-40B4-BE49-F238E27FC236}">
                    <a16:creationId xmlns:a16="http://schemas.microsoft.com/office/drawing/2014/main" id="{83262EF1-56E1-49C6-A875-C1C91D2496B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5" name="กลุ่ม 304">
              <a:extLst>
                <a:ext uri="{FF2B5EF4-FFF2-40B4-BE49-F238E27FC236}">
                  <a16:creationId xmlns:a16="http://schemas.microsoft.com/office/drawing/2014/main" id="{221E7372-9FB0-4D9B-A272-8FA7ABDDC520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30" name="รูปแบบอิสระ: รูปร่าง 329">
                <a:extLst>
                  <a:ext uri="{FF2B5EF4-FFF2-40B4-BE49-F238E27FC236}">
                    <a16:creationId xmlns:a16="http://schemas.microsoft.com/office/drawing/2014/main" id="{36D4F744-B51B-4573-8984-AE53635DDDED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31" name="ตัวเชื่อมต่อตรง 330">
                <a:extLst>
                  <a:ext uri="{FF2B5EF4-FFF2-40B4-BE49-F238E27FC236}">
                    <a16:creationId xmlns:a16="http://schemas.microsoft.com/office/drawing/2014/main" id="{B9A181C2-47AB-4425-938A-5ED33A629835}"/>
                  </a:ext>
                </a:extLst>
              </p:cNvPr>
              <p:cNvCxnSpPr>
                <a:cxnSpLocks/>
                <a:stCxn id="33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2" name="รูปแบบอิสระ: รูปร่าง 331">
                <a:extLst>
                  <a:ext uri="{FF2B5EF4-FFF2-40B4-BE49-F238E27FC236}">
                    <a16:creationId xmlns:a16="http://schemas.microsoft.com/office/drawing/2014/main" id="{3AD11709-C68C-4078-9D47-F826F63C39E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3" name="รูปแบบอิสระ: รูปร่าง 332">
                <a:extLst>
                  <a:ext uri="{FF2B5EF4-FFF2-40B4-BE49-F238E27FC236}">
                    <a16:creationId xmlns:a16="http://schemas.microsoft.com/office/drawing/2014/main" id="{5996A234-7C25-42E3-AA1B-6DD2586A823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4" name="รูปแบบอิสระ: รูปร่าง 333">
                <a:extLst>
                  <a:ext uri="{FF2B5EF4-FFF2-40B4-BE49-F238E27FC236}">
                    <a16:creationId xmlns:a16="http://schemas.microsoft.com/office/drawing/2014/main" id="{7FB2D110-8AEE-4CCC-AC0E-FBF2E29F9E7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35" name="รูปแบบอิสระ: รูปร่าง 334">
                <a:extLst>
                  <a:ext uri="{FF2B5EF4-FFF2-40B4-BE49-F238E27FC236}">
                    <a16:creationId xmlns:a16="http://schemas.microsoft.com/office/drawing/2014/main" id="{B5DD0708-49BB-4607-A79E-078AD31D9EDC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6" name="กลุ่ม 305">
              <a:extLst>
                <a:ext uri="{FF2B5EF4-FFF2-40B4-BE49-F238E27FC236}">
                  <a16:creationId xmlns:a16="http://schemas.microsoft.com/office/drawing/2014/main" id="{762A4D0F-B3A7-49F3-9F84-DDF3E97431EE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28" name="สี่เหลี่ยมผืนผ้า 5">
                <a:extLst>
                  <a:ext uri="{FF2B5EF4-FFF2-40B4-BE49-F238E27FC236}">
                    <a16:creationId xmlns:a16="http://schemas.microsoft.com/office/drawing/2014/main" id="{B563ED1E-0FC2-4F45-B2E0-41B6ACCA0001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9" name="สี่เหลี่ยมผืนผ้า 5">
                <a:extLst>
                  <a:ext uri="{FF2B5EF4-FFF2-40B4-BE49-F238E27FC236}">
                    <a16:creationId xmlns:a16="http://schemas.microsoft.com/office/drawing/2014/main" id="{228ADDC0-7E50-4D03-B787-E55575F44A45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7" name="กลุ่ม 306">
              <a:extLst>
                <a:ext uri="{FF2B5EF4-FFF2-40B4-BE49-F238E27FC236}">
                  <a16:creationId xmlns:a16="http://schemas.microsoft.com/office/drawing/2014/main" id="{D96994BF-3459-4313-B0FD-9CC4F21FE9CC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22" name="รูปแบบอิสระ: รูปร่าง 321">
                <a:extLst>
                  <a:ext uri="{FF2B5EF4-FFF2-40B4-BE49-F238E27FC236}">
                    <a16:creationId xmlns:a16="http://schemas.microsoft.com/office/drawing/2014/main" id="{836C0741-7814-4484-84CA-E327EE62A64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23" name="ตัวเชื่อมต่อตรง 322">
                <a:extLst>
                  <a:ext uri="{FF2B5EF4-FFF2-40B4-BE49-F238E27FC236}">
                    <a16:creationId xmlns:a16="http://schemas.microsoft.com/office/drawing/2014/main" id="{E32749DB-45C4-4A54-AFE3-8974C240B0BC}"/>
                  </a:ext>
                </a:extLst>
              </p:cNvPr>
              <p:cNvCxnSpPr>
                <a:cxnSpLocks/>
                <a:stCxn id="322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4" name="รูปแบบอิสระ: รูปร่าง 323">
                <a:extLst>
                  <a:ext uri="{FF2B5EF4-FFF2-40B4-BE49-F238E27FC236}">
                    <a16:creationId xmlns:a16="http://schemas.microsoft.com/office/drawing/2014/main" id="{882314B1-51C7-4A83-8F77-36F01F4C7701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5" name="รูปแบบอิสระ: รูปร่าง 324">
                <a:extLst>
                  <a:ext uri="{FF2B5EF4-FFF2-40B4-BE49-F238E27FC236}">
                    <a16:creationId xmlns:a16="http://schemas.microsoft.com/office/drawing/2014/main" id="{6CE79048-BB08-4297-B4CC-E0B8C3F70258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6" name="รูปแบบอิสระ: รูปร่าง 325">
                <a:extLst>
                  <a:ext uri="{FF2B5EF4-FFF2-40B4-BE49-F238E27FC236}">
                    <a16:creationId xmlns:a16="http://schemas.microsoft.com/office/drawing/2014/main" id="{A9E536C7-D135-4E06-A499-441F44FC730E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7" name="รูปแบบอิสระ: รูปร่าง 326">
                <a:extLst>
                  <a:ext uri="{FF2B5EF4-FFF2-40B4-BE49-F238E27FC236}">
                    <a16:creationId xmlns:a16="http://schemas.microsoft.com/office/drawing/2014/main" id="{08AAE953-5048-4CE8-BF40-CF47AD7BFA8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8" name="กลุ่ม 307">
              <a:extLst>
                <a:ext uri="{FF2B5EF4-FFF2-40B4-BE49-F238E27FC236}">
                  <a16:creationId xmlns:a16="http://schemas.microsoft.com/office/drawing/2014/main" id="{7A43BE1E-0979-4827-8E43-26832B6C00A0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16" name="รูปแบบอิสระ: รูปร่าง 315">
                <a:extLst>
                  <a:ext uri="{FF2B5EF4-FFF2-40B4-BE49-F238E27FC236}">
                    <a16:creationId xmlns:a16="http://schemas.microsoft.com/office/drawing/2014/main" id="{CEDECD0F-B278-415B-81D4-8371DF985BA2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7" name="ตัวเชื่อมต่อตรง 316">
                <a:extLst>
                  <a:ext uri="{FF2B5EF4-FFF2-40B4-BE49-F238E27FC236}">
                    <a16:creationId xmlns:a16="http://schemas.microsoft.com/office/drawing/2014/main" id="{284EB1AB-6B2E-42AB-84B7-1211A0343AF1}"/>
                  </a:ext>
                </a:extLst>
              </p:cNvPr>
              <p:cNvCxnSpPr>
                <a:cxnSpLocks/>
                <a:stCxn id="31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รูปแบบอิสระ: รูปร่าง 317">
                <a:extLst>
                  <a:ext uri="{FF2B5EF4-FFF2-40B4-BE49-F238E27FC236}">
                    <a16:creationId xmlns:a16="http://schemas.microsoft.com/office/drawing/2014/main" id="{68B99AE5-215D-430F-A069-5343DC78ACB9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9" name="รูปแบบอิสระ: รูปร่าง 318">
                <a:extLst>
                  <a:ext uri="{FF2B5EF4-FFF2-40B4-BE49-F238E27FC236}">
                    <a16:creationId xmlns:a16="http://schemas.microsoft.com/office/drawing/2014/main" id="{5A2777C6-AE62-4F59-AECD-2D4A5F3A9EB3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0" name="รูปแบบอิสระ: รูปร่าง 319">
                <a:extLst>
                  <a:ext uri="{FF2B5EF4-FFF2-40B4-BE49-F238E27FC236}">
                    <a16:creationId xmlns:a16="http://schemas.microsoft.com/office/drawing/2014/main" id="{7B4EA136-7A11-4C23-BF0E-330123EE5C4D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1" name="รูปแบบอิสระ: รูปร่าง 320">
                <a:extLst>
                  <a:ext uri="{FF2B5EF4-FFF2-40B4-BE49-F238E27FC236}">
                    <a16:creationId xmlns:a16="http://schemas.microsoft.com/office/drawing/2014/main" id="{081D1DC6-FEDC-4527-832D-7B5690C3E4CA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09" name="กลุ่ม 308">
              <a:extLst>
                <a:ext uri="{FF2B5EF4-FFF2-40B4-BE49-F238E27FC236}">
                  <a16:creationId xmlns:a16="http://schemas.microsoft.com/office/drawing/2014/main" id="{D0230E28-8BD9-43CE-9B46-EB5A11048E65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10" name="รูปแบบอิสระ: รูปร่าง 309">
                <a:extLst>
                  <a:ext uri="{FF2B5EF4-FFF2-40B4-BE49-F238E27FC236}">
                    <a16:creationId xmlns:a16="http://schemas.microsoft.com/office/drawing/2014/main" id="{3875B2B4-1F1D-4B59-A899-82FC7D92626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1" name="ตัวเชื่อมต่อตรง 310">
                <a:extLst>
                  <a:ext uri="{FF2B5EF4-FFF2-40B4-BE49-F238E27FC236}">
                    <a16:creationId xmlns:a16="http://schemas.microsoft.com/office/drawing/2014/main" id="{A2177A3E-17DE-452F-83FF-906DD6EE68EE}"/>
                  </a:ext>
                </a:extLst>
              </p:cNvPr>
              <p:cNvCxnSpPr>
                <a:cxnSpLocks/>
                <a:stCxn id="31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4AF6BB0E-8C33-4117-B060-95A60C2BC005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1D008F0A-BD4A-4DC4-A37E-84D233D2FB8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691D07D7-1292-4A2F-9448-A4B8DC28B96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5" name="รูปแบบอิสระ: รูปร่าง 314">
                <a:extLst>
                  <a:ext uri="{FF2B5EF4-FFF2-40B4-BE49-F238E27FC236}">
                    <a16:creationId xmlns:a16="http://schemas.microsoft.com/office/drawing/2014/main" id="{388BB53C-2A90-4331-9F8A-0E034E7E7EE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342" name="กลุ่ม 341">
            <a:extLst>
              <a:ext uri="{FF2B5EF4-FFF2-40B4-BE49-F238E27FC236}">
                <a16:creationId xmlns:a16="http://schemas.microsoft.com/office/drawing/2014/main" id="{4C93EA75-A9BD-4D1F-9CC7-2E50FBF21F76}"/>
              </a:ext>
            </a:extLst>
          </p:cNvPr>
          <p:cNvGrpSpPr/>
          <p:nvPr/>
        </p:nvGrpSpPr>
        <p:grpSpPr>
          <a:xfrm>
            <a:off x="11328804" y="285259"/>
            <a:ext cx="885892" cy="1322325"/>
            <a:chOff x="2492332" y="582689"/>
            <a:chExt cx="4146187" cy="6074613"/>
          </a:xfrm>
        </p:grpSpPr>
        <p:grpSp>
          <p:nvGrpSpPr>
            <p:cNvPr id="343" name="กลุ่ม 342">
              <a:extLst>
                <a:ext uri="{FF2B5EF4-FFF2-40B4-BE49-F238E27FC236}">
                  <a16:creationId xmlns:a16="http://schemas.microsoft.com/office/drawing/2014/main" id="{C6637C8D-BBB5-49DD-9ECD-DA64E3EE5FB7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75" name="รูปแบบอิสระ: รูปร่าง 374">
                <a:extLst>
                  <a:ext uri="{FF2B5EF4-FFF2-40B4-BE49-F238E27FC236}">
                    <a16:creationId xmlns:a16="http://schemas.microsoft.com/office/drawing/2014/main" id="{E2436A1B-B270-4229-ACFF-EDCFBFBB936B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76" name="ตัวเชื่อมต่อตรง 375">
                <a:extLst>
                  <a:ext uri="{FF2B5EF4-FFF2-40B4-BE49-F238E27FC236}">
                    <a16:creationId xmlns:a16="http://schemas.microsoft.com/office/drawing/2014/main" id="{D59D1657-35C9-4F1C-A6DB-C1024D56C46B}"/>
                  </a:ext>
                </a:extLst>
              </p:cNvPr>
              <p:cNvCxnSpPr>
                <a:cxnSpLocks/>
                <a:stCxn id="37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7" name="รูปแบบอิสระ: รูปร่าง 376">
                <a:extLst>
                  <a:ext uri="{FF2B5EF4-FFF2-40B4-BE49-F238E27FC236}">
                    <a16:creationId xmlns:a16="http://schemas.microsoft.com/office/drawing/2014/main" id="{6A2FD4C3-466E-40CA-AA2B-C2DD9630E7A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8" name="รูปแบบอิสระ: รูปร่าง 377">
                <a:extLst>
                  <a:ext uri="{FF2B5EF4-FFF2-40B4-BE49-F238E27FC236}">
                    <a16:creationId xmlns:a16="http://schemas.microsoft.com/office/drawing/2014/main" id="{F78DD255-540F-4B26-8D2D-E256355211E2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9" name="รูปแบบอิสระ: รูปร่าง 378">
                <a:extLst>
                  <a:ext uri="{FF2B5EF4-FFF2-40B4-BE49-F238E27FC236}">
                    <a16:creationId xmlns:a16="http://schemas.microsoft.com/office/drawing/2014/main" id="{B90E99CC-EBEB-47D8-9770-5A305A1D9DE3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80" name="รูปแบบอิสระ: รูปร่าง 379">
                <a:extLst>
                  <a:ext uri="{FF2B5EF4-FFF2-40B4-BE49-F238E27FC236}">
                    <a16:creationId xmlns:a16="http://schemas.microsoft.com/office/drawing/2014/main" id="{E8EA3549-25E2-4133-8B78-D43E303F16DA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4" name="กลุ่ม 343">
              <a:extLst>
                <a:ext uri="{FF2B5EF4-FFF2-40B4-BE49-F238E27FC236}">
                  <a16:creationId xmlns:a16="http://schemas.microsoft.com/office/drawing/2014/main" id="{3D98D9B9-EEAB-4C7B-8C7C-D0C7A0236195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69" name="รูปแบบอิสระ: รูปร่าง 368">
                <a:extLst>
                  <a:ext uri="{FF2B5EF4-FFF2-40B4-BE49-F238E27FC236}">
                    <a16:creationId xmlns:a16="http://schemas.microsoft.com/office/drawing/2014/main" id="{2E8CCD5B-6A76-444A-B889-64950B79599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70" name="ตัวเชื่อมต่อตรง 369">
                <a:extLst>
                  <a:ext uri="{FF2B5EF4-FFF2-40B4-BE49-F238E27FC236}">
                    <a16:creationId xmlns:a16="http://schemas.microsoft.com/office/drawing/2014/main" id="{0934228F-1F40-47B8-9518-DB7998B017CC}"/>
                  </a:ext>
                </a:extLst>
              </p:cNvPr>
              <p:cNvCxnSpPr>
                <a:cxnSpLocks/>
                <a:stCxn id="36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1" name="รูปแบบอิสระ: รูปร่าง 370">
                <a:extLst>
                  <a:ext uri="{FF2B5EF4-FFF2-40B4-BE49-F238E27FC236}">
                    <a16:creationId xmlns:a16="http://schemas.microsoft.com/office/drawing/2014/main" id="{5D33052C-A3F8-412B-94F6-00F373F4F1D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2" name="รูปแบบอิสระ: รูปร่าง 371">
                <a:extLst>
                  <a:ext uri="{FF2B5EF4-FFF2-40B4-BE49-F238E27FC236}">
                    <a16:creationId xmlns:a16="http://schemas.microsoft.com/office/drawing/2014/main" id="{CDDC3A09-6079-4D1D-A221-AA24CB06598D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3" name="รูปแบบอิสระ: รูปร่าง 372">
                <a:extLst>
                  <a:ext uri="{FF2B5EF4-FFF2-40B4-BE49-F238E27FC236}">
                    <a16:creationId xmlns:a16="http://schemas.microsoft.com/office/drawing/2014/main" id="{6FA9EE0C-C909-4156-8A99-27467C8482A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74" name="รูปแบบอิสระ: รูปร่าง 373">
                <a:extLst>
                  <a:ext uri="{FF2B5EF4-FFF2-40B4-BE49-F238E27FC236}">
                    <a16:creationId xmlns:a16="http://schemas.microsoft.com/office/drawing/2014/main" id="{5EB3DE90-52B9-42B8-85BC-D691D760028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5" name="กลุ่ม 344">
              <a:extLst>
                <a:ext uri="{FF2B5EF4-FFF2-40B4-BE49-F238E27FC236}">
                  <a16:creationId xmlns:a16="http://schemas.microsoft.com/office/drawing/2014/main" id="{B0CE716A-BAA0-4BDD-837A-A05E5E432E8B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67" name="สี่เหลี่ยมผืนผ้า 5">
                <a:extLst>
                  <a:ext uri="{FF2B5EF4-FFF2-40B4-BE49-F238E27FC236}">
                    <a16:creationId xmlns:a16="http://schemas.microsoft.com/office/drawing/2014/main" id="{6167CFB7-14C5-4C8F-A924-34A36653177C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8" name="สี่เหลี่ยมผืนผ้า 5">
                <a:extLst>
                  <a:ext uri="{FF2B5EF4-FFF2-40B4-BE49-F238E27FC236}">
                    <a16:creationId xmlns:a16="http://schemas.microsoft.com/office/drawing/2014/main" id="{5C7310FD-D9C7-465E-969E-AA3E6BB476AE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6" name="กลุ่ม 345">
              <a:extLst>
                <a:ext uri="{FF2B5EF4-FFF2-40B4-BE49-F238E27FC236}">
                  <a16:creationId xmlns:a16="http://schemas.microsoft.com/office/drawing/2014/main" id="{52B92437-0C93-4857-B559-19FBA264346F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61" name="รูปแบบอิสระ: รูปร่าง 360">
                <a:extLst>
                  <a:ext uri="{FF2B5EF4-FFF2-40B4-BE49-F238E27FC236}">
                    <a16:creationId xmlns:a16="http://schemas.microsoft.com/office/drawing/2014/main" id="{D078D315-3C33-4C47-B028-D8EC26915946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62" name="ตัวเชื่อมต่อตรง 361">
                <a:extLst>
                  <a:ext uri="{FF2B5EF4-FFF2-40B4-BE49-F238E27FC236}">
                    <a16:creationId xmlns:a16="http://schemas.microsoft.com/office/drawing/2014/main" id="{FCE64998-F115-4C46-8FA9-05ADF0BEB2A3}"/>
                  </a:ext>
                </a:extLst>
              </p:cNvPr>
              <p:cNvCxnSpPr>
                <a:cxnSpLocks/>
                <a:stCxn id="361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3" name="รูปแบบอิสระ: รูปร่าง 362">
                <a:extLst>
                  <a:ext uri="{FF2B5EF4-FFF2-40B4-BE49-F238E27FC236}">
                    <a16:creationId xmlns:a16="http://schemas.microsoft.com/office/drawing/2014/main" id="{ABF35C15-98F7-43B6-9720-363F4D7F587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4" name="รูปแบบอิสระ: รูปร่าง 363">
                <a:extLst>
                  <a:ext uri="{FF2B5EF4-FFF2-40B4-BE49-F238E27FC236}">
                    <a16:creationId xmlns:a16="http://schemas.microsoft.com/office/drawing/2014/main" id="{B22FE2A6-6915-4B96-8268-DC23FD0DF86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5" name="รูปแบบอิสระ: รูปร่าง 364">
                <a:extLst>
                  <a:ext uri="{FF2B5EF4-FFF2-40B4-BE49-F238E27FC236}">
                    <a16:creationId xmlns:a16="http://schemas.microsoft.com/office/drawing/2014/main" id="{8EE0B917-13BF-4777-A994-9AA915EB371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6" name="รูปแบบอิสระ: รูปร่าง 365">
                <a:extLst>
                  <a:ext uri="{FF2B5EF4-FFF2-40B4-BE49-F238E27FC236}">
                    <a16:creationId xmlns:a16="http://schemas.microsoft.com/office/drawing/2014/main" id="{3BD2F5ED-96D1-4BF4-B81C-E15477AB90B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7" name="กลุ่ม 346">
              <a:extLst>
                <a:ext uri="{FF2B5EF4-FFF2-40B4-BE49-F238E27FC236}">
                  <a16:creationId xmlns:a16="http://schemas.microsoft.com/office/drawing/2014/main" id="{15033FF5-A034-4B92-B20A-86C7704A1381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55" name="รูปแบบอิสระ: รูปร่าง 354">
                <a:extLst>
                  <a:ext uri="{FF2B5EF4-FFF2-40B4-BE49-F238E27FC236}">
                    <a16:creationId xmlns:a16="http://schemas.microsoft.com/office/drawing/2014/main" id="{8BC8889F-9C75-4572-8AFB-B5675B1DFBE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56" name="ตัวเชื่อมต่อตรง 355">
                <a:extLst>
                  <a:ext uri="{FF2B5EF4-FFF2-40B4-BE49-F238E27FC236}">
                    <a16:creationId xmlns:a16="http://schemas.microsoft.com/office/drawing/2014/main" id="{643DEC52-B66E-4E9C-9417-001BECF639A9}"/>
                  </a:ext>
                </a:extLst>
              </p:cNvPr>
              <p:cNvCxnSpPr>
                <a:cxnSpLocks/>
                <a:stCxn id="35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7" name="รูปแบบอิสระ: รูปร่าง 356">
                <a:extLst>
                  <a:ext uri="{FF2B5EF4-FFF2-40B4-BE49-F238E27FC236}">
                    <a16:creationId xmlns:a16="http://schemas.microsoft.com/office/drawing/2014/main" id="{8F7C74BF-94D8-4ECF-A3F5-1A667D3F6D3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8" name="รูปแบบอิสระ: รูปร่าง 357">
                <a:extLst>
                  <a:ext uri="{FF2B5EF4-FFF2-40B4-BE49-F238E27FC236}">
                    <a16:creationId xmlns:a16="http://schemas.microsoft.com/office/drawing/2014/main" id="{BAAB8D59-FC72-44F6-922E-FF16CF19F2F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9" name="รูปแบบอิสระ: รูปร่าง 358">
                <a:extLst>
                  <a:ext uri="{FF2B5EF4-FFF2-40B4-BE49-F238E27FC236}">
                    <a16:creationId xmlns:a16="http://schemas.microsoft.com/office/drawing/2014/main" id="{5CCC264E-A06E-436E-A3AB-94DD63453F01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60" name="รูปแบบอิสระ: รูปร่าง 359">
                <a:extLst>
                  <a:ext uri="{FF2B5EF4-FFF2-40B4-BE49-F238E27FC236}">
                    <a16:creationId xmlns:a16="http://schemas.microsoft.com/office/drawing/2014/main" id="{A34AE61A-A98B-4BAF-958A-2F255C39B0E5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348" name="กลุ่ม 347">
              <a:extLst>
                <a:ext uri="{FF2B5EF4-FFF2-40B4-BE49-F238E27FC236}">
                  <a16:creationId xmlns:a16="http://schemas.microsoft.com/office/drawing/2014/main" id="{9C8CCE00-DA07-4030-88AB-AE8B3147A7FA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49" name="รูปแบบอิสระ: รูปร่าง 348">
                <a:extLst>
                  <a:ext uri="{FF2B5EF4-FFF2-40B4-BE49-F238E27FC236}">
                    <a16:creationId xmlns:a16="http://schemas.microsoft.com/office/drawing/2014/main" id="{1250C81D-E5D1-479C-A590-FD0BE053649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50" name="ตัวเชื่อมต่อตรง 349">
                <a:extLst>
                  <a:ext uri="{FF2B5EF4-FFF2-40B4-BE49-F238E27FC236}">
                    <a16:creationId xmlns:a16="http://schemas.microsoft.com/office/drawing/2014/main" id="{C11CBDDA-8E8F-474E-BCE6-702BD48637CA}"/>
                  </a:ext>
                </a:extLst>
              </p:cNvPr>
              <p:cNvCxnSpPr>
                <a:cxnSpLocks/>
                <a:stCxn id="34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1" name="รูปแบบอิสระ: รูปร่าง 350">
                <a:extLst>
                  <a:ext uri="{FF2B5EF4-FFF2-40B4-BE49-F238E27FC236}">
                    <a16:creationId xmlns:a16="http://schemas.microsoft.com/office/drawing/2014/main" id="{1E8354E6-76E5-4262-8722-73E50B6140F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2" name="รูปแบบอิสระ: รูปร่าง 351">
                <a:extLst>
                  <a:ext uri="{FF2B5EF4-FFF2-40B4-BE49-F238E27FC236}">
                    <a16:creationId xmlns:a16="http://schemas.microsoft.com/office/drawing/2014/main" id="{43A2F3DA-BC2D-4B62-A5F5-880D08FB719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3" name="รูปแบบอิสระ: รูปร่าง 352">
                <a:extLst>
                  <a:ext uri="{FF2B5EF4-FFF2-40B4-BE49-F238E27FC236}">
                    <a16:creationId xmlns:a16="http://schemas.microsoft.com/office/drawing/2014/main" id="{A266F24B-B244-4DB6-B82B-1A97FF9E4E18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54" name="รูปแบบอิสระ: รูปร่าง 353">
                <a:extLst>
                  <a:ext uri="{FF2B5EF4-FFF2-40B4-BE49-F238E27FC236}">
                    <a16:creationId xmlns:a16="http://schemas.microsoft.com/office/drawing/2014/main" id="{294F0321-7DA6-4658-BE7C-9C3DCA0EF99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sp>
        <p:nvSpPr>
          <p:cNvPr id="267" name="ชื่อเรื่อง 826">
            <a:extLst>
              <a:ext uri="{FF2B5EF4-FFF2-40B4-BE49-F238E27FC236}">
                <a16:creationId xmlns:a16="http://schemas.microsoft.com/office/drawing/2014/main" id="{3C0F92EF-031B-428F-9B10-2626DCF4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528" y="877038"/>
            <a:ext cx="6447820" cy="95887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h-TH" sz="4800" dirty="0">
              <a:ln>
                <a:solidFill>
                  <a:srgbClr val="5E2700"/>
                </a:solidFill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5466F8A4-1FA1-4B16-9B7A-65082140E592}"/>
              </a:ext>
            </a:extLst>
          </p:cNvPr>
          <p:cNvSpPr/>
          <p:nvPr/>
        </p:nvSpPr>
        <p:spPr>
          <a:xfrm>
            <a:off x="2223460" y="831291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DF20EE-3691-9068-2625-E78BDFD097DA}"/>
              </a:ext>
            </a:extLst>
          </p:cNvPr>
          <p:cNvGrpSpPr/>
          <p:nvPr/>
        </p:nvGrpSpPr>
        <p:grpSpPr>
          <a:xfrm>
            <a:off x="428190" y="2334906"/>
            <a:ext cx="3979218" cy="1679310"/>
            <a:chOff x="428190" y="2334906"/>
            <a:chExt cx="3979218" cy="167931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C4BA238-A304-5FC5-C83B-EF0FC2739E90}"/>
                </a:ext>
              </a:extLst>
            </p:cNvPr>
            <p:cNvSpPr/>
            <p:nvPr/>
          </p:nvSpPr>
          <p:spPr>
            <a:xfrm>
              <a:off x="428190" y="2334906"/>
              <a:ext cx="3704898" cy="16793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762883A-CB79-0726-685C-41B355457746}"/>
                </a:ext>
              </a:extLst>
            </p:cNvPr>
            <p:cNvSpPr/>
            <p:nvPr/>
          </p:nvSpPr>
          <p:spPr>
            <a:xfrm>
              <a:off x="2468366" y="2509657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9E441E-2763-E424-A7CC-F4624737FF32}"/>
                </a:ext>
              </a:extLst>
            </p:cNvPr>
            <p:cNvSpPr txBox="1"/>
            <p:nvPr/>
          </p:nvSpPr>
          <p:spPr>
            <a:xfrm>
              <a:off x="1563979" y="2466174"/>
              <a:ext cx="25691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30 -       = 20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3BF603F-8F54-170E-C2E0-376BB6FFE6A7}"/>
                </a:ext>
              </a:extLst>
            </p:cNvPr>
            <p:cNvSpPr txBox="1"/>
            <p:nvPr/>
          </p:nvSpPr>
          <p:spPr>
            <a:xfrm>
              <a:off x="1629660" y="3076991"/>
              <a:ext cx="27777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30 - 20 = 10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104DC1E-DE5A-986F-5D05-2BBA929626BF}"/>
              </a:ext>
            </a:extLst>
          </p:cNvPr>
          <p:cNvGrpSpPr/>
          <p:nvPr/>
        </p:nvGrpSpPr>
        <p:grpSpPr>
          <a:xfrm>
            <a:off x="5097174" y="2440368"/>
            <a:ext cx="2961740" cy="1877412"/>
            <a:chOff x="5097174" y="2440368"/>
            <a:chExt cx="2961740" cy="1877412"/>
          </a:xfrm>
        </p:grpSpPr>
        <p:sp>
          <p:nvSpPr>
            <p:cNvPr id="291" name="Rectangle: Rounded Corners 290">
              <a:extLst>
                <a:ext uri="{FF2B5EF4-FFF2-40B4-BE49-F238E27FC236}">
                  <a16:creationId xmlns:a16="http://schemas.microsoft.com/office/drawing/2014/main" id="{6F09B5E6-1B7D-E454-3880-8898334C3F01}"/>
                </a:ext>
              </a:extLst>
            </p:cNvPr>
            <p:cNvSpPr/>
            <p:nvPr/>
          </p:nvSpPr>
          <p:spPr>
            <a:xfrm>
              <a:off x="5943703" y="244799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45F282B0-385A-8361-7D4C-3B3B69E8E3A0}"/>
                </a:ext>
              </a:extLst>
            </p:cNvPr>
            <p:cNvSpPr txBox="1"/>
            <p:nvPr/>
          </p:nvSpPr>
          <p:spPr>
            <a:xfrm>
              <a:off x="5097174" y="2440368"/>
              <a:ext cx="29617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50 -      = 10</a:t>
              </a:r>
            </a:p>
          </p:txBody>
        </p:sp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C05A37D6-217D-EA5E-29AF-3EE4DE0F2B2A}"/>
                </a:ext>
              </a:extLst>
            </p:cNvPr>
            <p:cNvSpPr/>
            <p:nvPr/>
          </p:nvSpPr>
          <p:spPr>
            <a:xfrm>
              <a:off x="5984244" y="3096250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1CF3565A-E808-8DEC-18CD-2D5042CA4CAA}"/>
                </a:ext>
              </a:extLst>
            </p:cNvPr>
            <p:cNvSpPr txBox="1"/>
            <p:nvPr/>
          </p:nvSpPr>
          <p:spPr>
            <a:xfrm>
              <a:off x="5113745" y="3063372"/>
              <a:ext cx="28868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35 -      = 15</a:t>
              </a:r>
            </a:p>
          </p:txBody>
        </p:sp>
        <p:sp>
          <p:nvSpPr>
            <p:cNvPr id="295" name="Rectangle: Rounded Corners 294">
              <a:extLst>
                <a:ext uri="{FF2B5EF4-FFF2-40B4-BE49-F238E27FC236}">
                  <a16:creationId xmlns:a16="http://schemas.microsoft.com/office/drawing/2014/main" id="{145E1FD2-5F99-C431-EB2B-A625716B93F1}"/>
                </a:ext>
              </a:extLst>
            </p:cNvPr>
            <p:cNvSpPr/>
            <p:nvPr/>
          </p:nvSpPr>
          <p:spPr>
            <a:xfrm>
              <a:off x="5984244" y="3746805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C93912B-FF3B-39E0-62DE-3B4A17AC9FB1}"/>
                </a:ext>
              </a:extLst>
            </p:cNvPr>
            <p:cNvSpPr txBox="1"/>
            <p:nvPr/>
          </p:nvSpPr>
          <p:spPr>
            <a:xfrm>
              <a:off x="5176601" y="3733005"/>
              <a:ext cx="2484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51-      = 18 </a:t>
              </a:r>
            </a:p>
          </p:txBody>
        </p:sp>
      </p:grpSp>
      <p:sp>
        <p:nvSpPr>
          <p:cNvPr id="459" name="Rectangle: Rounded Corners 458">
            <a:extLst>
              <a:ext uri="{FF2B5EF4-FFF2-40B4-BE49-F238E27FC236}">
                <a16:creationId xmlns:a16="http://schemas.microsoft.com/office/drawing/2014/main" id="{EAA62998-CB0E-9613-3168-03E75FB522BB}"/>
              </a:ext>
            </a:extLst>
          </p:cNvPr>
          <p:cNvSpPr/>
          <p:nvPr/>
        </p:nvSpPr>
        <p:spPr>
          <a:xfrm>
            <a:off x="4455617" y="5413419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3" name="Rectangle: Rounded Corners 462">
            <a:extLst>
              <a:ext uri="{FF2B5EF4-FFF2-40B4-BE49-F238E27FC236}">
                <a16:creationId xmlns:a16="http://schemas.microsoft.com/office/drawing/2014/main" id="{9064C270-9F00-0C85-983A-42C2E9F318E8}"/>
              </a:ext>
            </a:extLst>
          </p:cNvPr>
          <p:cNvSpPr/>
          <p:nvPr/>
        </p:nvSpPr>
        <p:spPr>
          <a:xfrm>
            <a:off x="8584612" y="5399746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" name="Rectangle: Rounded Corners 470">
            <a:extLst>
              <a:ext uri="{FF2B5EF4-FFF2-40B4-BE49-F238E27FC236}">
                <a16:creationId xmlns:a16="http://schemas.microsoft.com/office/drawing/2014/main" id="{09ADB1A2-E40E-86E6-34B5-4C73406CF3ED}"/>
              </a:ext>
            </a:extLst>
          </p:cNvPr>
          <p:cNvSpPr/>
          <p:nvPr/>
        </p:nvSpPr>
        <p:spPr>
          <a:xfrm>
            <a:off x="358546" y="5456470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B536698C-ADBD-DA48-7DFA-08BBDC8DB717}"/>
              </a:ext>
            </a:extLst>
          </p:cNvPr>
          <p:cNvGrpSpPr/>
          <p:nvPr/>
        </p:nvGrpSpPr>
        <p:grpSpPr>
          <a:xfrm>
            <a:off x="450120" y="5520578"/>
            <a:ext cx="2807657" cy="590053"/>
            <a:chOff x="403326" y="5429616"/>
            <a:chExt cx="2807657" cy="590053"/>
          </a:xfrm>
        </p:grpSpPr>
        <p:sp>
          <p:nvSpPr>
            <p:cNvPr id="478" name="Rectangle: Rounded Corners 477">
              <a:extLst>
                <a:ext uri="{FF2B5EF4-FFF2-40B4-BE49-F238E27FC236}">
                  <a16:creationId xmlns:a16="http://schemas.microsoft.com/office/drawing/2014/main" id="{8938B9C5-489E-5C17-2D49-F4AC38EFF6F2}"/>
                </a:ext>
              </a:extLst>
            </p:cNvPr>
            <p:cNvSpPr/>
            <p:nvPr/>
          </p:nvSpPr>
          <p:spPr>
            <a:xfrm>
              <a:off x="1265248" y="5514737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C3B747D8-2062-C140-05A0-4AAECB8B23B1}"/>
                </a:ext>
              </a:extLst>
            </p:cNvPr>
            <p:cNvSpPr txBox="1"/>
            <p:nvPr/>
          </p:nvSpPr>
          <p:spPr>
            <a:xfrm>
              <a:off x="403326" y="5429616"/>
              <a:ext cx="2807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50 -       = 10 </a:t>
              </a:r>
            </a:p>
          </p:txBody>
        </p: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9936347B-F617-6339-17CC-3F815F436383}"/>
              </a:ext>
            </a:extLst>
          </p:cNvPr>
          <p:cNvSpPr txBox="1"/>
          <p:nvPr/>
        </p:nvSpPr>
        <p:spPr>
          <a:xfrm>
            <a:off x="510130" y="6169848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50 –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10 = 40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" name="Rectangle: Rounded Corners 480">
            <a:extLst>
              <a:ext uri="{FF2B5EF4-FFF2-40B4-BE49-F238E27FC236}">
                <a16:creationId xmlns:a16="http://schemas.microsoft.com/office/drawing/2014/main" id="{21283754-15F6-9484-B845-C29967461294}"/>
              </a:ext>
            </a:extLst>
          </p:cNvPr>
          <p:cNvSpPr/>
          <p:nvPr/>
        </p:nvSpPr>
        <p:spPr>
          <a:xfrm>
            <a:off x="1294371" y="5584224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234DF6A2-07DC-66B9-94CD-80840325196A}"/>
              </a:ext>
            </a:extLst>
          </p:cNvPr>
          <p:cNvSpPr txBox="1"/>
          <p:nvPr/>
        </p:nvSpPr>
        <p:spPr>
          <a:xfrm>
            <a:off x="4785418" y="5979531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35 – 15 = 20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52232E-A1B2-E13A-351C-5277EE6D9E6E}"/>
              </a:ext>
            </a:extLst>
          </p:cNvPr>
          <p:cNvGrpSpPr/>
          <p:nvPr/>
        </p:nvGrpSpPr>
        <p:grpSpPr>
          <a:xfrm>
            <a:off x="4690175" y="5404683"/>
            <a:ext cx="2920526" cy="584775"/>
            <a:chOff x="4690175" y="5404683"/>
            <a:chExt cx="2920526" cy="584775"/>
          </a:xfrm>
        </p:grpSpPr>
        <p:sp>
          <p:nvSpPr>
            <p:cNvPr id="483" name="Rectangle: Rounded Corners 482">
              <a:extLst>
                <a:ext uri="{FF2B5EF4-FFF2-40B4-BE49-F238E27FC236}">
                  <a16:creationId xmlns:a16="http://schemas.microsoft.com/office/drawing/2014/main" id="{BA67AFA8-E0C1-12E7-B593-D66C238B447C}"/>
                </a:ext>
              </a:extLst>
            </p:cNvPr>
            <p:cNvSpPr/>
            <p:nvPr/>
          </p:nvSpPr>
          <p:spPr>
            <a:xfrm>
              <a:off x="5656483" y="5474599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752FC552-A791-B2CC-A9F5-72446E242273}"/>
                </a:ext>
              </a:extLst>
            </p:cNvPr>
            <p:cNvSpPr txBox="1"/>
            <p:nvPr/>
          </p:nvSpPr>
          <p:spPr>
            <a:xfrm>
              <a:off x="4690175" y="5404683"/>
              <a:ext cx="29205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35 -       = 15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6" name="Rectangle: Rounded Corners 485">
            <a:extLst>
              <a:ext uri="{FF2B5EF4-FFF2-40B4-BE49-F238E27FC236}">
                <a16:creationId xmlns:a16="http://schemas.microsoft.com/office/drawing/2014/main" id="{0B2774AB-FEB0-A726-DCA2-040DC3C67E25}"/>
              </a:ext>
            </a:extLst>
          </p:cNvPr>
          <p:cNvSpPr/>
          <p:nvPr/>
        </p:nvSpPr>
        <p:spPr>
          <a:xfrm>
            <a:off x="5544473" y="5487700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D80DB576-890A-E591-EFEE-EE2E7137B44F}"/>
              </a:ext>
            </a:extLst>
          </p:cNvPr>
          <p:cNvGrpSpPr/>
          <p:nvPr/>
        </p:nvGrpSpPr>
        <p:grpSpPr>
          <a:xfrm>
            <a:off x="8690118" y="5510034"/>
            <a:ext cx="3314134" cy="584775"/>
            <a:chOff x="464052" y="5566758"/>
            <a:chExt cx="3314134" cy="584775"/>
          </a:xfrm>
        </p:grpSpPr>
        <p:sp>
          <p:nvSpPr>
            <p:cNvPr id="488" name="Rectangle: Rounded Corners 487">
              <a:extLst>
                <a:ext uri="{FF2B5EF4-FFF2-40B4-BE49-F238E27FC236}">
                  <a16:creationId xmlns:a16="http://schemas.microsoft.com/office/drawing/2014/main" id="{5372C27A-FD67-B3DD-9E10-D615B9795E68}"/>
                </a:ext>
              </a:extLst>
            </p:cNvPr>
            <p:cNvSpPr/>
            <p:nvPr/>
          </p:nvSpPr>
          <p:spPr>
            <a:xfrm>
              <a:off x="1349117" y="556675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40A4E7C2-E606-9153-EBFA-FC7475FFA0A2}"/>
                </a:ext>
              </a:extLst>
            </p:cNvPr>
            <p:cNvSpPr txBox="1"/>
            <p:nvPr/>
          </p:nvSpPr>
          <p:spPr>
            <a:xfrm>
              <a:off x="464052" y="5566758"/>
              <a:ext cx="33141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51 -       = 18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0" name="TextBox 489">
            <a:extLst>
              <a:ext uri="{FF2B5EF4-FFF2-40B4-BE49-F238E27FC236}">
                <a16:creationId xmlns:a16="http://schemas.microsoft.com/office/drawing/2014/main" id="{D6549324-1384-18C9-6662-D99EDB58BD42}"/>
              </a:ext>
            </a:extLst>
          </p:cNvPr>
          <p:cNvSpPr txBox="1"/>
          <p:nvPr/>
        </p:nvSpPr>
        <p:spPr>
          <a:xfrm>
            <a:off x="8724577" y="6048822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51 – 18 = 33</a:t>
            </a:r>
          </a:p>
        </p:txBody>
      </p:sp>
      <p:sp>
        <p:nvSpPr>
          <p:cNvPr id="491" name="Rectangle: Rounded Corners 490">
            <a:extLst>
              <a:ext uri="{FF2B5EF4-FFF2-40B4-BE49-F238E27FC236}">
                <a16:creationId xmlns:a16="http://schemas.microsoft.com/office/drawing/2014/main" id="{B95C3A6C-2323-2095-FF35-D49C3744A95D}"/>
              </a:ext>
            </a:extLst>
          </p:cNvPr>
          <p:cNvSpPr/>
          <p:nvPr/>
        </p:nvSpPr>
        <p:spPr>
          <a:xfrm>
            <a:off x="9540297" y="5500488"/>
            <a:ext cx="670577" cy="54833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681565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" grpId="0" animBg="1"/>
      <p:bldP spid="463" grpId="0" animBg="1"/>
      <p:bldP spid="471" grpId="0" animBg="1"/>
      <p:bldP spid="480" grpId="0"/>
      <p:bldP spid="481" grpId="0" animBg="1"/>
      <p:bldP spid="484" grpId="0"/>
      <p:bldP spid="486" grpId="0" animBg="1"/>
      <p:bldP spid="490" grpId="0"/>
      <p:bldP spid="4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ชื่อเรื่อง 826">
            <a:extLst>
              <a:ext uri="{FF2B5EF4-FFF2-40B4-BE49-F238E27FC236}">
                <a16:creationId xmlns:a16="http://schemas.microsoft.com/office/drawing/2014/main" id="{217FDE8C-D04E-42F4-94F4-1DC825414683}"/>
              </a:ext>
            </a:extLst>
          </p:cNvPr>
          <p:cNvSpPr txBox="1">
            <a:spLocks/>
          </p:cNvSpPr>
          <p:nvPr/>
        </p:nvSpPr>
        <p:spPr>
          <a:xfrm>
            <a:off x="1002333" y="219813"/>
            <a:ext cx="6447820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>
                <a:ln>
                  <a:solidFill>
                    <a:srgbClr val="5E27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th-TH" sz="4800" dirty="0">
              <a:ln>
                <a:solidFill>
                  <a:srgbClr val="5E2700"/>
                </a:solidFill>
              </a:ln>
              <a:latin typeface="Times New Roman" panose="02020603050405020304" pitchFamily="18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5AAD5852-0934-49CD-AE19-1AF2F3653E5A}"/>
              </a:ext>
            </a:extLst>
          </p:cNvPr>
          <p:cNvSpPr/>
          <p:nvPr/>
        </p:nvSpPr>
        <p:spPr>
          <a:xfrm>
            <a:off x="242260" y="135966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C9AE570-FC48-4E37-AA37-B727C2E48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99946"/>
              </p:ext>
            </p:extLst>
          </p:nvPr>
        </p:nvGraphicFramePr>
        <p:xfrm>
          <a:off x="1409700" y="3276600"/>
          <a:ext cx="9896478" cy="215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1582773303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1568185502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128983682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4198805853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1151174776"/>
                    </a:ext>
                  </a:extLst>
                </a:gridCol>
                <a:gridCol w="1381128">
                  <a:extLst>
                    <a:ext uri="{9D8B030D-6E8A-4147-A177-3AD203B41FA5}">
                      <a16:colId xmlns:a16="http://schemas.microsoft.com/office/drawing/2014/main" val="404476565"/>
                    </a:ext>
                  </a:extLst>
                </a:gridCol>
              </a:tblGrid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830308"/>
                  </a:ext>
                </a:extLst>
              </a:tr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82118"/>
                  </a:ext>
                </a:extLst>
              </a:tr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87911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6CF7374-5858-4D56-8306-213F0DE371B1}"/>
              </a:ext>
            </a:extLst>
          </p:cNvPr>
          <p:cNvSpPr/>
          <p:nvPr/>
        </p:nvSpPr>
        <p:spPr>
          <a:xfrm>
            <a:off x="5334000" y="3362325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</a:p>
        </p:txBody>
      </p:sp>
      <p:sp>
        <p:nvSpPr>
          <p:cNvPr id="120" name="สี่เหลี่ยมผืนผ้า 71">
            <a:extLst>
              <a:ext uri="{FF2B5EF4-FFF2-40B4-BE49-F238E27FC236}">
                <a16:creationId xmlns:a16="http://schemas.microsoft.com/office/drawing/2014/main" id="{117563BB-E91F-4826-9412-C6FB439D4B12}"/>
              </a:ext>
            </a:extLst>
          </p:cNvPr>
          <p:cNvSpPr/>
          <p:nvPr/>
        </p:nvSpPr>
        <p:spPr>
          <a:xfrm>
            <a:off x="3474493" y="1530207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21" name="สี่เหลี่ยมผืนผ้า 71">
            <a:extLst>
              <a:ext uri="{FF2B5EF4-FFF2-40B4-BE49-F238E27FC236}">
                <a16:creationId xmlns:a16="http://schemas.microsoft.com/office/drawing/2014/main" id="{EDF03E40-3D7E-4C2E-8529-712B92DB1DBF}"/>
              </a:ext>
            </a:extLst>
          </p:cNvPr>
          <p:cNvSpPr/>
          <p:nvPr/>
        </p:nvSpPr>
        <p:spPr>
          <a:xfrm>
            <a:off x="3474493" y="1530207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5720589E-411F-4045-A12C-244E4C107CCC}"/>
              </a:ext>
            </a:extLst>
          </p:cNvPr>
          <p:cNvSpPr/>
          <p:nvPr/>
        </p:nvSpPr>
        <p:spPr>
          <a:xfrm>
            <a:off x="6953250" y="4083578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894D185B-637D-4252-BF47-AC16F176CC74}"/>
              </a:ext>
            </a:extLst>
          </p:cNvPr>
          <p:cNvSpPr/>
          <p:nvPr/>
        </p:nvSpPr>
        <p:spPr>
          <a:xfrm>
            <a:off x="8607418" y="3362325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B0589B18-F45C-4147-A58B-5F205164E199}"/>
              </a:ext>
            </a:extLst>
          </p:cNvPr>
          <p:cNvSpPr/>
          <p:nvPr/>
        </p:nvSpPr>
        <p:spPr>
          <a:xfrm>
            <a:off x="10045693" y="4083578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781600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ชื่อเรื่อง 826">
            <a:extLst>
              <a:ext uri="{FF2B5EF4-FFF2-40B4-BE49-F238E27FC236}">
                <a16:creationId xmlns:a16="http://schemas.microsoft.com/office/drawing/2014/main" id="{217FDE8C-D04E-42F4-94F4-1DC825414683}"/>
              </a:ext>
            </a:extLst>
          </p:cNvPr>
          <p:cNvSpPr txBox="1">
            <a:spLocks/>
          </p:cNvSpPr>
          <p:nvPr/>
        </p:nvSpPr>
        <p:spPr>
          <a:xfrm>
            <a:off x="1002333" y="219813"/>
            <a:ext cx="6447820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th-TH" sz="4800" b="0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5AAD5852-0934-49CD-AE19-1AF2F3653E5A}"/>
              </a:ext>
            </a:extLst>
          </p:cNvPr>
          <p:cNvSpPr/>
          <p:nvPr/>
        </p:nvSpPr>
        <p:spPr>
          <a:xfrm>
            <a:off x="242260" y="135966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D3671-8AEA-4981-9B41-B7F2E44F53D8}"/>
              </a:ext>
            </a:extLst>
          </p:cNvPr>
          <p:cNvSpPr txBox="1"/>
          <p:nvPr/>
        </p:nvSpPr>
        <p:spPr>
          <a:xfrm>
            <a:off x="2400300" y="3136612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24C6E9-76DF-4174-BD78-2AE2905B7E11}"/>
              </a:ext>
            </a:extLst>
          </p:cNvPr>
          <p:cNvSpPr txBox="1"/>
          <p:nvPr/>
        </p:nvSpPr>
        <p:spPr>
          <a:xfrm>
            <a:off x="2019300" y="3908137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51                       B. 11                       C. 61</a:t>
            </a:r>
          </a:p>
        </p:txBody>
      </p:sp>
      <p:sp>
        <p:nvSpPr>
          <p:cNvPr id="13" name="สี่เหลี่ยมผืนผ้า 71">
            <a:extLst>
              <a:ext uri="{FF2B5EF4-FFF2-40B4-BE49-F238E27FC236}">
                <a16:creationId xmlns:a16="http://schemas.microsoft.com/office/drawing/2014/main" id="{B11193F6-9BAF-481A-AB5E-B80597F4862D}"/>
              </a:ext>
            </a:extLst>
          </p:cNvPr>
          <p:cNvSpPr/>
          <p:nvPr/>
        </p:nvSpPr>
        <p:spPr>
          <a:xfrm>
            <a:off x="3522118" y="1757025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147E36B-1B4F-4DFA-9B2E-FDADAEB5550D}"/>
              </a:ext>
            </a:extLst>
          </p:cNvPr>
          <p:cNvSpPr/>
          <p:nvPr/>
        </p:nvSpPr>
        <p:spPr>
          <a:xfrm>
            <a:off x="9072562" y="3921088"/>
            <a:ext cx="542925" cy="5847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สี่เหลี่ยมผืนผ้า 71">
            <a:extLst>
              <a:ext uri="{FF2B5EF4-FFF2-40B4-BE49-F238E27FC236}">
                <a16:creationId xmlns:a16="http://schemas.microsoft.com/office/drawing/2014/main" id="{489785F1-8310-4AFD-9C58-A8E3894FB5D9}"/>
              </a:ext>
            </a:extLst>
          </p:cNvPr>
          <p:cNvSpPr/>
          <p:nvPr/>
        </p:nvSpPr>
        <p:spPr>
          <a:xfrm>
            <a:off x="3522117" y="1774200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36 + 25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61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285E71-D875-41FB-958F-E4F66853485C}"/>
              </a:ext>
            </a:extLst>
          </p:cNvPr>
          <p:cNvSpPr txBox="1"/>
          <p:nvPr/>
        </p:nvSpPr>
        <p:spPr>
          <a:xfrm>
            <a:off x="2252662" y="4632576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A8D670-77A3-4646-81DC-DCB9836C3C22}"/>
              </a:ext>
            </a:extLst>
          </p:cNvPr>
          <p:cNvSpPr txBox="1"/>
          <p:nvPr/>
        </p:nvSpPr>
        <p:spPr>
          <a:xfrm>
            <a:off x="2828925" y="5417052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80                      B. 34                     C. 24</a:t>
            </a:r>
          </a:p>
        </p:txBody>
      </p:sp>
      <p:sp>
        <p:nvSpPr>
          <p:cNvPr id="18" name="สี่เหลี่ยมผืนผ้า 71">
            <a:extLst>
              <a:ext uri="{FF2B5EF4-FFF2-40B4-BE49-F238E27FC236}">
                <a16:creationId xmlns:a16="http://schemas.microsoft.com/office/drawing/2014/main" id="{3D55245A-A51C-4369-8D92-473FF6D2A97A}"/>
              </a:ext>
            </a:extLst>
          </p:cNvPr>
          <p:cNvSpPr/>
          <p:nvPr/>
        </p:nvSpPr>
        <p:spPr>
          <a:xfrm>
            <a:off x="3522116" y="1780675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" name="สี่เหลี่ยมผืนผ้า 71">
            <a:extLst>
              <a:ext uri="{FF2B5EF4-FFF2-40B4-BE49-F238E27FC236}">
                <a16:creationId xmlns:a16="http://schemas.microsoft.com/office/drawing/2014/main" id="{9D3787B4-D10A-450D-AFD4-B7FFD45606C6}"/>
              </a:ext>
            </a:extLst>
          </p:cNvPr>
          <p:cNvSpPr/>
          <p:nvPr/>
        </p:nvSpPr>
        <p:spPr>
          <a:xfrm>
            <a:off x="3677699" y="1794006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 – 28 = 24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1CA6B3A-52E6-420A-A9BD-D952F55ECB2D}"/>
              </a:ext>
            </a:extLst>
          </p:cNvPr>
          <p:cNvSpPr/>
          <p:nvPr/>
        </p:nvSpPr>
        <p:spPr>
          <a:xfrm>
            <a:off x="9620250" y="5404101"/>
            <a:ext cx="542925" cy="5847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882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5" grpId="0" animBg="1"/>
      <p:bldP spid="15" grpId="0" animBg="1"/>
      <p:bldP spid="17" grpId="0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468</Words>
  <Application>Microsoft Office PowerPoint</Application>
  <PresentationFormat>Widescreen</PresentationFormat>
  <Paragraphs>133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Coiny</vt:lpstr>
      <vt:lpstr>Itim</vt:lpstr>
      <vt:lpstr>Times New Roman</vt:lpstr>
      <vt:lpstr>Office Theme</vt:lpstr>
      <vt:lpstr>Tìm số bị trừ, số trừ</vt:lpstr>
      <vt:lpstr>PowerPoint Presentation</vt:lpstr>
      <vt:lpstr>PowerPoint Presentation</vt:lpstr>
      <vt:lpstr>PowerPoint Presentation</vt:lpstr>
      <vt:lpstr>PowerPoint Presentation</vt:lpstr>
      <vt:lpstr>Tìm số bị trừ (theo mẫu) </vt:lpstr>
      <vt:lpstr>Tìm số trừ (theo mẫu)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thành phần trong phép cộng, phép trừ (t2)</dc:title>
  <dc:creator>Hà Trang Lã</dc:creator>
  <cp:lastModifiedBy>Nguyễn Ngọc Diệp</cp:lastModifiedBy>
  <cp:revision>13</cp:revision>
  <dcterms:created xsi:type="dcterms:W3CDTF">2022-08-11T14:54:53Z</dcterms:created>
  <dcterms:modified xsi:type="dcterms:W3CDTF">2024-09-21T15:21:16Z</dcterms:modified>
</cp:coreProperties>
</file>