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8" r:id="rId2"/>
    <p:sldMasterId id="2147483680" r:id="rId3"/>
  </p:sldMasterIdLst>
  <p:notesMasterIdLst>
    <p:notesMasterId r:id="rId29"/>
  </p:notesMasterIdLst>
  <p:sldIdLst>
    <p:sldId id="257" r:id="rId4"/>
    <p:sldId id="258" r:id="rId5"/>
    <p:sldId id="260" r:id="rId6"/>
    <p:sldId id="261" r:id="rId7"/>
    <p:sldId id="262" r:id="rId8"/>
    <p:sldId id="266" r:id="rId9"/>
    <p:sldId id="263" r:id="rId10"/>
    <p:sldId id="268" r:id="rId11"/>
    <p:sldId id="267" r:id="rId12"/>
    <p:sldId id="269" r:id="rId13"/>
    <p:sldId id="272" r:id="rId14"/>
    <p:sldId id="273" r:id="rId15"/>
    <p:sldId id="274" r:id="rId16"/>
    <p:sldId id="275" r:id="rId17"/>
    <p:sldId id="276" r:id="rId18"/>
    <p:sldId id="270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</p:sldIdLst>
  <p:sldSz cx="12192000" cy="6858000"/>
  <p:notesSz cx="6858000" cy="9144000"/>
  <p:embeddedFontLst>
    <p:embeddedFont>
      <p:font typeface="#9Slide07 HoneyCream" pitchFamily="2" charset="0"/>
      <p:regular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Cambria Math" panose="02040503050406030204" pitchFamily="18" charset="0"/>
      <p:regular r:id="rId35"/>
    </p:embeddedFont>
    <p:embeddedFont>
      <p:font typeface="UTM Avo" panose="02040603050506020204" pitchFamily="18" charset="0"/>
      <p:regular r:id="rId36"/>
      <p:bold r:id="rId37"/>
      <p:italic r:id="rId38"/>
      <p:boldItalic r:id="rId39"/>
    </p:embeddedFont>
    <p:embeddedFont>
      <p:font typeface="UTM Bustamalaka" panose="02040603050506020204" pitchFamily="18" charset="0"/>
      <p:regular r:id="rId40"/>
    </p:embeddedFont>
    <p:embeddedFont>
      <p:font typeface="UTM Staccato " panose="02040603050506020204" pitchFamily="18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FF9898"/>
    <a:srgbClr val="215865"/>
    <a:srgbClr val="32899C"/>
    <a:srgbClr val="E6E6E6"/>
    <a:srgbClr val="E6B51B"/>
    <a:srgbClr val="E53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7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CEB39-CB05-4A6F-8090-9D96ACE1345E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79B0A-E483-46BF-AB27-E9755D37C1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22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927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52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7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image" Target="../media/image31.png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32" Type="http://schemas.openxmlformats.org/officeDocument/2006/relationships/image" Target="../media/image30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31" Type="http://schemas.microsoft.com/office/2007/relationships/hdphoto" Target="../media/hdphoto13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microsoft.com/office/2007/relationships/hdphoto" Target="../media/hdphoto6.wdp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8" Type="http://schemas.microsoft.com/office/2007/relationships/hdphoto" Target="../media/hdphoto3.wdp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2.png"/><Relationship Id="rId1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7.wdp"/><Relationship Id="rId17" Type="http://schemas.openxmlformats.org/officeDocument/2006/relationships/image" Target="../media/image30.png"/><Relationship Id="rId2" Type="http://schemas.openxmlformats.org/officeDocument/2006/relationships/image" Target="../media/image32.png"/><Relationship Id="rId16" Type="http://schemas.microsoft.com/office/2007/relationships/hdphoto" Target="../media/hdphoto10.wdp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4.png"/><Relationship Id="rId10" Type="http://schemas.microsoft.com/office/2007/relationships/hdphoto" Target="../media/hdphoto14.wdp"/><Relationship Id="rId19" Type="http://schemas.microsoft.com/office/2007/relationships/hdphoto" Target="../media/hdphoto13.wdp"/><Relationship Id="rId4" Type="http://schemas.microsoft.com/office/2007/relationships/hdphoto" Target="../media/hdphoto3.wdp"/><Relationship Id="rId9" Type="http://schemas.openxmlformats.org/officeDocument/2006/relationships/image" Target="../media/image33.png"/><Relationship Id="rId14" Type="http://schemas.microsoft.com/office/2007/relationships/hdphoto" Target="../media/hdphoto8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A5C87E4B-A8AE-47B0-B1F3-21B9D3712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 t="12339"/>
          <a:stretch/>
        </p:blipFill>
        <p:spPr>
          <a:xfrm>
            <a:off x="0" y="0"/>
            <a:ext cx="2744805" cy="1685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704BAE9-2E0F-43EF-A585-3036D2F456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730" y="172838"/>
            <a:ext cx="2807650" cy="192266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BA6DA8-50EA-474D-8185-8817435D4E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9BCB6B-FF71-4C16-B8DC-E29FCAD8E1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92" y="3601994"/>
            <a:ext cx="1525952" cy="12680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1FB7AD-6B33-42A6-B625-7CD5E233C1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217" y="4764134"/>
            <a:ext cx="1028025" cy="8675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05417D9-5A63-4498-BE17-E4FCBF5E43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7383">
            <a:off x="5802470" y="4905399"/>
            <a:ext cx="818087" cy="84501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D7A546-FC55-426F-A9CF-0320815ED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>
            <a:off x="1819582" y="4870039"/>
            <a:ext cx="2552182" cy="19879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2883625-95B9-466D-BE28-7C04F608D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2" b="12863"/>
          <a:stretch/>
        </p:blipFill>
        <p:spPr>
          <a:xfrm flipH="1">
            <a:off x="9259242" y="4870038"/>
            <a:ext cx="2552181" cy="19879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98BF5CC-3DC8-4F75-AB8E-7F291EEEF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441DE7-1CB8-49AC-AC39-7CF0E9CB7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33B44EF-BA19-494A-95DD-417AA3A6C0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DE2842-357D-447A-AE10-708B4DC45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8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0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5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3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1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9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191999" y="-169952"/>
            <a:ext cx="2041359" cy="222332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1116064" y="1072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1632" y="6488668"/>
            <a:ext cx="1075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58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0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3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1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78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5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3A0EC6B-D1B0-47CD-A1D9-83444843A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7808"/>
            <a:ext cx="12192000" cy="30601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33523DF-4EEC-49F4-94AF-C8755A336A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459" y="-765635"/>
            <a:ext cx="7055081" cy="70550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DBBF869-56F5-4E25-8E8B-70CF168D1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CE660BE-9129-4C26-800F-8F1D735FA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6" b="24260"/>
          <a:stretch/>
        </p:blipFill>
        <p:spPr>
          <a:xfrm>
            <a:off x="-206758" y="-9248"/>
            <a:ext cx="1943658" cy="46171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FD81C98-6E00-421C-A642-D0F89E887F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r="68116" b="24260"/>
          <a:stretch/>
        </p:blipFill>
        <p:spPr>
          <a:xfrm flipH="1">
            <a:off x="9890378" y="-9248"/>
            <a:ext cx="2301622" cy="461711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EFDC38-6C1D-4B9B-8834-4325298BF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4E48F3D-C9D6-40F0-BD43-D5AB2D7AF5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0"/>
            <a:ext cx="6858000" cy="1219200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64BABC27-47B2-44BA-8994-90471820B7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20D695-3C88-4B3E-8484-1A6D554298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0" y="988990"/>
            <a:ext cx="8770974" cy="491122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8F4435A-E4B2-4646-9424-8DA4DBA5B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998DD19-265C-4B66-983D-A64572A509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550CA4-17FB-4C34-94E5-4BEF6223D9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6C0EC08-670C-45BF-A577-9DFED9D2A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55323"/>
          <a:stretch/>
        </p:blipFill>
        <p:spPr>
          <a:xfrm>
            <a:off x="-23131" y="4680887"/>
            <a:ext cx="12192000" cy="218656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119A525-3614-4EDD-AA17-77591986B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596BFA76-6665-47D8-B883-0E1B7AAD0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469"/>
          <a:stretch/>
        </p:blipFill>
        <p:spPr>
          <a:xfrm>
            <a:off x="5040948" y="4565667"/>
            <a:ext cx="7181704" cy="232353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7D56318-72D7-4DB3-B8C4-EBE9CE46DF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>
            <a:off x="0" y="4770183"/>
            <a:ext cx="6277098" cy="21184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42C838A-C065-498B-9C79-A953C081814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74945" y="5184478"/>
            <a:ext cx="3350618" cy="817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79A72E1-339A-4DAA-915A-95816B168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97"/>
          <a:stretch/>
        </p:blipFill>
        <p:spPr>
          <a:xfrm>
            <a:off x="77843" y="4531970"/>
            <a:ext cx="12192000" cy="190220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5E826D66-D1E3-4685-8448-46AAD59309D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550" y="4613675"/>
            <a:ext cx="2673122" cy="169646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D48A91DB-6F3E-4233-862C-17A610609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48B6B15-B688-4194-9ACE-C107A94DE308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" y="1823907"/>
            <a:ext cx="2089931" cy="5040777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21241F85-D072-481A-B1DC-8CA3AFF70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40"/>
          <a:stretch/>
        </p:blipFill>
        <p:spPr>
          <a:xfrm>
            <a:off x="10202564" y="1303307"/>
            <a:ext cx="1980220" cy="352898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842B79B-695C-4597-B5BF-25DBF12236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27694" y="-11457"/>
            <a:ext cx="2484450" cy="308295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4177B3A-7DF4-4243-AC1E-BF1A8FE0C22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F1FBDD-0D01-48D3-BFE4-B86E7811D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-23133" y="-23494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38FEF9B-024C-40A5-82D5-785E9E0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" t="13144" b="183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808EC99-7547-4975-AA7A-CDF4C90DE6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081"/>
          <a:stretch/>
        </p:blipFill>
        <p:spPr>
          <a:xfrm>
            <a:off x="4640" y="3637152"/>
            <a:ext cx="12192000" cy="3200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374661-C79F-4204-85B9-BA34A0262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85" b="30439"/>
          <a:stretch/>
        </p:blipFill>
        <p:spPr>
          <a:xfrm>
            <a:off x="2863635" y="3924484"/>
            <a:ext cx="9346860" cy="294354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A49B561-B386-426C-9FA8-AF9986065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11"/>
          <a:stretch/>
        </p:blipFill>
        <p:spPr>
          <a:xfrm>
            <a:off x="-18493" y="4259057"/>
            <a:ext cx="12192000" cy="260839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5A9E457-B760-46FD-AE0E-AF951D239F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88"/>
          <a:stretch/>
        </p:blipFill>
        <p:spPr>
          <a:xfrm>
            <a:off x="2306367" y="4596315"/>
            <a:ext cx="9890271" cy="226836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998F1D9-0C66-4406-B29D-E6E9B843AB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26" b="16469"/>
          <a:stretch/>
        </p:blipFill>
        <p:spPr>
          <a:xfrm>
            <a:off x="5040948" y="5542767"/>
            <a:ext cx="7181704" cy="134643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7877C5F-1C5C-4E1E-9B48-3AAD12B55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198" b="12866"/>
          <a:stretch/>
        </p:blipFill>
        <p:spPr>
          <a:xfrm>
            <a:off x="0" y="5699446"/>
            <a:ext cx="6277098" cy="1189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A74AC25-682C-47F4-8F7C-C11A5CE928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9" t="72997" r="30167" b="2393"/>
          <a:stretch/>
        </p:blipFill>
        <p:spPr>
          <a:xfrm>
            <a:off x="3814699" y="5543459"/>
            <a:ext cx="4516339" cy="135291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94D0DC3B-09DE-4501-96C1-4F7F2CF343B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963" y="4206760"/>
            <a:ext cx="715037" cy="26311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CE99590-016D-4F50-A71D-9C4F94091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041" b="78760"/>
          <a:stretch/>
        </p:blipFill>
        <p:spPr>
          <a:xfrm flipH="1">
            <a:off x="9707550" y="-8734"/>
            <a:ext cx="2484450" cy="308295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82BF111-7157-421E-A857-6ACCD24DD3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17" b="-1"/>
          <a:stretch/>
        </p:blipFill>
        <p:spPr>
          <a:xfrm>
            <a:off x="0" y="-3172"/>
            <a:ext cx="3157662" cy="6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6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1897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75965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8B3D041-C877-41AE-8C25-16E80C4C2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 flipH="1">
            <a:off x="5860787" y="-140678"/>
            <a:ext cx="6331212" cy="7596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6D3BE8-ACEC-4D29-86E6-1BF7281B5E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876"/>
            <a:ext cx="12192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5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30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9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691EE1-A2D7-4EC0-ADF6-6AEA4305D72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6783" y="7007685"/>
            <a:ext cx="1766085" cy="1822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980" y="727636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2382" y="23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 NON </a:t>
            </a:r>
          </a:p>
        </p:txBody>
      </p:sp>
    </p:spTree>
    <p:extLst>
      <p:ext uri="{BB962C8B-B14F-4D97-AF65-F5344CB8AC3E}">
        <p14:creationId xmlns:p14="http://schemas.microsoft.com/office/powerpoint/2010/main" val="341365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4BCF9-3E5B-49F2-BAE3-B60875A3EB95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BE47C-E21F-4EDC-AA10-69742EABD30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8">
            <a:extLst>
              <a:ext uri="{FF2B5EF4-FFF2-40B4-BE49-F238E27FC236}">
                <a16:creationId xmlns:a16="http://schemas.microsoft.com/office/drawing/2014/main" id="{04E704F7-2BC1-48AA-8390-9F96DAA37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17651" r="2154" b="24104"/>
          <a:stretch/>
        </p:blipFill>
        <p:spPr>
          <a:xfrm>
            <a:off x="380999" y="140677"/>
            <a:ext cx="11430001" cy="6717323"/>
          </a:xfrm>
          <a:prstGeom prst="rect">
            <a:avLst/>
          </a:prstGeom>
        </p:spPr>
      </p:pic>
      <p:pic>
        <p:nvPicPr>
          <p:cNvPr id="8" name="图片 21">
            <a:extLst>
              <a:ext uri="{FF2B5EF4-FFF2-40B4-BE49-F238E27FC236}">
                <a16:creationId xmlns:a16="http://schemas.microsoft.com/office/drawing/2014/main" id="{D788830F-00F0-46C6-A561-2A8FAF6C1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9" r="7613" b="66544"/>
          <a:stretch/>
        </p:blipFill>
        <p:spPr>
          <a:xfrm>
            <a:off x="-371177" y="-140677"/>
            <a:ext cx="6335878" cy="824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6783" y="7007685"/>
            <a:ext cx="1766085" cy="18222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980" y="727636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492382" y="23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 NON </a:t>
            </a:r>
          </a:p>
        </p:txBody>
      </p:sp>
    </p:spTree>
    <p:extLst>
      <p:ext uri="{BB962C8B-B14F-4D97-AF65-F5344CB8AC3E}">
        <p14:creationId xmlns:p14="http://schemas.microsoft.com/office/powerpoint/2010/main" val="3663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20ADDF-9C60-4B6B-8341-7F8E87901CD6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04/03/2024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DD5085-EDB1-480E-A680-DADD085DED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196783" y="7007685"/>
            <a:ext cx="1766085" cy="1822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980" y="7276365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492382" y="2378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Bustamalaka" panose="02040603050506020204" pitchFamily="18" charset="0"/>
              </a:rPr>
              <a:t>MĂNG NON </a:t>
            </a:r>
          </a:p>
        </p:txBody>
      </p:sp>
    </p:spTree>
    <p:extLst>
      <p:ext uri="{BB962C8B-B14F-4D97-AF65-F5344CB8AC3E}">
        <p14:creationId xmlns:p14="http://schemas.microsoft.com/office/powerpoint/2010/main" val="297650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16.xml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66.gif"/><Relationship Id="rId12" Type="http://schemas.openxmlformats.org/officeDocument/2006/relationships/slide" Target="slide22.xml"/><Relationship Id="rId17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7.wdp"/><Relationship Id="rId11" Type="http://schemas.openxmlformats.org/officeDocument/2006/relationships/slide" Target="slide7.xml"/><Relationship Id="rId5" Type="http://schemas.openxmlformats.org/officeDocument/2006/relationships/image" Target="../media/image69.png"/><Relationship Id="rId15" Type="http://schemas.openxmlformats.org/officeDocument/2006/relationships/slide" Target="slide8.xml"/><Relationship Id="rId10" Type="http://schemas.microsoft.com/office/2007/relationships/hdphoto" Target="../media/hdphoto18.wdp"/><Relationship Id="rId19" Type="http://schemas.openxmlformats.org/officeDocument/2006/relationships/slide" Target="slide12.xml"/><Relationship Id="rId4" Type="http://schemas.microsoft.com/office/2007/relationships/hdphoto" Target="../media/hdphoto16.wdp"/><Relationship Id="rId9" Type="http://schemas.openxmlformats.org/officeDocument/2006/relationships/image" Target="../media/image70.png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slide" Target="slide5.xml"/><Relationship Id="rId11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75.png"/><Relationship Id="rId4" Type="http://schemas.openxmlformats.org/officeDocument/2006/relationships/image" Target="../media/image72.gif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gif"/><Relationship Id="rId7" Type="http://schemas.openxmlformats.org/officeDocument/2006/relationships/image" Target="../media/image6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slide" Target="slide5.xml"/><Relationship Id="rId10" Type="http://schemas.openxmlformats.org/officeDocument/2006/relationships/image" Target="../media/image77.png"/><Relationship Id="rId4" Type="http://schemas.openxmlformats.org/officeDocument/2006/relationships/image" Target="../media/image82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gif"/><Relationship Id="rId7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gif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slide" Target="slide5.xml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gif"/><Relationship Id="rId7" Type="http://schemas.openxmlformats.org/officeDocument/2006/relationships/image" Target="../media/image6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slide" Target="slide5.xml"/><Relationship Id="rId10" Type="http://schemas.openxmlformats.org/officeDocument/2006/relationships/image" Target="../media/image77.png"/><Relationship Id="rId4" Type="http://schemas.openxmlformats.org/officeDocument/2006/relationships/image" Target="../media/image83.pn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351352" y="3679541"/>
            <a:ext cx="31253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err="1">
                <a:solidFill>
                  <a:srgbClr val="32899C"/>
                </a:solidFill>
                <a:latin typeface="SVN-Segoe Script" panose="02040603050506020204" pitchFamily="18" charset="0"/>
              </a:rPr>
              <a:t>Tiết</a:t>
            </a:r>
            <a:r>
              <a:rPr lang="en-GB" sz="6600" dirty="0">
                <a:solidFill>
                  <a:srgbClr val="32899C"/>
                </a:solidFill>
                <a:latin typeface="SVN-Segoe Script" panose="02040603050506020204" pitchFamily="18" charset="0"/>
              </a:rPr>
              <a:t> 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735" y="403933"/>
            <a:ext cx="3127519" cy="1286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432" y="1485757"/>
            <a:ext cx="8955800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392071" y="953027"/>
                <a:ext cx="9471547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3. Số?</a:t>
                </a:r>
              </a:p>
              <a:p>
                <a:pPr algn="ctr"/>
                <a:r>
                  <a:rPr lang="pt-BR" sz="32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 ?  </a:t>
                </a:r>
                <a14:m>
                  <m:oMath xmlns:m="http://schemas.openxmlformats.org/officeDocument/2006/math">
                    <m:r>
                      <a:rPr lang="pt-BR" sz="3200" b="1" i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200" b="1" i="0" dirty="0">
                    <a:solidFill>
                      <a:schemeClr val="accent6">
                        <a:lumMod val="75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 4 = 1 668                             b)  ?  :  3  = 819 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071" y="953027"/>
                <a:ext cx="9471547" cy="1077218"/>
              </a:xfrm>
              <a:prstGeom prst="rect">
                <a:avLst/>
              </a:prstGeom>
              <a:blipFill>
                <a:blip r:embed="rId2"/>
                <a:stretch>
                  <a:fillRect t="-7345" b="-175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3"/>
          <p:cNvSpPr/>
          <p:nvPr/>
        </p:nvSpPr>
        <p:spPr>
          <a:xfrm>
            <a:off x="5841241" y="2222874"/>
            <a:ext cx="4860459" cy="2992834"/>
          </a:xfrm>
          <a:prstGeom prst="wedgeEllipseCallout">
            <a:avLst>
              <a:gd name="adj1" fmla="val -10229"/>
              <a:gd name="adj2" fmla="val 74151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thừa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b="0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1403864" y="2332056"/>
            <a:ext cx="4275459" cy="2774470"/>
          </a:xfrm>
          <a:prstGeom prst="wedgeEllipseCallout">
            <a:avLst>
              <a:gd name="adj1" fmla="val 21533"/>
              <a:gd name="adj2" fmla="val 71788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484823" y="2441238"/>
            <a:ext cx="4275459" cy="2774470"/>
          </a:xfrm>
          <a:prstGeom prst="wedgeEllipseCallout">
            <a:avLst>
              <a:gd name="adj1" fmla="val 21533"/>
              <a:gd name="adj2" fmla="val 71788"/>
            </a:avLst>
          </a:prstGeom>
          <a:solidFill>
            <a:srgbClr val="70AD47"/>
          </a:solidFill>
          <a:ln>
            <a:solidFill>
              <a:srgbClr val="70A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6003159" y="2222874"/>
            <a:ext cx="4860459" cy="2992834"/>
          </a:xfrm>
          <a:prstGeom prst="wedgeEllipseCallout">
            <a:avLst>
              <a:gd name="adj1" fmla="val -10229"/>
              <a:gd name="adj2" fmla="val 74151"/>
            </a:avLst>
          </a:prstGeom>
          <a:solidFill>
            <a:srgbClr val="FF9898"/>
          </a:solidFill>
          <a:ln>
            <a:solidFill>
              <a:srgbClr val="FF98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b, c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 trống là số bị chia, muốn tìm số bị chia ta lấy thương nhân với số chia.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48850" y="2641123"/>
                <a:ext cx="383047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lang="pt-BR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  </a:t>
                </a:r>
                <a14:m>
                  <m:oMath xmlns:m="http://schemas.openxmlformats.org/officeDocument/2006/math">
                    <m:r>
                      <a:rPr lang="pt-BR" sz="36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 4 = 1 668   </a:t>
                </a:r>
              </a:p>
              <a:p>
                <a:r>
                  <a:rPr lang="pt-BR" sz="36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1 668 : 4 = 417    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850" y="2641123"/>
                <a:ext cx="3830472" cy="1200329"/>
              </a:xfrm>
              <a:prstGeom prst="rect">
                <a:avLst/>
              </a:prstGeom>
              <a:blipFill>
                <a:blip r:embed="rId3"/>
                <a:stretch>
                  <a:fillRect l="-4769" t="-7614" b="-18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157831" y="2641123"/>
                <a:ext cx="3543869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  ?  :  3  = 819</a:t>
                </a:r>
              </a:p>
              <a:p>
                <a:pPr lvl="0"/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819 </a:t>
                </a:r>
                <a14:m>
                  <m:oMath xmlns:m="http://schemas.openxmlformats.org/officeDocument/2006/math">
                    <m:r>
                      <a:rPr lang="pt-BR" sz="36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pt-BR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= 2 457 </a:t>
                </a:r>
                <a:endParaRPr lang="en-GB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7831" y="2641123"/>
                <a:ext cx="3543869" cy="1200329"/>
              </a:xfrm>
              <a:prstGeom prst="rect">
                <a:avLst/>
              </a:prstGeom>
              <a:blipFill>
                <a:blip r:embed="rId4"/>
                <a:stretch>
                  <a:fillRect l="-5155" t="-7614" b="-182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552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803680" y="1036569"/>
            <a:ext cx="8770535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Hai con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16" name="Picture 2" descr="https://img.loigiaihay.com/picture/2022/0405/bai-4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5"/>
          <a:stretch/>
        </p:blipFill>
        <p:spPr bwMode="auto">
          <a:xfrm>
            <a:off x="1324707" y="3376245"/>
            <a:ext cx="4595447" cy="2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017288" y="3204540"/>
            <a:ext cx="4826557" cy="344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cm.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28185" y="5673968"/>
            <a:ext cx="4188489" cy="888023"/>
          </a:xfrm>
          <a:prstGeom prst="roundRect">
            <a:avLst/>
          </a:prstGeom>
          <a:solidFill>
            <a:srgbClr val="FF9898"/>
          </a:solidFill>
          <a:ln>
            <a:solidFill>
              <a:srgbClr val="70AD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790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B17FDFC-2082-492A-BEF4-F609AE04C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07" r="12208" b="4622"/>
          <a:stretch/>
        </p:blipFill>
        <p:spPr>
          <a:xfrm>
            <a:off x="6309434" y="3774831"/>
            <a:ext cx="5788782" cy="3235569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907" y="3774831"/>
            <a:ext cx="3081585" cy="3184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79" y="1061042"/>
            <a:ext cx="10425064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1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7107" y="1811612"/>
            <a:ext cx="92963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515 x 5 = 2 060 (cm)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Quãng đường bơi của cà cuống B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928 x 3 = 2 784 (cm)</a:t>
            </a:r>
          </a:p>
          <a:p>
            <a:pPr algn="ctr"/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quãng đường bơi của cà cuống A là ngắn hơn.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Quãng đường bơi của tôm dài bằng quãng đường bơi của cà cuống A và bằng 2 575 (cm)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mỗi đoạn của đường gấp khúc dài số cm là:</a:t>
            </a:r>
          </a:p>
          <a:p>
            <a:pPr algn="ctr"/>
            <a:r>
              <a:rPr lang="vi-VN" sz="28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            2 060 : 5 = 412 (cm)</a:t>
            </a:r>
          </a:p>
          <a:p>
            <a:pPr algn="ctr"/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Quãng đường bơi của cà cuống A ngắn hơn</a:t>
            </a:r>
            <a:endParaRPr lang="en-GB" sz="2800" b="1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28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412 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644" y="994677"/>
            <a:ext cx="715732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632856" y="1142573"/>
            <a:ext cx="911134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altLang="en-US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1 680 g.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2 000 g.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lắp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pin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gam?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  <p:pic>
        <p:nvPicPr>
          <p:cNvPr id="3" name="Picture 4" descr="https://img.loigiaihay.com/picture/2022/0405/bai-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91" y="3857992"/>
            <a:ext cx="6591300" cy="256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844588" y="4584459"/>
            <a:ext cx="2989715" cy="1354509"/>
          </a:xfrm>
          <a:prstGeom prst="roundRect">
            <a:avLst/>
          </a:prstGeom>
          <a:solidFill>
            <a:srgbClr val="FF9898"/>
          </a:solidFill>
          <a:ln>
            <a:solidFill>
              <a:srgbClr val="70AD4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GB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35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1300" y="971540"/>
            <a:ext cx="9296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Cân nặng của mỗi cục pin nặng = Cân nặng của 8 cục pin : 8</a:t>
            </a:r>
          </a:p>
          <a:p>
            <a:pPr algn="just"/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endParaRPr lang="en-GB" sz="3200" b="0" i="0" dirty="0"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Đếm số cục pin ở mỗi hình và tính cân nặng của số pin lắp vào mỗi rô-bốt.</a:t>
            </a:r>
          </a:p>
          <a:p>
            <a:pPr algn="just"/>
            <a:r>
              <a:rPr lang="en-GB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Cân nặng của mỗi con rô-bốt = Cân nặng của rô-bốt chưa lắp pin + cân nặng số pin được lắp vào.</a:t>
            </a:r>
          </a:p>
          <a:p>
            <a:pPr algn="just"/>
            <a:r>
              <a:rPr lang="en-GB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</a:t>
            </a:r>
            <a:r>
              <a:rPr lang="en-GB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b="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So sánh và kết luận</a:t>
            </a:r>
          </a:p>
        </p:txBody>
      </p:sp>
    </p:spTree>
    <p:extLst>
      <p:ext uri="{BB962C8B-B14F-4D97-AF65-F5344CB8AC3E}">
        <p14:creationId xmlns:p14="http://schemas.microsoft.com/office/powerpoint/2010/main" val="694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460500" y="814844"/>
                <a:ext cx="9283700" cy="52629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800" b="1" i="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GB" sz="2800" b="1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800" b="1" i="0" dirty="0" err="1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GB" sz="2800" b="1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 Cân nặng của mỗi cục pin là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1 680 : 8 = 210 (g)</a:t>
                </a:r>
              </a:p>
              <a:p>
                <a:pPr algn="just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Biết mối Rô - bốt khi chưa lắp pin có cân nặng bằng nhau. Ta có Rô-bốt A lắp số pin ít nhất nên Rô-bốt A nhẹ</a:t>
                </a:r>
                <a:r>
                  <a:rPr lang="en-GB" sz="28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nhất. </a:t>
                </a:r>
                <a:endParaRPr lang="en-GB" sz="2800" b="0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Cân nặng của 5 cục pin lắp vào rô-bốt A là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210 </a:t>
                </a:r>
                <a14:m>
                  <m:oMath xmlns:m="http://schemas.openxmlformats.org/officeDocument/2006/math">
                    <m:r>
                      <a:rPr lang="vi-VN" sz="2800" b="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 = 1 050 (g)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Rô-bốt A nặng số g là: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1 050 + 2 000 = 3 050 (g)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a) 210 g</a:t>
                </a:r>
              </a:p>
              <a:p>
                <a:pPr algn="ctr"/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</a:t>
                </a:r>
                <a:r>
                  <a:rPr lang="en-GB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  <a:r>
                  <a:rPr lang="vi-VN" sz="2800" b="0" i="0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3 050 g</a:t>
                </a:r>
              </a:p>
              <a:p>
                <a:endParaRPr lang="en-GB" sz="28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0500" y="814844"/>
                <a:ext cx="9283700" cy="5262979"/>
              </a:xfrm>
              <a:prstGeom prst="rect">
                <a:avLst/>
              </a:prstGeom>
              <a:blipFill>
                <a:blip r:embed="rId2"/>
                <a:stretch>
                  <a:fillRect l="-1379" t="-1275" r="-13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037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468" y="912271"/>
            <a:ext cx="6913463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7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802;p8"/>
          <p:cNvSpPr/>
          <p:nvPr/>
        </p:nvSpPr>
        <p:spPr>
          <a:xfrm rot="-7426109">
            <a:off x="-2685391" y="2033048"/>
            <a:ext cx="8916459" cy="8879692"/>
          </a:xfrm>
          <a:custGeom>
            <a:avLst/>
            <a:gdLst/>
            <a:ahLst/>
            <a:cxnLst/>
            <a:rect l="l" t="t" r="r" b="b"/>
            <a:pathLst>
              <a:path w="5532100" h="6709605" extrusionOk="0">
                <a:moveTo>
                  <a:pt x="3936674" y="44776"/>
                </a:moveTo>
                <a:cubicBezTo>
                  <a:pt x="3486986" y="-26309"/>
                  <a:pt x="3009152" y="-12956"/>
                  <a:pt x="2572163" y="86276"/>
                </a:cubicBezTo>
                <a:cubicBezTo>
                  <a:pt x="2243571" y="160897"/>
                  <a:pt x="1912622" y="297832"/>
                  <a:pt x="1676454" y="559528"/>
                </a:cubicBezTo>
                <a:cubicBezTo>
                  <a:pt x="1439370" y="822140"/>
                  <a:pt x="1395514" y="1232815"/>
                  <a:pt x="1324166" y="1581307"/>
                </a:cubicBezTo>
                <a:cubicBezTo>
                  <a:pt x="1246535" y="1960039"/>
                  <a:pt x="1089570" y="2285752"/>
                  <a:pt x="778519" y="2489453"/>
                </a:cubicBezTo>
                <a:cubicBezTo>
                  <a:pt x="617627" y="2594838"/>
                  <a:pt x="431992" y="2657938"/>
                  <a:pt x="285761" y="2785579"/>
                </a:cubicBezTo>
                <a:cubicBezTo>
                  <a:pt x="94235" y="2952755"/>
                  <a:pt x="-11674" y="3225840"/>
                  <a:pt x="1025" y="3499450"/>
                </a:cubicBezTo>
                <a:cubicBezTo>
                  <a:pt x="42132" y="4388089"/>
                  <a:pt x="962845" y="4468339"/>
                  <a:pt x="1564000" y="4684085"/>
                </a:cubicBezTo>
                <a:cubicBezTo>
                  <a:pt x="1933699" y="4816700"/>
                  <a:pt x="2188849" y="5038991"/>
                  <a:pt x="2381554" y="5406988"/>
                </a:cubicBezTo>
                <a:cubicBezTo>
                  <a:pt x="2569676" y="5766476"/>
                  <a:pt x="2652152" y="6184483"/>
                  <a:pt x="2950111" y="6470136"/>
                </a:cubicBezTo>
                <a:cubicBezTo>
                  <a:pt x="3395609" y="6897175"/>
                  <a:pt x="4129771" y="6706172"/>
                  <a:pt x="4468575" y="6265387"/>
                </a:cubicBezTo>
                <a:cubicBezTo>
                  <a:pt x="4634049" y="6050035"/>
                  <a:pt x="4760773" y="5798026"/>
                  <a:pt x="4872050" y="5544316"/>
                </a:cubicBezTo>
                <a:cubicBezTo>
                  <a:pt x="5167259" y="4871160"/>
                  <a:pt x="5361142" y="4132678"/>
                  <a:pt x="5462077" y="3387126"/>
                </a:cubicBezTo>
                <a:cubicBezTo>
                  <a:pt x="5558298" y="2675873"/>
                  <a:pt x="5585920" y="1889870"/>
                  <a:pt x="5343076" y="1190661"/>
                </a:cubicBezTo>
                <a:cubicBezTo>
                  <a:pt x="5118822" y="544996"/>
                  <a:pt x="4637191" y="124765"/>
                  <a:pt x="4011425" y="51977"/>
                </a:cubicBezTo>
                <a:cubicBezTo>
                  <a:pt x="3986683" y="49097"/>
                  <a:pt x="3961416" y="48573"/>
                  <a:pt x="3936674" y="44776"/>
                </a:cubicBezTo>
                <a:close/>
              </a:path>
            </a:pathLst>
          </a:custGeom>
          <a:solidFill>
            <a:srgbClr val="E9D2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73856" y="904874"/>
            <a:ext cx="7052308" cy="4724403"/>
            <a:chOff x="315850" y="198117"/>
            <a:chExt cx="7052308" cy="4724403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D19A5806-7592-478F-A44B-3D1C8234DB7B}"/>
                </a:ext>
              </a:extLst>
            </p:cNvPr>
            <p:cNvSpPr/>
            <p:nvPr/>
          </p:nvSpPr>
          <p:spPr>
            <a:xfrm>
              <a:off x="315850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Ong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CB32C92-7DDE-4979-AB3A-808B65CBF3F1}"/>
                </a:ext>
              </a:extLst>
            </p:cNvPr>
            <p:cNvSpPr/>
            <p:nvPr/>
          </p:nvSpPr>
          <p:spPr>
            <a:xfrm>
              <a:off x="2471927" y="198117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non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CABDF488-8BEB-4D77-A429-CFB91F278DD1}"/>
                </a:ext>
              </a:extLst>
            </p:cNvPr>
            <p:cNvSpPr/>
            <p:nvPr/>
          </p:nvSpPr>
          <p:spPr>
            <a:xfrm>
              <a:off x="2471927" y="2560319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mật</a:t>
              </a:r>
              <a:endPara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9E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199C24C2-6B91-4322-BDB4-819FF0CB9BE4}"/>
                </a:ext>
              </a:extLst>
            </p:cNvPr>
            <p:cNvSpPr/>
            <p:nvPr/>
          </p:nvSpPr>
          <p:spPr>
            <a:xfrm>
              <a:off x="4628004" y="1379218"/>
              <a:ext cx="2740154" cy="2362201"/>
            </a:xfrm>
            <a:prstGeom prst="hexagon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9E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UVN But Long 2" panose="00000400000000000000" pitchFamily="2" charset="0"/>
                  <a:ea typeface="+mn-ea"/>
                  <a:cs typeface="+mn-cs"/>
                </a:rPr>
                <a:t>tìm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E0000"/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4" y="2499788"/>
            <a:ext cx="2983522" cy="3965404"/>
          </a:xfrm>
          <a:prstGeom prst="rect">
            <a:avLst/>
          </a:prstGeom>
        </p:spPr>
      </p:pic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902;p3"/>
          <p:cNvSpPr/>
          <p:nvPr/>
        </p:nvSpPr>
        <p:spPr>
          <a:xfrm>
            <a:off x="10774712" y="4882028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796;p3"/>
          <p:cNvGrpSpPr/>
          <p:nvPr/>
        </p:nvGrpSpPr>
        <p:grpSpPr>
          <a:xfrm>
            <a:off x="10356825" y="1303179"/>
            <a:ext cx="210400" cy="182707"/>
            <a:chOff x="9117820" y="2027686"/>
            <a:chExt cx="210400" cy="182707"/>
          </a:xfrm>
        </p:grpSpPr>
        <p:sp>
          <p:nvSpPr>
            <p:cNvPr id="23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8" name="Google Shape;2562;p10"/>
          <p:cNvGrpSpPr/>
          <p:nvPr/>
        </p:nvGrpSpPr>
        <p:grpSpPr>
          <a:xfrm>
            <a:off x="10987967" y="504871"/>
            <a:ext cx="841680" cy="701097"/>
            <a:chOff x="6029366" y="3371852"/>
            <a:chExt cx="130719" cy="112578"/>
          </a:xfrm>
        </p:grpSpPr>
        <p:sp>
          <p:nvSpPr>
            <p:cNvPr id="649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2562;p10"/>
          <p:cNvGrpSpPr/>
          <p:nvPr/>
        </p:nvGrpSpPr>
        <p:grpSpPr>
          <a:xfrm>
            <a:off x="10727712" y="5526258"/>
            <a:ext cx="841680" cy="701097"/>
            <a:chOff x="6029366" y="3371852"/>
            <a:chExt cx="130719" cy="112578"/>
          </a:xfrm>
        </p:grpSpPr>
        <p:sp>
          <p:nvSpPr>
            <p:cNvPr id="657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8" name="Picture 667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92" y="-88985"/>
            <a:ext cx="1880452" cy="1888809"/>
          </a:xfrm>
          <a:prstGeom prst="rect">
            <a:avLst/>
          </a:prstGeom>
        </p:spPr>
      </p:pic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796;p3"/>
          <p:cNvGrpSpPr/>
          <p:nvPr/>
        </p:nvGrpSpPr>
        <p:grpSpPr>
          <a:xfrm>
            <a:off x="11585408" y="6392876"/>
            <a:ext cx="210400" cy="182707"/>
            <a:chOff x="9117820" y="2027686"/>
            <a:chExt cx="210400" cy="182707"/>
          </a:xfrm>
        </p:grpSpPr>
        <p:sp>
          <p:nvSpPr>
            <p:cNvPr id="878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03" y="-88985"/>
            <a:ext cx="5072312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/>
          <p:nvPr/>
        </p:nvSpPr>
        <p:spPr>
          <a:xfrm>
            <a:off x="4129" y="-1215599"/>
            <a:ext cx="12897395" cy="10044917"/>
          </a:xfrm>
          <a:custGeom>
            <a:avLst/>
            <a:gdLst/>
            <a:ahLst/>
            <a:cxnLst/>
            <a:rect l="l" t="t" r="r" b="b"/>
            <a:pathLst>
              <a:path w="4883034" h="3704049" extrusionOk="0">
                <a:moveTo>
                  <a:pt x="819697" y="1373366"/>
                </a:moveTo>
                <a:cubicBezTo>
                  <a:pt x="1061324" y="1377848"/>
                  <a:pt x="1299488" y="1462805"/>
                  <a:pt x="1540301" y="1493569"/>
                </a:cubicBezTo>
                <a:cubicBezTo>
                  <a:pt x="1815137" y="1528611"/>
                  <a:pt x="2093641" y="1492754"/>
                  <a:pt x="2360735" y="1387831"/>
                </a:cubicBezTo>
                <a:cubicBezTo>
                  <a:pt x="2556523" y="1310820"/>
                  <a:pt x="2748644" y="1196526"/>
                  <a:pt x="2950339" y="1178393"/>
                </a:cubicBezTo>
                <a:cubicBezTo>
                  <a:pt x="3181373" y="1157613"/>
                  <a:pt x="3415666" y="1264165"/>
                  <a:pt x="3642625" y="1193673"/>
                </a:cubicBezTo>
                <a:cubicBezTo>
                  <a:pt x="4100006" y="1051468"/>
                  <a:pt x="4357933" y="262612"/>
                  <a:pt x="4792496" y="0"/>
                </a:cubicBezTo>
                <a:cubicBezTo>
                  <a:pt x="4878064" y="930246"/>
                  <a:pt x="4903123" y="1873939"/>
                  <a:pt x="4867062" y="2811927"/>
                </a:cubicBezTo>
                <a:cubicBezTo>
                  <a:pt x="4864618" y="2873251"/>
                  <a:pt x="4861765" y="2936204"/>
                  <a:pt x="4845263" y="2992027"/>
                </a:cubicBezTo>
                <a:cubicBezTo>
                  <a:pt x="4805331" y="3127510"/>
                  <a:pt x="4700816" y="3181092"/>
                  <a:pt x="4607099" y="3215727"/>
                </a:cubicBezTo>
                <a:cubicBezTo>
                  <a:pt x="4322483" y="3321260"/>
                  <a:pt x="4032367" y="3385844"/>
                  <a:pt x="3742454" y="3449409"/>
                </a:cubicBezTo>
                <a:cubicBezTo>
                  <a:pt x="2650648" y="3688388"/>
                  <a:pt x="1512186" y="3908216"/>
                  <a:pt x="464589" y="3373620"/>
                </a:cubicBezTo>
                <a:cubicBezTo>
                  <a:pt x="414064" y="3347746"/>
                  <a:pt x="361908" y="3318408"/>
                  <a:pt x="325032" y="3259122"/>
                </a:cubicBezTo>
                <a:cubicBezTo>
                  <a:pt x="289379" y="3201873"/>
                  <a:pt x="272469" y="3124047"/>
                  <a:pt x="249651" y="3052740"/>
                </a:cubicBezTo>
                <a:cubicBezTo>
                  <a:pt x="207478" y="2920313"/>
                  <a:pt x="142895" y="2805000"/>
                  <a:pt x="64050" y="2721673"/>
                </a:cubicBezTo>
                <a:cubicBezTo>
                  <a:pt x="41028" y="2697225"/>
                  <a:pt x="15154" y="2672777"/>
                  <a:pt x="4763" y="2632642"/>
                </a:cubicBezTo>
                <a:cubicBezTo>
                  <a:pt x="-6849" y="2587005"/>
                  <a:pt x="4967" y="2535869"/>
                  <a:pt x="16784" y="2490232"/>
                </a:cubicBezTo>
                <a:cubicBezTo>
                  <a:pt x="64050" y="2308910"/>
                  <a:pt x="120891" y="2127383"/>
                  <a:pt x="157156" y="1939949"/>
                </a:cubicBezTo>
                <a:cubicBezTo>
                  <a:pt x="176511" y="1840119"/>
                  <a:pt x="176307" y="1730307"/>
                  <a:pt x="218276" y="1644739"/>
                </a:cubicBezTo>
                <a:cubicBezTo>
                  <a:pt x="336849" y="1402908"/>
                  <a:pt x="644078" y="1373366"/>
                  <a:pt x="819697" y="1373366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"/>
          <p:cNvSpPr txBox="1"/>
          <p:nvPr/>
        </p:nvSpPr>
        <p:spPr>
          <a:xfrm>
            <a:off x="2623164" y="67953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kumimoji="0" lang="en-US" sz="8000" b="1" i="0" u="none" strike="noStrike" kern="1200" cap="none" spc="0" normalizeH="0" baseline="0" noProof="0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254000">
                  <a:solidFill>
                    <a:srgbClr val="EDB863"/>
                  </a:solidFill>
                </a:ln>
                <a:solidFill>
                  <a:srgbClr val="EDB863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kumimoji="0" sz="2400" b="0" i="0" u="none" strike="noStrike" kern="1200" cap="none" spc="0" normalizeH="0" baseline="0" noProof="0" dirty="0">
              <a:ln w="254000">
                <a:solidFill>
                  <a:srgbClr val="EDB863"/>
                </a:solidFill>
              </a:ln>
              <a:solidFill>
                <a:srgbClr val="EDB863"/>
              </a:solidFill>
              <a:effectLst/>
              <a:uLnTx/>
              <a:uFillTx/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grpSp>
        <p:nvGrpSpPr>
          <p:cNvPr id="306" name="Google Shape;306;p2"/>
          <p:cNvGrpSpPr/>
          <p:nvPr/>
        </p:nvGrpSpPr>
        <p:grpSpPr>
          <a:xfrm>
            <a:off x="721522" y="-1989520"/>
            <a:ext cx="545271" cy="4481594"/>
            <a:chOff x="6731507" y="2028824"/>
            <a:chExt cx="178975" cy="2065305"/>
          </a:xfrm>
        </p:grpSpPr>
        <p:grpSp>
          <p:nvGrpSpPr>
            <p:cNvPr id="307" name="Google Shape;307;p2"/>
            <p:cNvGrpSpPr/>
            <p:nvPr/>
          </p:nvGrpSpPr>
          <p:grpSpPr>
            <a:xfrm>
              <a:off x="6731507" y="3842384"/>
              <a:ext cx="171450" cy="251745"/>
              <a:chOff x="6731507" y="3842384"/>
              <a:chExt cx="171450" cy="251745"/>
            </a:xfrm>
          </p:grpSpPr>
          <p:sp>
            <p:nvSpPr>
              <p:cNvPr id="308" name="Google Shape;308;p2"/>
              <p:cNvSpPr/>
              <p:nvPr/>
            </p:nvSpPr>
            <p:spPr>
              <a:xfrm>
                <a:off x="6731507" y="3842384"/>
                <a:ext cx="171450" cy="25174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51745" extrusionOk="0">
                    <a:moveTo>
                      <a:pt x="171450" y="667"/>
                    </a:moveTo>
                    <a:lnTo>
                      <a:pt x="84677" y="2517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4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779132" y="3984021"/>
                <a:ext cx="74961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110108" extrusionOk="0">
                    <a:moveTo>
                      <a:pt x="0" y="0"/>
                    </a:moveTo>
                    <a:lnTo>
                      <a:pt x="74962" y="286"/>
                    </a:lnTo>
                    <a:lnTo>
                      <a:pt x="37052" y="110109"/>
                    </a:lnTo>
                    <a:close/>
                  </a:path>
                </a:pathLst>
              </a:custGeom>
              <a:solidFill>
                <a:srgbClr val="90A4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0" name="Google Shape;310;p2"/>
            <p:cNvGrpSpPr/>
            <p:nvPr/>
          </p:nvGrpSpPr>
          <p:grpSpPr>
            <a:xfrm>
              <a:off x="6731507" y="2028824"/>
              <a:ext cx="178975" cy="1814227"/>
              <a:chOff x="6731507" y="2028824"/>
              <a:chExt cx="178975" cy="1814227"/>
            </a:xfrm>
          </p:grpSpPr>
          <p:sp>
            <p:nvSpPr>
              <p:cNvPr id="311" name="Google Shape;311;p2"/>
              <p:cNvSpPr/>
              <p:nvPr/>
            </p:nvSpPr>
            <p:spPr>
              <a:xfrm>
                <a:off x="6731507" y="2028824"/>
                <a:ext cx="178975" cy="1814227"/>
              </a:xfrm>
              <a:custGeom>
                <a:avLst/>
                <a:gdLst/>
                <a:ahLst/>
                <a:cxnLst/>
                <a:rect l="l" t="t" r="r" b="b"/>
                <a:pathLst>
                  <a:path w="178975" h="1814227" extrusionOk="0">
                    <a:moveTo>
                      <a:pt x="171450" y="1814228"/>
                    </a:moveTo>
                    <a:lnTo>
                      <a:pt x="178975" y="86107"/>
                    </a:lnTo>
                    <a:cubicBezTo>
                      <a:pt x="179165" y="38767"/>
                      <a:pt x="140970" y="286"/>
                      <a:pt x="93631" y="1"/>
                    </a:cubicBez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171450" y="1814228"/>
                    </a:lnTo>
                    <a:close/>
                  </a:path>
                </a:pathLst>
              </a:custGeom>
              <a:solidFill>
                <a:srgbClr val="8D745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6731507" y="2028824"/>
                <a:ext cx="93630" cy="1813846"/>
              </a:xfrm>
              <a:custGeom>
                <a:avLst/>
                <a:gdLst/>
                <a:ahLst/>
                <a:cxnLst/>
                <a:rect l="l" t="t" r="r" b="b"/>
                <a:pathLst>
                  <a:path w="93630" h="1813846" extrusionOk="0">
                    <a:moveTo>
                      <a:pt x="93631" y="1"/>
                    </a:moveTo>
                    <a:cubicBezTo>
                      <a:pt x="46292" y="-190"/>
                      <a:pt x="7715" y="38005"/>
                      <a:pt x="7525" y="85345"/>
                    </a:cubicBezTo>
                    <a:lnTo>
                      <a:pt x="0" y="1813466"/>
                    </a:lnTo>
                    <a:lnTo>
                      <a:pt x="85725" y="1813846"/>
                    </a:lnTo>
                    <a:lnTo>
                      <a:pt x="93631" y="1"/>
                    </a:ln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3" name="Google Shape;313;p2"/>
          <p:cNvSpPr/>
          <p:nvPr/>
        </p:nvSpPr>
        <p:spPr>
          <a:xfrm>
            <a:off x="5279034" y="5979942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C6C4B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4" name="Google Shape;314;p2"/>
          <p:cNvGrpSpPr/>
          <p:nvPr/>
        </p:nvGrpSpPr>
        <p:grpSpPr>
          <a:xfrm>
            <a:off x="-690501" y="2906303"/>
            <a:ext cx="2988115" cy="3927798"/>
            <a:chOff x="5438757" y="2547978"/>
            <a:chExt cx="1312574" cy="1765371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5505432" y="2567028"/>
              <a:ext cx="1245899" cy="1746321"/>
              <a:chOff x="5505432" y="2567028"/>
              <a:chExt cx="1245899" cy="1746321"/>
            </a:xfrm>
          </p:grpSpPr>
          <p:sp>
            <p:nvSpPr>
              <p:cNvPr id="316" name="Google Shape;316;p2"/>
              <p:cNvSpPr/>
              <p:nvPr/>
            </p:nvSpPr>
            <p:spPr>
              <a:xfrm>
                <a:off x="5505432" y="312806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6436518" y="4175664"/>
                <a:ext cx="158037" cy="105346"/>
              </a:xfrm>
              <a:custGeom>
                <a:avLst/>
                <a:gdLst/>
                <a:ahLst/>
                <a:cxnLst/>
                <a:rect l="l" t="t" r="r" b="b"/>
                <a:pathLst>
                  <a:path w="158037" h="105346" extrusionOk="0">
                    <a:moveTo>
                      <a:pt x="0" y="43243"/>
                    </a:moveTo>
                    <a:lnTo>
                      <a:pt x="36576" y="105346"/>
                    </a:lnTo>
                    <a:cubicBezTo>
                      <a:pt x="36576" y="105346"/>
                      <a:pt x="156019" y="80200"/>
                      <a:pt x="157925" y="74962"/>
                    </a:cubicBezTo>
                    <a:cubicBezTo>
                      <a:pt x="159734" y="69723"/>
                      <a:pt x="139732" y="49530"/>
                      <a:pt x="102965" y="45053"/>
                    </a:cubicBezTo>
                    <a:lnTo>
                      <a:pt x="86868" y="46577"/>
                    </a:lnTo>
                    <a:lnTo>
                      <a:pt x="66961" y="0"/>
                    </a:lnTo>
                    <a:lnTo>
                      <a:pt x="0" y="432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6514213" y="4218771"/>
                <a:ext cx="12027" cy="17622"/>
              </a:xfrm>
              <a:custGeom>
                <a:avLst/>
                <a:gdLst/>
                <a:ahLst/>
                <a:cxnLst/>
                <a:rect l="l" t="t" r="r" b="b"/>
                <a:pathLst>
                  <a:path w="12027" h="17622" extrusionOk="0">
                    <a:moveTo>
                      <a:pt x="2982" y="16615"/>
                    </a:moveTo>
                    <a:cubicBezTo>
                      <a:pt x="5173" y="11471"/>
                      <a:pt x="8030" y="6899"/>
                      <a:pt x="11650" y="2613"/>
                    </a:cubicBezTo>
                    <a:cubicBezTo>
                      <a:pt x="12888" y="1184"/>
                      <a:pt x="10793" y="-1007"/>
                      <a:pt x="9554" y="517"/>
                    </a:cubicBezTo>
                    <a:cubicBezTo>
                      <a:pt x="5554" y="5185"/>
                      <a:pt x="2506" y="10233"/>
                      <a:pt x="125" y="15853"/>
                    </a:cubicBezTo>
                    <a:cubicBezTo>
                      <a:pt x="-637" y="17567"/>
                      <a:pt x="2315" y="18424"/>
                      <a:pt x="2982" y="16615"/>
                    </a:cubicBezTo>
                    <a:lnTo>
                      <a:pt x="2982" y="1661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6501101" y="4208222"/>
                <a:ext cx="17893" cy="15259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15259" extrusionOk="0">
                    <a:moveTo>
                      <a:pt x="2474" y="14781"/>
                    </a:moveTo>
                    <a:cubicBezTo>
                      <a:pt x="6665" y="9828"/>
                      <a:pt x="11522" y="5923"/>
                      <a:pt x="17142" y="2780"/>
                    </a:cubicBezTo>
                    <a:cubicBezTo>
                      <a:pt x="18857" y="1827"/>
                      <a:pt x="17332" y="-744"/>
                      <a:pt x="15618" y="208"/>
                    </a:cubicBezTo>
                    <a:cubicBezTo>
                      <a:pt x="9713" y="3542"/>
                      <a:pt x="4759" y="7638"/>
                      <a:pt x="378" y="12686"/>
                    </a:cubicBezTo>
                    <a:cubicBezTo>
                      <a:pt x="-860" y="14115"/>
                      <a:pt x="1235" y="16210"/>
                      <a:pt x="2474" y="14781"/>
                    </a:cubicBezTo>
                    <a:lnTo>
                      <a:pt x="2474" y="1478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6532496" y="4221645"/>
                <a:ext cx="8757" cy="18435"/>
              </a:xfrm>
              <a:custGeom>
                <a:avLst/>
                <a:gdLst/>
                <a:ahLst/>
                <a:cxnLst/>
                <a:rect l="l" t="t" r="r" b="b"/>
                <a:pathLst>
                  <a:path w="8757" h="18435" extrusionOk="0">
                    <a:moveTo>
                      <a:pt x="2891" y="17360"/>
                    </a:moveTo>
                    <a:cubicBezTo>
                      <a:pt x="3653" y="11740"/>
                      <a:pt x="5463" y="6977"/>
                      <a:pt x="8511" y="2215"/>
                    </a:cubicBezTo>
                    <a:cubicBezTo>
                      <a:pt x="9559" y="596"/>
                      <a:pt x="6987" y="-928"/>
                      <a:pt x="5939" y="691"/>
                    </a:cubicBezTo>
                    <a:cubicBezTo>
                      <a:pt x="2796" y="5644"/>
                      <a:pt x="796" y="10788"/>
                      <a:pt x="34" y="16598"/>
                    </a:cubicBezTo>
                    <a:cubicBezTo>
                      <a:pt x="-347" y="18407"/>
                      <a:pt x="2606" y="19265"/>
                      <a:pt x="2891" y="17360"/>
                    </a:cubicBezTo>
                    <a:lnTo>
                      <a:pt x="2891" y="173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6548908" y="4222312"/>
                <a:ext cx="10666" cy="16742"/>
              </a:xfrm>
              <a:custGeom>
                <a:avLst/>
                <a:gdLst/>
                <a:ahLst/>
                <a:cxnLst/>
                <a:rect l="l" t="t" r="r" b="b"/>
                <a:pathLst>
                  <a:path w="10666" h="16742" extrusionOk="0">
                    <a:moveTo>
                      <a:pt x="3053" y="15740"/>
                    </a:moveTo>
                    <a:cubicBezTo>
                      <a:pt x="5053" y="10978"/>
                      <a:pt x="7529" y="6501"/>
                      <a:pt x="10387" y="2215"/>
                    </a:cubicBezTo>
                    <a:cubicBezTo>
                      <a:pt x="11530" y="596"/>
                      <a:pt x="8863" y="-928"/>
                      <a:pt x="7815" y="691"/>
                    </a:cubicBezTo>
                    <a:cubicBezTo>
                      <a:pt x="4767" y="5168"/>
                      <a:pt x="2196" y="9930"/>
                      <a:pt x="100" y="14883"/>
                    </a:cubicBezTo>
                    <a:cubicBezTo>
                      <a:pt x="-567" y="16693"/>
                      <a:pt x="2291" y="17550"/>
                      <a:pt x="3053" y="15740"/>
                    </a:cubicBezTo>
                    <a:lnTo>
                      <a:pt x="3053" y="1574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6456094" y="4244685"/>
                <a:ext cx="51744" cy="24406"/>
              </a:xfrm>
              <a:custGeom>
                <a:avLst/>
                <a:gdLst/>
                <a:ahLst/>
                <a:cxnLst/>
                <a:rect l="l" t="t" r="r" b="b"/>
                <a:pathLst>
                  <a:path w="51744" h="24406" extrusionOk="0">
                    <a:moveTo>
                      <a:pt x="2141" y="9560"/>
                    </a:moveTo>
                    <a:cubicBezTo>
                      <a:pt x="18905" y="-2822"/>
                      <a:pt x="42241" y="2702"/>
                      <a:pt x="48718" y="23372"/>
                    </a:cubicBezTo>
                    <a:cubicBezTo>
                      <a:pt x="49290" y="25181"/>
                      <a:pt x="52243" y="24419"/>
                      <a:pt x="51671" y="22610"/>
                    </a:cubicBezTo>
                    <a:cubicBezTo>
                      <a:pt x="44718" y="226"/>
                      <a:pt x="19096" y="-6632"/>
                      <a:pt x="712" y="6989"/>
                    </a:cubicBezTo>
                    <a:cubicBezTo>
                      <a:pt x="-907" y="8036"/>
                      <a:pt x="522" y="10703"/>
                      <a:pt x="2141" y="9560"/>
                    </a:cubicBezTo>
                    <a:lnTo>
                      <a:pt x="2141" y="956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6469473" y="4249526"/>
                <a:ext cx="125474" cy="29313"/>
              </a:xfrm>
              <a:custGeom>
                <a:avLst/>
                <a:gdLst/>
                <a:ahLst/>
                <a:cxnLst/>
                <a:rect l="l" t="t" r="r" b="b"/>
                <a:pathLst>
                  <a:path w="125474" h="29313" extrusionOk="0">
                    <a:moveTo>
                      <a:pt x="1907" y="29294"/>
                    </a:moveTo>
                    <a:cubicBezTo>
                      <a:pt x="43150" y="22245"/>
                      <a:pt x="83917" y="13482"/>
                      <a:pt x="124398" y="3005"/>
                    </a:cubicBezTo>
                    <a:cubicBezTo>
                      <a:pt x="126303" y="2528"/>
                      <a:pt x="125446" y="-424"/>
                      <a:pt x="123636" y="52"/>
                    </a:cubicBezTo>
                    <a:cubicBezTo>
                      <a:pt x="83155" y="10529"/>
                      <a:pt x="42388" y="19292"/>
                      <a:pt x="1145" y="26341"/>
                    </a:cubicBezTo>
                    <a:cubicBezTo>
                      <a:pt x="-856" y="26722"/>
                      <a:pt x="2" y="29579"/>
                      <a:pt x="1907" y="29294"/>
                    </a:cubicBezTo>
                    <a:lnTo>
                      <a:pt x="1907" y="2929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5939218" y="4176140"/>
                <a:ext cx="108706" cy="136262"/>
              </a:xfrm>
              <a:custGeom>
                <a:avLst/>
                <a:gdLst/>
                <a:ahLst/>
                <a:cxnLst/>
                <a:rect l="l" t="t" r="r" b="b"/>
                <a:pathLst>
                  <a:path w="108706" h="136262" extrusionOk="0">
                    <a:moveTo>
                      <a:pt x="19717" y="0"/>
                    </a:moveTo>
                    <a:lnTo>
                      <a:pt x="0" y="69342"/>
                    </a:lnTo>
                    <a:cubicBezTo>
                      <a:pt x="0" y="69342"/>
                      <a:pt x="100584" y="138493"/>
                      <a:pt x="105727" y="136208"/>
                    </a:cubicBezTo>
                    <a:cubicBezTo>
                      <a:pt x="110871" y="133921"/>
                      <a:pt x="111538" y="105442"/>
                      <a:pt x="89535" y="75819"/>
                    </a:cubicBezTo>
                    <a:lnTo>
                      <a:pt x="77343" y="65246"/>
                    </a:lnTo>
                    <a:lnTo>
                      <a:pt x="97345" y="18669"/>
                    </a:lnTo>
                    <a:lnTo>
                      <a:pt x="1971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6000483" y="4239479"/>
                <a:ext cx="19697" cy="6671"/>
              </a:xfrm>
              <a:custGeom>
                <a:avLst/>
                <a:gdLst/>
                <a:ahLst/>
                <a:cxnLst/>
                <a:rect l="l" t="t" r="r" b="b"/>
                <a:pathLst>
                  <a:path w="19697" h="6671" extrusionOk="0">
                    <a:moveTo>
                      <a:pt x="1886" y="6574"/>
                    </a:moveTo>
                    <a:cubicBezTo>
                      <a:pt x="7315" y="4574"/>
                      <a:pt x="12554" y="3431"/>
                      <a:pt x="18269" y="3050"/>
                    </a:cubicBezTo>
                    <a:cubicBezTo>
                      <a:pt x="20174" y="2955"/>
                      <a:pt x="20174" y="-93"/>
                      <a:pt x="18269" y="2"/>
                    </a:cubicBezTo>
                    <a:cubicBezTo>
                      <a:pt x="12268" y="383"/>
                      <a:pt x="6649" y="1526"/>
                      <a:pt x="1029" y="3622"/>
                    </a:cubicBezTo>
                    <a:cubicBezTo>
                      <a:pt x="-781" y="4288"/>
                      <a:pt x="-19" y="7241"/>
                      <a:pt x="1886" y="6574"/>
                    </a:cubicBezTo>
                    <a:lnTo>
                      <a:pt x="1886" y="657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6000833" y="4224337"/>
                <a:ext cx="22070" cy="5501"/>
              </a:xfrm>
              <a:custGeom>
                <a:avLst/>
                <a:gdLst/>
                <a:ahLst/>
                <a:cxnLst/>
                <a:rect l="l" t="t" r="r" b="b"/>
                <a:pathLst>
                  <a:path w="22070" h="5501" extrusionOk="0">
                    <a:moveTo>
                      <a:pt x="1441" y="3143"/>
                    </a:moveTo>
                    <a:cubicBezTo>
                      <a:pt x="7918" y="2762"/>
                      <a:pt x="14014" y="3524"/>
                      <a:pt x="20205" y="5429"/>
                    </a:cubicBezTo>
                    <a:cubicBezTo>
                      <a:pt x="22110" y="6000"/>
                      <a:pt x="22872" y="3048"/>
                      <a:pt x="20967" y="2476"/>
                    </a:cubicBezTo>
                    <a:cubicBezTo>
                      <a:pt x="14490" y="476"/>
                      <a:pt x="8108" y="-286"/>
                      <a:pt x="1346" y="95"/>
                    </a:cubicBezTo>
                    <a:cubicBezTo>
                      <a:pt x="-464" y="190"/>
                      <a:pt x="-464" y="3238"/>
                      <a:pt x="1441" y="3143"/>
                    </a:cubicBezTo>
                    <a:lnTo>
                      <a:pt x="1441" y="314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6010405" y="4252129"/>
                <a:ext cx="18117" cy="9640"/>
              </a:xfrm>
              <a:custGeom>
                <a:avLst/>
                <a:gdLst/>
                <a:ahLst/>
                <a:cxnLst/>
                <a:rect l="l" t="t" r="r" b="b"/>
                <a:pathLst>
                  <a:path w="18117" h="9640" extrusionOk="0">
                    <a:moveTo>
                      <a:pt x="2155" y="9355"/>
                    </a:moveTo>
                    <a:cubicBezTo>
                      <a:pt x="6727" y="6116"/>
                      <a:pt x="11490" y="4021"/>
                      <a:pt x="17014" y="2973"/>
                    </a:cubicBezTo>
                    <a:cubicBezTo>
                      <a:pt x="18919" y="2592"/>
                      <a:pt x="18157" y="-266"/>
                      <a:pt x="16252" y="20"/>
                    </a:cubicBezTo>
                    <a:cubicBezTo>
                      <a:pt x="10537" y="1163"/>
                      <a:pt x="5394" y="3259"/>
                      <a:pt x="631" y="6688"/>
                    </a:cubicBezTo>
                    <a:cubicBezTo>
                      <a:pt x="-893" y="7926"/>
                      <a:pt x="631" y="10498"/>
                      <a:pt x="2155" y="9355"/>
                    </a:cubicBezTo>
                    <a:lnTo>
                      <a:pt x="2155" y="93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6022506" y="4265941"/>
                <a:ext cx="18208" cy="7167"/>
              </a:xfrm>
              <a:custGeom>
                <a:avLst/>
                <a:gdLst/>
                <a:ahLst/>
                <a:cxnLst/>
                <a:rect l="l" t="t" r="r" b="b"/>
                <a:pathLst>
                  <a:path w="18208" h="7167" extrusionOk="0">
                    <a:moveTo>
                      <a:pt x="1865" y="7068"/>
                    </a:moveTo>
                    <a:cubicBezTo>
                      <a:pt x="6818" y="5163"/>
                      <a:pt x="11867" y="3830"/>
                      <a:pt x="17105" y="2972"/>
                    </a:cubicBezTo>
                    <a:cubicBezTo>
                      <a:pt x="19010" y="2686"/>
                      <a:pt x="18248" y="-266"/>
                      <a:pt x="16343" y="19"/>
                    </a:cubicBezTo>
                    <a:cubicBezTo>
                      <a:pt x="11105" y="877"/>
                      <a:pt x="6056" y="2210"/>
                      <a:pt x="1103" y="4115"/>
                    </a:cubicBezTo>
                    <a:cubicBezTo>
                      <a:pt x="-802" y="4877"/>
                      <a:pt x="-40" y="7735"/>
                      <a:pt x="1865" y="7068"/>
                    </a:cubicBezTo>
                    <a:lnTo>
                      <a:pt x="1865" y="70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5947191" y="4213267"/>
                <a:ext cx="29968" cy="48396"/>
              </a:xfrm>
              <a:custGeom>
                <a:avLst/>
                <a:gdLst/>
                <a:ahLst/>
                <a:cxnLst/>
                <a:rect l="l" t="t" r="r" b="b"/>
                <a:pathLst>
                  <a:path w="29968" h="48396" extrusionOk="0">
                    <a:moveTo>
                      <a:pt x="1076" y="2878"/>
                    </a:moveTo>
                    <a:cubicBezTo>
                      <a:pt x="21555" y="6307"/>
                      <a:pt x="33652" y="27166"/>
                      <a:pt x="23174" y="46121"/>
                    </a:cubicBezTo>
                    <a:cubicBezTo>
                      <a:pt x="22222" y="47836"/>
                      <a:pt x="24793" y="49360"/>
                      <a:pt x="25746" y="47645"/>
                    </a:cubicBezTo>
                    <a:cubicBezTo>
                      <a:pt x="37081" y="27262"/>
                      <a:pt x="24412" y="3735"/>
                      <a:pt x="1838" y="20"/>
                    </a:cubicBezTo>
                    <a:cubicBezTo>
                      <a:pt x="28" y="-266"/>
                      <a:pt x="-829" y="2592"/>
                      <a:pt x="1076" y="2878"/>
                    </a:cubicBezTo>
                    <a:lnTo>
                      <a:pt x="1076" y="287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5938950" y="4239766"/>
                <a:ext cx="106400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106400" h="73583" extrusionOk="0">
                    <a:moveTo>
                      <a:pt x="649" y="2858"/>
                    </a:moveTo>
                    <a:cubicBezTo>
                      <a:pt x="34177" y="27814"/>
                      <a:pt x="68657" y="51340"/>
                      <a:pt x="104186" y="73343"/>
                    </a:cubicBezTo>
                    <a:cubicBezTo>
                      <a:pt x="105805" y="74391"/>
                      <a:pt x="107329" y="71724"/>
                      <a:pt x="105710" y="70771"/>
                    </a:cubicBezTo>
                    <a:cubicBezTo>
                      <a:pt x="70181" y="48769"/>
                      <a:pt x="35701" y="25242"/>
                      <a:pt x="2173" y="286"/>
                    </a:cubicBezTo>
                    <a:cubicBezTo>
                      <a:pt x="554" y="-857"/>
                      <a:pt x="-875" y="1715"/>
                      <a:pt x="649" y="2858"/>
                    </a:cubicBezTo>
                    <a:lnTo>
                      <a:pt x="649" y="285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5942742" y="3881722"/>
                <a:ext cx="282606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282606" h="354711" extrusionOk="0">
                    <a:moveTo>
                      <a:pt x="92297" y="0"/>
                    </a:moveTo>
                    <a:lnTo>
                      <a:pt x="0" y="333375"/>
                    </a:lnTo>
                    <a:lnTo>
                      <a:pt x="92774" y="354711"/>
                    </a:lnTo>
                    <a:lnTo>
                      <a:pt x="282607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192202" y="3881722"/>
                <a:ext cx="326707" cy="354711"/>
              </a:xfrm>
              <a:custGeom>
                <a:avLst/>
                <a:gdLst/>
                <a:ahLst/>
                <a:cxnLst/>
                <a:rect l="l" t="t" r="r" b="b"/>
                <a:pathLst>
                  <a:path w="326707" h="354711" extrusionOk="0">
                    <a:moveTo>
                      <a:pt x="0" y="0"/>
                    </a:moveTo>
                    <a:lnTo>
                      <a:pt x="240506" y="354711"/>
                    </a:lnTo>
                    <a:lnTo>
                      <a:pt x="326708" y="310420"/>
                    </a:lnTo>
                    <a:lnTo>
                      <a:pt x="187547" y="86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6220164" y="3895120"/>
                <a:ext cx="217538" cy="327133"/>
              </a:xfrm>
              <a:custGeom>
                <a:avLst/>
                <a:gdLst/>
                <a:ahLst/>
                <a:cxnLst/>
                <a:rect l="l" t="t" r="r" b="b"/>
                <a:pathLst>
                  <a:path w="217538" h="327133" extrusionOk="0">
                    <a:moveTo>
                      <a:pt x="327" y="3176"/>
                    </a:moveTo>
                    <a:cubicBezTo>
                      <a:pt x="66050" y="112809"/>
                      <a:pt x="136059" y="220060"/>
                      <a:pt x="208830" y="325121"/>
                    </a:cubicBezTo>
                    <a:cubicBezTo>
                      <a:pt x="212163" y="329883"/>
                      <a:pt x="220069" y="325311"/>
                      <a:pt x="216735" y="320549"/>
                    </a:cubicBezTo>
                    <a:cubicBezTo>
                      <a:pt x="143298" y="215679"/>
                      <a:pt x="72813" y="108999"/>
                      <a:pt x="4042" y="985"/>
                    </a:cubicBezTo>
                    <a:cubicBezTo>
                      <a:pt x="2518" y="-1301"/>
                      <a:pt x="-1101" y="795"/>
                      <a:pt x="327" y="3176"/>
                    </a:cubicBezTo>
                    <a:lnTo>
                      <a:pt x="327" y="317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6422469" y="4179406"/>
                <a:ext cx="89148" cy="4445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44458" extrusionOk="0">
                    <a:moveTo>
                      <a:pt x="1096" y="44454"/>
                    </a:moveTo>
                    <a:cubicBezTo>
                      <a:pt x="14621" y="43977"/>
                      <a:pt x="28147" y="36262"/>
                      <a:pt x="40339" y="30738"/>
                    </a:cubicBezTo>
                    <a:cubicBezTo>
                      <a:pt x="56436" y="23404"/>
                      <a:pt x="72152" y="15117"/>
                      <a:pt x="87487" y="6354"/>
                    </a:cubicBezTo>
                    <a:cubicBezTo>
                      <a:pt x="91297" y="4163"/>
                      <a:pt x="87868" y="-1647"/>
                      <a:pt x="84058" y="448"/>
                    </a:cubicBezTo>
                    <a:cubicBezTo>
                      <a:pt x="69580" y="8640"/>
                      <a:pt x="54817" y="16355"/>
                      <a:pt x="39672" y="23404"/>
                    </a:cubicBezTo>
                    <a:cubicBezTo>
                      <a:pt x="26623" y="29500"/>
                      <a:pt x="11383" y="33309"/>
                      <a:pt x="334" y="42549"/>
                    </a:cubicBezTo>
                    <a:cubicBezTo>
                      <a:pt x="-428" y="43216"/>
                      <a:pt x="238" y="44549"/>
                      <a:pt x="1096" y="44454"/>
                    </a:cubicBezTo>
                    <a:lnTo>
                      <a:pt x="1096" y="444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025114" y="3891969"/>
                <a:ext cx="170225" cy="304368"/>
              </a:xfrm>
              <a:custGeom>
                <a:avLst/>
                <a:gdLst/>
                <a:ahLst/>
                <a:cxnLst/>
                <a:rect l="l" t="t" r="r" b="b"/>
                <a:pathLst>
                  <a:path w="170225" h="304368" extrusionOk="0">
                    <a:moveTo>
                      <a:pt x="3544" y="303317"/>
                    </a:moveTo>
                    <a:cubicBezTo>
                      <a:pt x="57932" y="203304"/>
                      <a:pt x="116987" y="105482"/>
                      <a:pt x="169851" y="4613"/>
                    </a:cubicBezTo>
                    <a:cubicBezTo>
                      <a:pt x="171660" y="1088"/>
                      <a:pt x="166422" y="-1960"/>
                      <a:pt x="164612" y="1565"/>
                    </a:cubicBezTo>
                    <a:cubicBezTo>
                      <a:pt x="111367" y="101863"/>
                      <a:pt x="45168" y="196922"/>
                      <a:pt x="210" y="301316"/>
                    </a:cubicBezTo>
                    <a:cubicBezTo>
                      <a:pt x="-837" y="303602"/>
                      <a:pt x="2306" y="305698"/>
                      <a:pt x="3544" y="303317"/>
                    </a:cubicBezTo>
                    <a:lnTo>
                      <a:pt x="3544" y="30331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5955579" y="4175275"/>
                <a:ext cx="99263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99263" h="30100" extrusionOk="0">
                    <a:moveTo>
                      <a:pt x="5832" y="2675"/>
                    </a:moveTo>
                    <a:cubicBezTo>
                      <a:pt x="5166" y="2008"/>
                      <a:pt x="4499" y="1436"/>
                      <a:pt x="3832" y="770"/>
                    </a:cubicBezTo>
                    <a:cubicBezTo>
                      <a:pt x="3070" y="2008"/>
                      <a:pt x="2403" y="3246"/>
                      <a:pt x="1641" y="4484"/>
                    </a:cubicBezTo>
                    <a:cubicBezTo>
                      <a:pt x="32312" y="14486"/>
                      <a:pt x="64506" y="19915"/>
                      <a:pt x="95272" y="29916"/>
                    </a:cubicBezTo>
                    <a:cubicBezTo>
                      <a:pt x="99273" y="31250"/>
                      <a:pt x="100987" y="24963"/>
                      <a:pt x="96987" y="23630"/>
                    </a:cubicBezTo>
                    <a:cubicBezTo>
                      <a:pt x="66792" y="13628"/>
                      <a:pt x="34026" y="2294"/>
                      <a:pt x="2213" y="8"/>
                    </a:cubicBezTo>
                    <a:cubicBezTo>
                      <a:pt x="117" y="-183"/>
                      <a:pt x="-930" y="3246"/>
                      <a:pt x="1070" y="4199"/>
                    </a:cubicBezTo>
                    <a:cubicBezTo>
                      <a:pt x="1927" y="4580"/>
                      <a:pt x="2784" y="4961"/>
                      <a:pt x="3642" y="5342"/>
                    </a:cubicBezTo>
                    <a:cubicBezTo>
                      <a:pt x="5451" y="6104"/>
                      <a:pt x="7356" y="4199"/>
                      <a:pt x="5832" y="2675"/>
                    </a:cubicBezTo>
                    <a:lnTo>
                      <a:pt x="5832" y="267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6265735" y="306451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6018752" y="329222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5873481" y="2949909"/>
                <a:ext cx="102979" cy="134860"/>
              </a:xfrm>
              <a:custGeom>
                <a:avLst/>
                <a:gdLst/>
                <a:ahLst/>
                <a:cxnLst/>
                <a:rect l="l" t="t" r="r" b="b"/>
                <a:pathLst>
                  <a:path w="102979" h="134860" extrusionOk="0">
                    <a:moveTo>
                      <a:pt x="102980" y="22842"/>
                    </a:moveTo>
                    <a:cubicBezTo>
                      <a:pt x="87835" y="-304"/>
                      <a:pt x="53164" y="-6685"/>
                      <a:pt x="29542" y="7507"/>
                    </a:cubicBezTo>
                    <a:cubicBezTo>
                      <a:pt x="5825" y="21699"/>
                      <a:pt x="-5129" y="53036"/>
                      <a:pt x="2301" y="79706"/>
                    </a:cubicBezTo>
                    <a:cubicBezTo>
                      <a:pt x="9730" y="106376"/>
                      <a:pt x="33447" y="127046"/>
                      <a:pt x="60308" y="133237"/>
                    </a:cubicBezTo>
                    <a:cubicBezTo>
                      <a:pt x="73643" y="136380"/>
                      <a:pt x="89359" y="135523"/>
                      <a:pt x="98884" y="125617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5908998" y="2972886"/>
                <a:ext cx="57100" cy="90070"/>
              </a:xfrm>
              <a:custGeom>
                <a:avLst/>
                <a:gdLst/>
                <a:ahLst/>
                <a:cxnLst/>
                <a:rect l="l" t="t" r="r" b="b"/>
                <a:pathLst>
                  <a:path w="57100" h="90070" extrusionOk="0">
                    <a:moveTo>
                      <a:pt x="3931" y="6533"/>
                    </a:moveTo>
                    <a:cubicBezTo>
                      <a:pt x="24409" y="6152"/>
                      <a:pt x="41650" y="17296"/>
                      <a:pt x="49651" y="36156"/>
                    </a:cubicBezTo>
                    <a:cubicBezTo>
                      <a:pt x="51556" y="34251"/>
                      <a:pt x="53365" y="32441"/>
                      <a:pt x="55270" y="30536"/>
                    </a:cubicBezTo>
                    <a:cubicBezTo>
                      <a:pt x="37078" y="17391"/>
                      <a:pt x="10884" y="22440"/>
                      <a:pt x="2311" y="44347"/>
                    </a:cubicBezTo>
                    <a:cubicBezTo>
                      <a:pt x="-6071" y="65874"/>
                      <a:pt x="9360" y="89305"/>
                      <a:pt x="32220" y="90067"/>
                    </a:cubicBezTo>
                    <a:cubicBezTo>
                      <a:pt x="36697" y="90258"/>
                      <a:pt x="37649" y="83304"/>
                      <a:pt x="33268" y="82257"/>
                    </a:cubicBezTo>
                    <a:cubicBezTo>
                      <a:pt x="17551" y="78447"/>
                      <a:pt x="2978" y="65016"/>
                      <a:pt x="10693" y="47205"/>
                    </a:cubicBezTo>
                    <a:cubicBezTo>
                      <a:pt x="18028" y="30345"/>
                      <a:pt x="36792" y="27107"/>
                      <a:pt x="51175" y="37489"/>
                    </a:cubicBezTo>
                    <a:cubicBezTo>
                      <a:pt x="54889" y="40251"/>
                      <a:pt x="58128" y="35108"/>
                      <a:pt x="56794" y="31869"/>
                    </a:cubicBezTo>
                    <a:cubicBezTo>
                      <a:pt x="47841" y="10629"/>
                      <a:pt x="26981" y="-1944"/>
                      <a:pt x="4026" y="246"/>
                    </a:cubicBezTo>
                    <a:cubicBezTo>
                      <a:pt x="121" y="723"/>
                      <a:pt x="-70" y="6628"/>
                      <a:pt x="3931" y="6533"/>
                    </a:cubicBezTo>
                    <a:lnTo>
                      <a:pt x="3931" y="65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5891589" y="2981724"/>
                <a:ext cx="80468" cy="88149"/>
              </a:xfrm>
              <a:custGeom>
                <a:avLst/>
                <a:gdLst/>
                <a:ahLst/>
                <a:cxnLst/>
                <a:rect l="l" t="t" r="r" b="b"/>
                <a:pathLst>
                  <a:path w="80468" h="88149" extrusionOk="0">
                    <a:moveTo>
                      <a:pt x="38009" y="9601"/>
                    </a:moveTo>
                    <a:cubicBezTo>
                      <a:pt x="34485" y="1124"/>
                      <a:pt x="23055" y="-2210"/>
                      <a:pt x="14673" y="1505"/>
                    </a:cubicBezTo>
                    <a:cubicBezTo>
                      <a:pt x="6291" y="5220"/>
                      <a:pt x="1147" y="14269"/>
                      <a:pt x="195" y="23413"/>
                    </a:cubicBezTo>
                    <a:cubicBezTo>
                      <a:pt x="-758" y="32557"/>
                      <a:pt x="1909" y="41701"/>
                      <a:pt x="5529" y="50178"/>
                    </a:cubicBezTo>
                    <a:cubicBezTo>
                      <a:pt x="10767" y="62370"/>
                      <a:pt x="18483" y="73990"/>
                      <a:pt x="29627" y="81229"/>
                    </a:cubicBezTo>
                    <a:cubicBezTo>
                      <a:pt x="40771" y="88468"/>
                      <a:pt x="55725" y="90754"/>
                      <a:pt x="67536" y="84563"/>
                    </a:cubicBezTo>
                    <a:cubicBezTo>
                      <a:pt x="74299" y="81039"/>
                      <a:pt x="79728" y="74467"/>
                      <a:pt x="80395" y="66942"/>
                    </a:cubicBezTo>
                    <a:cubicBezTo>
                      <a:pt x="80967" y="60560"/>
                      <a:pt x="78109" y="54274"/>
                      <a:pt x="74966" y="48749"/>
                    </a:cubicBezTo>
                    <a:cubicBezTo>
                      <a:pt x="65631" y="32366"/>
                      <a:pt x="52582" y="18174"/>
                      <a:pt x="37056" y="750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5852691" y="2567028"/>
                <a:ext cx="642535" cy="466111"/>
              </a:xfrm>
              <a:custGeom>
                <a:avLst/>
                <a:gdLst/>
                <a:ahLst/>
                <a:cxnLst/>
                <a:rect l="l" t="t" r="r" b="b"/>
                <a:pathLst>
                  <a:path w="642535" h="466111" extrusionOk="0">
                    <a:moveTo>
                      <a:pt x="582208" y="466112"/>
                    </a:moveTo>
                    <a:cubicBezTo>
                      <a:pt x="583065" y="415248"/>
                      <a:pt x="586113" y="313236"/>
                      <a:pt x="586970" y="262372"/>
                    </a:cubicBezTo>
                    <a:cubicBezTo>
                      <a:pt x="622689" y="255609"/>
                      <a:pt x="648692" y="216462"/>
                      <a:pt x="641263" y="180933"/>
                    </a:cubicBezTo>
                    <a:cubicBezTo>
                      <a:pt x="633738" y="145405"/>
                      <a:pt x="594114" y="120164"/>
                      <a:pt x="558681" y="128355"/>
                    </a:cubicBezTo>
                    <a:cubicBezTo>
                      <a:pt x="577159" y="93684"/>
                      <a:pt x="564777" y="47107"/>
                      <a:pt x="534297" y="22342"/>
                    </a:cubicBezTo>
                    <a:cubicBezTo>
                      <a:pt x="503817" y="-2423"/>
                      <a:pt x="459145" y="-6042"/>
                      <a:pt x="422759" y="8721"/>
                    </a:cubicBezTo>
                    <a:cubicBezTo>
                      <a:pt x="386374" y="23485"/>
                      <a:pt x="358084" y="54822"/>
                      <a:pt x="341797" y="90541"/>
                    </a:cubicBezTo>
                    <a:cubicBezTo>
                      <a:pt x="327700" y="46440"/>
                      <a:pt x="277312" y="17389"/>
                      <a:pt x="232069" y="27390"/>
                    </a:cubicBezTo>
                    <a:cubicBezTo>
                      <a:pt x="186825" y="37392"/>
                      <a:pt x="153297" y="84921"/>
                      <a:pt x="159202" y="130927"/>
                    </a:cubicBezTo>
                    <a:cubicBezTo>
                      <a:pt x="143962" y="99685"/>
                      <a:pt x="107672" y="80159"/>
                      <a:pt x="73192" y="84540"/>
                    </a:cubicBezTo>
                    <a:cubicBezTo>
                      <a:pt x="38711" y="88922"/>
                      <a:pt x="8517" y="116925"/>
                      <a:pt x="1564" y="151025"/>
                    </a:cubicBezTo>
                    <a:cubicBezTo>
                      <a:pt x="-5390" y="185124"/>
                      <a:pt x="11374" y="222653"/>
                      <a:pt x="41378" y="240274"/>
                    </a:cubicBezTo>
                    <a:cubicBezTo>
                      <a:pt x="21376" y="245037"/>
                      <a:pt x="5564" y="263515"/>
                      <a:pt x="3754" y="283994"/>
                    </a:cubicBezTo>
                    <a:cubicBezTo>
                      <a:pt x="2040" y="304473"/>
                      <a:pt x="14518" y="325332"/>
                      <a:pt x="33377" y="333429"/>
                    </a:cubicBezTo>
                    <a:cubicBezTo>
                      <a:pt x="44140" y="338096"/>
                      <a:pt x="56332" y="338763"/>
                      <a:pt x="67286" y="343049"/>
                    </a:cubicBezTo>
                    <a:cubicBezTo>
                      <a:pt x="93575" y="353241"/>
                      <a:pt x="108339" y="386102"/>
                      <a:pt x="98719" y="41258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5955093" y="2727608"/>
                <a:ext cx="483667" cy="635763"/>
              </a:xfrm>
              <a:custGeom>
                <a:avLst/>
                <a:gdLst/>
                <a:ahLst/>
                <a:cxnLst/>
                <a:rect l="l" t="t" r="r" b="b"/>
                <a:pathLst>
                  <a:path w="483667" h="635763" extrusionOk="0">
                    <a:moveTo>
                      <a:pt x="171958" y="3399"/>
                    </a:moveTo>
                    <a:cubicBezTo>
                      <a:pt x="304450" y="-10793"/>
                      <a:pt x="469423" y="15305"/>
                      <a:pt x="480949" y="161514"/>
                    </a:cubicBezTo>
                    <a:cubicBezTo>
                      <a:pt x="485330" y="217426"/>
                      <a:pt x="485616" y="279814"/>
                      <a:pt x="472662" y="338488"/>
                    </a:cubicBezTo>
                    <a:cubicBezTo>
                      <a:pt x="435800" y="506128"/>
                      <a:pt x="274447" y="524035"/>
                      <a:pt x="274447" y="524035"/>
                    </a:cubicBezTo>
                    <a:lnTo>
                      <a:pt x="276066" y="590710"/>
                    </a:lnTo>
                    <a:cubicBezTo>
                      <a:pt x="276066" y="615571"/>
                      <a:pt x="255873" y="635764"/>
                      <a:pt x="231013" y="635764"/>
                    </a:cubicBezTo>
                    <a:lnTo>
                      <a:pt x="231013" y="635764"/>
                    </a:lnTo>
                    <a:cubicBezTo>
                      <a:pt x="203390" y="635764"/>
                      <a:pt x="182340" y="611094"/>
                      <a:pt x="186531" y="583852"/>
                    </a:cubicBezTo>
                    <a:lnTo>
                      <a:pt x="188626" y="526988"/>
                    </a:lnTo>
                    <a:cubicBezTo>
                      <a:pt x="188626" y="526988"/>
                      <a:pt x="-7493" y="492031"/>
                      <a:pt x="222" y="237428"/>
                    </a:cubicBezTo>
                    <a:cubicBezTo>
                      <a:pt x="6127" y="45595"/>
                      <a:pt x="38227" y="17782"/>
                      <a:pt x="171958" y="3399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6057049" y="2902608"/>
                <a:ext cx="101193" cy="35934"/>
              </a:xfrm>
              <a:custGeom>
                <a:avLst/>
                <a:gdLst/>
                <a:ahLst/>
                <a:cxnLst/>
                <a:rect l="l" t="t" r="r" b="b"/>
                <a:pathLst>
                  <a:path w="101193" h="35934" extrusionOk="0">
                    <a:moveTo>
                      <a:pt x="565" y="31758"/>
                    </a:moveTo>
                    <a:cubicBezTo>
                      <a:pt x="-1435" y="28043"/>
                      <a:pt x="1899" y="21566"/>
                      <a:pt x="10185" y="15089"/>
                    </a:cubicBezTo>
                    <a:cubicBezTo>
                      <a:pt x="18472" y="8707"/>
                      <a:pt x="31902" y="2706"/>
                      <a:pt x="47619" y="706"/>
                    </a:cubicBezTo>
                    <a:cubicBezTo>
                      <a:pt x="63335" y="-1294"/>
                      <a:pt x="77908" y="1182"/>
                      <a:pt x="87528" y="5278"/>
                    </a:cubicBezTo>
                    <a:cubicBezTo>
                      <a:pt x="97244" y="9469"/>
                      <a:pt x="102102" y="14898"/>
                      <a:pt x="101054" y="18994"/>
                    </a:cubicBezTo>
                    <a:cubicBezTo>
                      <a:pt x="98577" y="27471"/>
                      <a:pt x="76575" y="28424"/>
                      <a:pt x="51619" y="31853"/>
                    </a:cubicBezTo>
                    <a:cubicBezTo>
                      <a:pt x="26568" y="34806"/>
                      <a:pt x="5042" y="39378"/>
                      <a:pt x="565" y="3175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6303541" y="2903805"/>
                <a:ext cx="101713" cy="33903"/>
              </a:xfrm>
              <a:custGeom>
                <a:avLst/>
                <a:gdLst/>
                <a:ahLst/>
                <a:cxnLst/>
                <a:rect l="l" t="t" r="r" b="b"/>
                <a:pathLst>
                  <a:path w="101713" h="33903" extrusionOk="0">
                    <a:moveTo>
                      <a:pt x="199" y="21131"/>
                    </a:moveTo>
                    <a:cubicBezTo>
                      <a:pt x="-1039" y="17035"/>
                      <a:pt x="3533" y="11416"/>
                      <a:pt x="13058" y="6748"/>
                    </a:cubicBezTo>
                    <a:cubicBezTo>
                      <a:pt x="22487" y="2176"/>
                      <a:pt x="36870" y="-967"/>
                      <a:pt x="52682" y="271"/>
                    </a:cubicBezTo>
                    <a:cubicBezTo>
                      <a:pt x="68493" y="1510"/>
                      <a:pt x="82209" y="6844"/>
                      <a:pt x="90782" y="12844"/>
                    </a:cubicBezTo>
                    <a:cubicBezTo>
                      <a:pt x="99450" y="18845"/>
                      <a:pt x="103069" y="25227"/>
                      <a:pt x="101259" y="29037"/>
                    </a:cubicBezTo>
                    <a:cubicBezTo>
                      <a:pt x="97068" y="36847"/>
                      <a:pt x="75446" y="33323"/>
                      <a:pt x="50205" y="31609"/>
                    </a:cubicBezTo>
                    <a:cubicBezTo>
                      <a:pt x="25059" y="29323"/>
                      <a:pt x="3056" y="29513"/>
                      <a:pt x="199" y="2113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227407" y="2919221"/>
                <a:ext cx="62918" cy="177492"/>
              </a:xfrm>
              <a:custGeom>
                <a:avLst/>
                <a:gdLst/>
                <a:ahLst/>
                <a:cxnLst/>
                <a:rect l="l" t="t" r="r" b="b"/>
                <a:pathLst>
                  <a:path w="62918" h="177492" extrusionOk="0">
                    <a:moveTo>
                      <a:pt x="20421" y="176403"/>
                    </a:moveTo>
                    <a:cubicBezTo>
                      <a:pt x="34232" y="159734"/>
                      <a:pt x="64998" y="136588"/>
                      <a:pt x="62807" y="112871"/>
                    </a:cubicBezTo>
                    <a:cubicBezTo>
                      <a:pt x="62617" y="110871"/>
                      <a:pt x="61760" y="108299"/>
                      <a:pt x="59664" y="107442"/>
                    </a:cubicBezTo>
                    <a:cubicBezTo>
                      <a:pt x="40709" y="99251"/>
                      <a:pt x="20231" y="113157"/>
                      <a:pt x="3086" y="121920"/>
                    </a:cubicBezTo>
                    <a:cubicBezTo>
                      <a:pt x="6229" y="124301"/>
                      <a:pt x="9372" y="126778"/>
                      <a:pt x="12515" y="129159"/>
                    </a:cubicBezTo>
                    <a:cubicBezTo>
                      <a:pt x="20326" y="88678"/>
                      <a:pt x="26136" y="47911"/>
                      <a:pt x="29946" y="6858"/>
                    </a:cubicBezTo>
                    <a:cubicBezTo>
                      <a:pt x="30803" y="-2286"/>
                      <a:pt x="16421" y="-2286"/>
                      <a:pt x="15659" y="6858"/>
                    </a:cubicBezTo>
                    <a:cubicBezTo>
                      <a:pt x="12611" y="46768"/>
                      <a:pt x="7372" y="86392"/>
                      <a:pt x="133" y="125825"/>
                    </a:cubicBezTo>
                    <a:cubicBezTo>
                      <a:pt x="-915" y="131350"/>
                      <a:pt x="4419" y="135827"/>
                      <a:pt x="9563" y="133064"/>
                    </a:cubicBezTo>
                    <a:cubicBezTo>
                      <a:pt x="20897" y="127159"/>
                      <a:pt x="50330" y="107728"/>
                      <a:pt x="44519" y="129445"/>
                    </a:cubicBezTo>
                    <a:cubicBezTo>
                      <a:pt x="40995" y="142494"/>
                      <a:pt x="22802" y="161163"/>
                      <a:pt x="14992" y="172403"/>
                    </a:cubicBezTo>
                    <a:cubicBezTo>
                      <a:pt x="12992" y="175451"/>
                      <a:pt x="17945" y="179451"/>
                      <a:pt x="20421" y="176403"/>
                    </a:cubicBezTo>
                    <a:lnTo>
                      <a:pt x="20421" y="17640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6032448" y="3041548"/>
                <a:ext cx="122039" cy="63003"/>
              </a:xfrm>
              <a:custGeom>
                <a:avLst/>
                <a:gdLst/>
                <a:ahLst/>
                <a:cxnLst/>
                <a:rect l="l" t="t" r="r" b="b"/>
                <a:pathLst>
                  <a:path w="122039" h="63003" extrusionOk="0">
                    <a:moveTo>
                      <a:pt x="20" y="33598"/>
                    </a:moveTo>
                    <a:cubicBezTo>
                      <a:pt x="-837" y="16262"/>
                      <a:pt x="26023" y="1213"/>
                      <a:pt x="59932" y="70"/>
                    </a:cubicBezTo>
                    <a:cubicBezTo>
                      <a:pt x="93936" y="-1073"/>
                      <a:pt x="121749" y="11976"/>
                      <a:pt x="122035" y="29407"/>
                    </a:cubicBezTo>
                    <a:cubicBezTo>
                      <a:pt x="122416" y="46742"/>
                      <a:pt x="95556" y="61792"/>
                      <a:pt x="62123" y="62935"/>
                    </a:cubicBezTo>
                    <a:cubicBezTo>
                      <a:pt x="28690" y="64078"/>
                      <a:pt x="877" y="50933"/>
                      <a:pt x="20" y="33598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6172007" y="3089355"/>
                <a:ext cx="112433" cy="55640"/>
              </a:xfrm>
              <a:custGeom>
                <a:avLst/>
                <a:gdLst/>
                <a:ahLst/>
                <a:cxnLst/>
                <a:rect l="l" t="t" r="r" b="b"/>
                <a:pathLst>
                  <a:path w="112433" h="55640" extrusionOk="0">
                    <a:moveTo>
                      <a:pt x="109254" y="23700"/>
                    </a:moveTo>
                    <a:cubicBezTo>
                      <a:pt x="96681" y="45131"/>
                      <a:pt x="70296" y="53989"/>
                      <a:pt x="47151" y="45703"/>
                    </a:cubicBezTo>
                    <a:cubicBezTo>
                      <a:pt x="25910" y="38178"/>
                      <a:pt x="15528" y="20652"/>
                      <a:pt x="6003" y="1602"/>
                    </a:cubicBezTo>
                    <a:cubicBezTo>
                      <a:pt x="4288" y="-1732"/>
                      <a:pt x="-760" y="649"/>
                      <a:pt x="97" y="4078"/>
                    </a:cubicBezTo>
                    <a:cubicBezTo>
                      <a:pt x="12194" y="54656"/>
                      <a:pt x="86965" y="79040"/>
                      <a:pt x="112206" y="25414"/>
                    </a:cubicBezTo>
                    <a:cubicBezTo>
                      <a:pt x="113254" y="23414"/>
                      <a:pt x="110397" y="21700"/>
                      <a:pt x="109254" y="23700"/>
                    </a:cubicBezTo>
                    <a:lnTo>
                      <a:pt x="109254" y="2370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6149877" y="3089806"/>
                <a:ext cx="47192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25312" extrusionOk="0">
                    <a:moveTo>
                      <a:pt x="45658" y="3246"/>
                    </a:moveTo>
                    <a:cubicBezTo>
                      <a:pt x="29275" y="-4660"/>
                      <a:pt x="6606" y="2198"/>
                      <a:pt x="224" y="20296"/>
                    </a:cubicBezTo>
                    <a:cubicBezTo>
                      <a:pt x="-1300" y="24582"/>
                      <a:pt x="5368" y="27344"/>
                      <a:pt x="7558" y="23439"/>
                    </a:cubicBezTo>
                    <a:cubicBezTo>
                      <a:pt x="14702" y="10485"/>
                      <a:pt x="28704" y="3341"/>
                      <a:pt x="43087" y="9247"/>
                    </a:cubicBezTo>
                    <a:cubicBezTo>
                      <a:pt x="46516" y="10485"/>
                      <a:pt x="48897" y="4770"/>
                      <a:pt x="45658" y="3246"/>
                    </a:cubicBezTo>
                    <a:lnTo>
                      <a:pt x="45658" y="3246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6173488" y="3195826"/>
                <a:ext cx="58259" cy="24607"/>
              </a:xfrm>
              <a:custGeom>
                <a:avLst/>
                <a:gdLst/>
                <a:ahLst/>
                <a:cxnLst/>
                <a:rect l="l" t="t" r="r" b="b"/>
                <a:pathLst>
                  <a:path w="58259" h="24607" extrusionOk="0">
                    <a:moveTo>
                      <a:pt x="54242" y="954"/>
                    </a:moveTo>
                    <a:cubicBezTo>
                      <a:pt x="48051" y="9812"/>
                      <a:pt x="39383" y="17051"/>
                      <a:pt x="27858" y="16765"/>
                    </a:cubicBezTo>
                    <a:cubicBezTo>
                      <a:pt x="17190" y="16479"/>
                      <a:pt x="12523" y="9050"/>
                      <a:pt x="3950" y="4764"/>
                    </a:cubicBezTo>
                    <a:cubicBezTo>
                      <a:pt x="1760" y="3716"/>
                      <a:pt x="-336" y="5430"/>
                      <a:pt x="45" y="7812"/>
                    </a:cubicBezTo>
                    <a:cubicBezTo>
                      <a:pt x="2141" y="20099"/>
                      <a:pt x="20048" y="25528"/>
                      <a:pt x="30811" y="24480"/>
                    </a:cubicBezTo>
                    <a:cubicBezTo>
                      <a:pt x="43289" y="23337"/>
                      <a:pt x="54528" y="14670"/>
                      <a:pt x="58148" y="2668"/>
                    </a:cubicBezTo>
                    <a:cubicBezTo>
                      <a:pt x="58910" y="192"/>
                      <a:pt x="55576" y="-951"/>
                      <a:pt x="54242" y="954"/>
                    </a:cubicBezTo>
                    <a:lnTo>
                      <a:pt x="54242" y="954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6334530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5215" y="0"/>
                    </a:moveTo>
                    <a:cubicBezTo>
                      <a:pt x="22454" y="476"/>
                      <a:pt x="28645" y="7144"/>
                      <a:pt x="28645" y="14383"/>
                    </a:cubicBezTo>
                    <a:cubicBezTo>
                      <a:pt x="28550" y="21622"/>
                      <a:pt x="22264" y="28194"/>
                      <a:pt x="15025" y="28575"/>
                    </a:cubicBezTo>
                    <a:cubicBezTo>
                      <a:pt x="7786" y="28956"/>
                      <a:pt x="832" y="22955"/>
                      <a:pt x="70" y="15811"/>
                    </a:cubicBezTo>
                    <a:cubicBezTo>
                      <a:pt x="-692" y="8668"/>
                      <a:pt x="4833" y="1333"/>
                      <a:pt x="11977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6105715" y="2974466"/>
                <a:ext cx="28645" cy="28592"/>
              </a:xfrm>
              <a:custGeom>
                <a:avLst/>
                <a:gdLst/>
                <a:ahLst/>
                <a:cxnLst/>
                <a:rect l="l" t="t" r="r" b="b"/>
                <a:pathLst>
                  <a:path w="28645" h="28592" extrusionOk="0">
                    <a:moveTo>
                      <a:pt x="13430" y="0"/>
                    </a:moveTo>
                    <a:cubicBezTo>
                      <a:pt x="6191" y="476"/>
                      <a:pt x="0" y="7144"/>
                      <a:pt x="0" y="14383"/>
                    </a:cubicBezTo>
                    <a:cubicBezTo>
                      <a:pt x="95" y="21622"/>
                      <a:pt x="6382" y="28194"/>
                      <a:pt x="13621" y="28575"/>
                    </a:cubicBezTo>
                    <a:cubicBezTo>
                      <a:pt x="20860" y="28956"/>
                      <a:pt x="27813" y="22955"/>
                      <a:pt x="28575" y="15811"/>
                    </a:cubicBezTo>
                    <a:cubicBezTo>
                      <a:pt x="29337" y="8668"/>
                      <a:pt x="23813" y="1333"/>
                      <a:pt x="16669" y="19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5949561" y="267668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5946859" y="258818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5997729" y="257474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6132820" y="328637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6256743" y="319744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6233641" y="328726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6264398" y="319535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6495260" y="3090182"/>
                <a:ext cx="58606" cy="52604"/>
              </a:xfrm>
              <a:custGeom>
                <a:avLst/>
                <a:gdLst/>
                <a:ahLst/>
                <a:cxnLst/>
                <a:rect l="l" t="t" r="r" b="b"/>
                <a:pathLst>
                  <a:path w="58606" h="52604" extrusionOk="0">
                    <a:moveTo>
                      <a:pt x="49367" y="11348"/>
                    </a:moveTo>
                    <a:cubicBezTo>
                      <a:pt x="42414" y="17063"/>
                      <a:pt x="31269" y="16968"/>
                      <a:pt x="24412" y="11157"/>
                    </a:cubicBezTo>
                    <a:cubicBezTo>
                      <a:pt x="21935" y="9062"/>
                      <a:pt x="20030" y="6300"/>
                      <a:pt x="17649" y="4014"/>
                    </a:cubicBezTo>
                    <a:cubicBezTo>
                      <a:pt x="15267" y="1728"/>
                      <a:pt x="12219" y="-177"/>
                      <a:pt x="8981" y="13"/>
                    </a:cubicBezTo>
                    <a:cubicBezTo>
                      <a:pt x="4504" y="204"/>
                      <a:pt x="980" y="4395"/>
                      <a:pt x="218" y="8776"/>
                    </a:cubicBezTo>
                    <a:cubicBezTo>
                      <a:pt x="-544" y="13158"/>
                      <a:pt x="790" y="17634"/>
                      <a:pt x="2694" y="21730"/>
                    </a:cubicBezTo>
                    <a:cubicBezTo>
                      <a:pt x="7838" y="32970"/>
                      <a:pt x="16792" y="42495"/>
                      <a:pt x="27745" y="48210"/>
                    </a:cubicBezTo>
                    <a:cubicBezTo>
                      <a:pt x="32794" y="50877"/>
                      <a:pt x="38318" y="52782"/>
                      <a:pt x="44033" y="52591"/>
                    </a:cubicBezTo>
                    <a:cubicBezTo>
                      <a:pt x="49653" y="52401"/>
                      <a:pt x="55463" y="49829"/>
                      <a:pt x="58606" y="45066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6479906" y="3121151"/>
                <a:ext cx="269889" cy="76771"/>
              </a:xfrm>
              <a:custGeom>
                <a:avLst/>
                <a:gdLst/>
                <a:ahLst/>
                <a:cxnLst/>
                <a:rect l="l" t="t" r="r" b="b"/>
                <a:pathLst>
                  <a:path w="269889" h="76771" extrusionOk="0">
                    <a:moveTo>
                      <a:pt x="9761" y="0"/>
                    </a:moveTo>
                    <a:lnTo>
                      <a:pt x="207119" y="10858"/>
                    </a:lnTo>
                    <a:lnTo>
                      <a:pt x="269889" y="49625"/>
                    </a:lnTo>
                    <a:lnTo>
                      <a:pt x="203023" y="76771"/>
                    </a:lnTo>
                    <a:lnTo>
                      <a:pt x="6428" y="76295"/>
                    </a:lnTo>
                    <a:cubicBezTo>
                      <a:pt x="6428" y="76200"/>
                      <a:pt x="-10051" y="33052"/>
                      <a:pt x="9761" y="0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6682930" y="3132009"/>
                <a:ext cx="38100" cy="65912"/>
              </a:xfrm>
              <a:custGeom>
                <a:avLst/>
                <a:gdLst/>
                <a:ahLst/>
                <a:cxnLst/>
                <a:rect l="l" t="t" r="r" b="b"/>
                <a:pathLst>
                  <a:path w="38100" h="65912" extrusionOk="0">
                    <a:moveTo>
                      <a:pt x="38100" y="20955"/>
                    </a:moveTo>
                    <a:lnTo>
                      <a:pt x="38100" y="49911"/>
                    </a:lnTo>
                    <a:lnTo>
                      <a:pt x="0" y="65913"/>
                    </a:lnTo>
                    <a:lnTo>
                      <a:pt x="4191" y="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6478826" y="3121056"/>
                <a:ext cx="30751" cy="75723"/>
              </a:xfrm>
              <a:custGeom>
                <a:avLst/>
                <a:gdLst/>
                <a:ahLst/>
                <a:cxnLst/>
                <a:rect l="l" t="t" r="r" b="b"/>
                <a:pathLst>
                  <a:path w="30751" h="75723" extrusionOk="0">
                    <a:moveTo>
                      <a:pt x="7127" y="75724"/>
                    </a:moveTo>
                    <a:cubicBezTo>
                      <a:pt x="20272" y="68675"/>
                      <a:pt x="29416" y="54674"/>
                      <a:pt x="30654" y="39719"/>
                    </a:cubicBezTo>
                    <a:cubicBezTo>
                      <a:pt x="31797" y="24860"/>
                      <a:pt x="22748" y="9049"/>
                      <a:pt x="10937" y="0"/>
                    </a:cubicBezTo>
                    <a:cubicBezTo>
                      <a:pt x="10937" y="0"/>
                      <a:pt x="1031" y="10001"/>
                      <a:pt x="79" y="39052"/>
                    </a:cubicBezTo>
                    <a:cubicBezTo>
                      <a:pt x="-874" y="64675"/>
                      <a:pt x="7127" y="75724"/>
                      <a:pt x="7127" y="75724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6502336" y="318054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6506848" y="314867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6553295" y="311734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3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6550459" y="311384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6202870" y="3447954"/>
                <a:ext cx="95059" cy="268042"/>
              </a:xfrm>
              <a:custGeom>
                <a:avLst/>
                <a:gdLst/>
                <a:ahLst/>
                <a:cxnLst/>
                <a:rect l="l" t="t" r="r" b="b"/>
                <a:pathLst>
                  <a:path w="95059" h="268042" extrusionOk="0">
                    <a:moveTo>
                      <a:pt x="0" y="254127"/>
                    </a:moveTo>
                    <a:lnTo>
                      <a:pt x="29908" y="58769"/>
                    </a:lnTo>
                    <a:lnTo>
                      <a:pt x="74486" y="0"/>
                    </a:lnTo>
                    <a:lnTo>
                      <a:pt x="95059" y="69152"/>
                    </a:lnTo>
                    <a:lnTo>
                      <a:pt x="75629" y="264795"/>
                    </a:lnTo>
                    <a:cubicBezTo>
                      <a:pt x="75533" y="264795"/>
                      <a:pt x="30956" y="276987"/>
                      <a:pt x="0" y="254127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6232683" y="3474909"/>
                <a:ext cx="65151" cy="42195"/>
              </a:xfrm>
              <a:custGeom>
                <a:avLst/>
                <a:gdLst/>
                <a:ahLst/>
                <a:cxnLst/>
                <a:rect l="l" t="t" r="r" b="b"/>
                <a:pathLst>
                  <a:path w="65151" h="42195" extrusionOk="0">
                    <a:moveTo>
                      <a:pt x="24098" y="0"/>
                    </a:moveTo>
                    <a:lnTo>
                      <a:pt x="52959" y="2762"/>
                    </a:lnTo>
                    <a:lnTo>
                      <a:pt x="65151" y="42196"/>
                    </a:lnTo>
                    <a:lnTo>
                      <a:pt x="0" y="3171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6202870" y="3685663"/>
                <a:ext cx="74961" cy="31845"/>
              </a:xfrm>
              <a:custGeom>
                <a:avLst/>
                <a:gdLst/>
                <a:ahLst/>
                <a:cxnLst/>
                <a:rect l="l" t="t" r="r" b="b"/>
                <a:pathLst>
                  <a:path w="74961" h="31845" extrusionOk="0">
                    <a:moveTo>
                      <a:pt x="74962" y="27371"/>
                    </a:moveTo>
                    <a:cubicBezTo>
                      <a:pt x="69247" y="13560"/>
                      <a:pt x="56102" y="3082"/>
                      <a:pt x="41434" y="511"/>
                    </a:cubicBezTo>
                    <a:cubicBezTo>
                      <a:pt x="26765" y="-2061"/>
                      <a:pt x="10192" y="5368"/>
                      <a:pt x="0" y="16322"/>
                    </a:cubicBezTo>
                    <a:cubicBezTo>
                      <a:pt x="0" y="16322"/>
                      <a:pt x="8954" y="27181"/>
                      <a:pt x="37814" y="30895"/>
                    </a:cubicBezTo>
                    <a:cubicBezTo>
                      <a:pt x="63151" y="34324"/>
                      <a:pt x="74962" y="27371"/>
                      <a:pt x="74962" y="2737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6220774" y="3507771"/>
                <a:ext cx="29070" cy="182765"/>
              </a:xfrm>
              <a:custGeom>
                <a:avLst/>
                <a:gdLst/>
                <a:ahLst/>
                <a:cxnLst/>
                <a:rect l="l" t="t" r="r" b="b"/>
                <a:pathLst>
                  <a:path w="29070" h="182765" extrusionOk="0">
                    <a:moveTo>
                      <a:pt x="2384" y="181928"/>
                    </a:moveTo>
                    <a:cubicBezTo>
                      <a:pt x="12576" y="122110"/>
                      <a:pt x="21148" y="61817"/>
                      <a:pt x="29054" y="1714"/>
                    </a:cubicBezTo>
                    <a:cubicBezTo>
                      <a:pt x="29340" y="-571"/>
                      <a:pt x="25816" y="-571"/>
                      <a:pt x="25435" y="1714"/>
                    </a:cubicBezTo>
                    <a:cubicBezTo>
                      <a:pt x="17434" y="61722"/>
                      <a:pt x="7432" y="121539"/>
                      <a:pt x="3" y="181642"/>
                    </a:cubicBezTo>
                    <a:cubicBezTo>
                      <a:pt x="-92" y="182880"/>
                      <a:pt x="2194" y="183261"/>
                      <a:pt x="2384" y="181928"/>
                    </a:cubicBezTo>
                    <a:lnTo>
                      <a:pt x="2384" y="181928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6245444" y="3513490"/>
                <a:ext cx="29072" cy="177768"/>
              </a:xfrm>
              <a:custGeom>
                <a:avLst/>
                <a:gdLst/>
                <a:ahLst/>
                <a:cxnLst/>
                <a:rect l="l" t="t" r="r" b="b"/>
                <a:pathLst>
                  <a:path w="29072" h="177768" extrusionOk="0">
                    <a:moveTo>
                      <a:pt x="2384" y="176970"/>
                    </a:moveTo>
                    <a:cubicBezTo>
                      <a:pt x="12385" y="118867"/>
                      <a:pt x="19720" y="60193"/>
                      <a:pt x="29054" y="1996"/>
                    </a:cubicBezTo>
                    <a:cubicBezTo>
                      <a:pt x="29340" y="-4"/>
                      <a:pt x="26197" y="-862"/>
                      <a:pt x="25911" y="1138"/>
                    </a:cubicBezTo>
                    <a:cubicBezTo>
                      <a:pt x="17720" y="59717"/>
                      <a:pt x="7528" y="118010"/>
                      <a:pt x="3" y="176684"/>
                    </a:cubicBezTo>
                    <a:cubicBezTo>
                      <a:pt x="-92" y="177923"/>
                      <a:pt x="2099" y="178208"/>
                      <a:pt x="2384" y="176970"/>
                    </a:cubicBezTo>
                    <a:lnTo>
                      <a:pt x="2384" y="176970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6269637" y="3515581"/>
                <a:ext cx="24213" cy="190846"/>
              </a:xfrm>
              <a:custGeom>
                <a:avLst/>
                <a:gdLst/>
                <a:ahLst/>
                <a:cxnLst/>
                <a:rect l="l" t="t" r="r" b="b"/>
                <a:pathLst>
                  <a:path w="24213" h="190846" extrusionOk="0">
                    <a:moveTo>
                      <a:pt x="1909" y="190119"/>
                    </a:moveTo>
                    <a:cubicBezTo>
                      <a:pt x="11148" y="127635"/>
                      <a:pt x="16863" y="64484"/>
                      <a:pt x="24197" y="1714"/>
                    </a:cubicBezTo>
                    <a:cubicBezTo>
                      <a:pt x="24483" y="-571"/>
                      <a:pt x="20863" y="-571"/>
                      <a:pt x="20673" y="1714"/>
                    </a:cubicBezTo>
                    <a:cubicBezTo>
                      <a:pt x="14005" y="64389"/>
                      <a:pt x="5147" y="126968"/>
                      <a:pt x="4" y="189833"/>
                    </a:cubicBezTo>
                    <a:cubicBezTo>
                      <a:pt x="-92" y="190976"/>
                      <a:pt x="1718" y="191262"/>
                      <a:pt x="1909" y="190119"/>
                    </a:cubicBezTo>
                    <a:lnTo>
                      <a:pt x="1909" y="19011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6176676" y="3552907"/>
                <a:ext cx="110595" cy="113645"/>
              </a:xfrm>
              <a:custGeom>
                <a:avLst/>
                <a:gdLst/>
                <a:ahLst/>
                <a:cxnLst/>
                <a:rect l="l" t="t" r="r" b="b"/>
                <a:pathLst>
                  <a:path w="110595" h="113645" extrusionOk="0">
                    <a:moveTo>
                      <a:pt x="0" y="51733"/>
                    </a:moveTo>
                    <a:lnTo>
                      <a:pt x="36767" y="37255"/>
                    </a:lnTo>
                    <a:lnTo>
                      <a:pt x="43529" y="394"/>
                    </a:lnTo>
                    <a:cubicBezTo>
                      <a:pt x="58102" y="-4464"/>
                      <a:pt x="52292" y="37255"/>
                      <a:pt x="52292" y="37255"/>
                    </a:cubicBezTo>
                    <a:cubicBezTo>
                      <a:pt x="52292" y="37255"/>
                      <a:pt x="98774" y="-4464"/>
                      <a:pt x="100775" y="4299"/>
                    </a:cubicBezTo>
                    <a:cubicBezTo>
                      <a:pt x="102679" y="13062"/>
                      <a:pt x="70771" y="49066"/>
                      <a:pt x="70771" y="49066"/>
                    </a:cubicBezTo>
                    <a:cubicBezTo>
                      <a:pt x="70771" y="49066"/>
                      <a:pt x="118205" y="5823"/>
                      <a:pt x="109538" y="25825"/>
                    </a:cubicBezTo>
                    <a:cubicBezTo>
                      <a:pt x="100775" y="45923"/>
                      <a:pt x="72771" y="70117"/>
                      <a:pt x="72771" y="70117"/>
                    </a:cubicBezTo>
                    <a:cubicBezTo>
                      <a:pt x="72771" y="70117"/>
                      <a:pt x="109538" y="42018"/>
                      <a:pt x="103727" y="55543"/>
                    </a:cubicBezTo>
                    <a:cubicBezTo>
                      <a:pt x="97917" y="69069"/>
                      <a:pt x="15526" y="113646"/>
                      <a:pt x="15526" y="113646"/>
                    </a:cubicBezTo>
                    <a:lnTo>
                      <a:pt x="0" y="51733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5955717" y="3341035"/>
                <a:ext cx="242391" cy="407830"/>
              </a:xfrm>
              <a:custGeom>
                <a:avLst/>
                <a:gdLst/>
                <a:ahLst/>
                <a:cxnLst/>
                <a:rect l="l" t="t" r="r" b="b"/>
                <a:pathLst>
                  <a:path w="242391" h="407830" extrusionOk="0">
                    <a:moveTo>
                      <a:pt x="123614" y="6811"/>
                    </a:moveTo>
                    <a:cubicBezTo>
                      <a:pt x="123614" y="6811"/>
                      <a:pt x="3409" y="216837"/>
                      <a:pt x="361" y="294466"/>
                    </a:cubicBezTo>
                    <a:cubicBezTo>
                      <a:pt x="-2687" y="372094"/>
                      <a:pt x="12553" y="422291"/>
                      <a:pt x="85609" y="404098"/>
                    </a:cubicBezTo>
                    <a:cubicBezTo>
                      <a:pt x="158666" y="385810"/>
                      <a:pt x="242391" y="341710"/>
                      <a:pt x="242391" y="341710"/>
                    </a:cubicBezTo>
                    <a:lnTo>
                      <a:pt x="214959" y="256461"/>
                    </a:lnTo>
                    <a:lnTo>
                      <a:pt x="138854" y="257985"/>
                    </a:lnTo>
                    <a:lnTo>
                      <a:pt x="224103" y="113395"/>
                    </a:lnTo>
                    <a:cubicBezTo>
                      <a:pt x="224103" y="113395"/>
                      <a:pt x="245439" y="-32813"/>
                      <a:pt x="123614" y="6811"/>
                    </a:cubicBez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5950819" y="3292497"/>
                <a:ext cx="250859" cy="461861"/>
              </a:xfrm>
              <a:custGeom>
                <a:avLst/>
                <a:gdLst/>
                <a:ahLst/>
                <a:cxnLst/>
                <a:rect l="l" t="t" r="r" b="b"/>
                <a:pathLst>
                  <a:path w="250859" h="461861" extrusionOk="0">
                    <a:moveTo>
                      <a:pt x="225857" y="160029"/>
                    </a:moveTo>
                    <a:cubicBezTo>
                      <a:pt x="197472" y="208225"/>
                      <a:pt x="168993" y="256422"/>
                      <a:pt x="140608" y="304618"/>
                    </a:cubicBezTo>
                    <a:cubicBezTo>
                      <a:pt x="139275" y="307000"/>
                      <a:pt x="140989" y="310143"/>
                      <a:pt x="143751" y="310048"/>
                    </a:cubicBezTo>
                    <a:cubicBezTo>
                      <a:pt x="160039" y="309762"/>
                      <a:pt x="204045" y="300808"/>
                      <a:pt x="217761" y="308524"/>
                    </a:cubicBezTo>
                    <a:cubicBezTo>
                      <a:pt x="222618" y="311286"/>
                      <a:pt x="236525" y="361864"/>
                      <a:pt x="238144" y="373389"/>
                    </a:cubicBezTo>
                    <a:cubicBezTo>
                      <a:pt x="240525" y="390724"/>
                      <a:pt x="243669" y="382723"/>
                      <a:pt x="239001" y="390343"/>
                    </a:cubicBezTo>
                    <a:cubicBezTo>
                      <a:pt x="231572" y="402535"/>
                      <a:pt x="191186" y="412822"/>
                      <a:pt x="178613" y="418061"/>
                    </a:cubicBezTo>
                    <a:cubicBezTo>
                      <a:pt x="118701" y="443207"/>
                      <a:pt x="21165" y="483879"/>
                      <a:pt x="10211" y="387676"/>
                    </a:cubicBezTo>
                    <a:cubicBezTo>
                      <a:pt x="781" y="304809"/>
                      <a:pt x="43929" y="225942"/>
                      <a:pt x="80029" y="154123"/>
                    </a:cubicBezTo>
                    <a:cubicBezTo>
                      <a:pt x="106128" y="102117"/>
                      <a:pt x="132131" y="31346"/>
                      <a:pt x="190138" y="7248"/>
                    </a:cubicBezTo>
                    <a:cubicBezTo>
                      <a:pt x="194424" y="5533"/>
                      <a:pt x="192519" y="-1515"/>
                      <a:pt x="188233" y="295"/>
                    </a:cubicBezTo>
                    <a:cubicBezTo>
                      <a:pt x="142323" y="19345"/>
                      <a:pt x="122987" y="56968"/>
                      <a:pt x="100889" y="98212"/>
                    </a:cubicBezTo>
                    <a:cubicBezTo>
                      <a:pt x="64980" y="165268"/>
                      <a:pt x="25260" y="236705"/>
                      <a:pt x="7068" y="311095"/>
                    </a:cubicBezTo>
                    <a:cubicBezTo>
                      <a:pt x="-3219" y="353291"/>
                      <a:pt x="-9125" y="434254"/>
                      <a:pt x="39738" y="455780"/>
                    </a:cubicBezTo>
                    <a:cubicBezTo>
                      <a:pt x="97746" y="481307"/>
                      <a:pt x="198139" y="419871"/>
                      <a:pt x="249098" y="393391"/>
                    </a:cubicBezTo>
                    <a:cubicBezTo>
                      <a:pt x="250431" y="392725"/>
                      <a:pt x="251193" y="390724"/>
                      <a:pt x="250717" y="389296"/>
                    </a:cubicBezTo>
                    <a:cubicBezTo>
                      <a:pt x="241573" y="360911"/>
                      <a:pt x="232429" y="332431"/>
                      <a:pt x="223285" y="304047"/>
                    </a:cubicBezTo>
                    <a:cubicBezTo>
                      <a:pt x="222809" y="302523"/>
                      <a:pt x="221380" y="301380"/>
                      <a:pt x="219761" y="301380"/>
                    </a:cubicBezTo>
                    <a:cubicBezTo>
                      <a:pt x="202425" y="301761"/>
                      <a:pt x="166707" y="309857"/>
                      <a:pt x="151562" y="302713"/>
                    </a:cubicBezTo>
                    <a:cubicBezTo>
                      <a:pt x="138894" y="296808"/>
                      <a:pt x="149657" y="312143"/>
                      <a:pt x="148990" y="304618"/>
                    </a:cubicBezTo>
                    <a:cubicBezTo>
                      <a:pt x="148514" y="299380"/>
                      <a:pt x="161182" y="284044"/>
                      <a:pt x="163754" y="279663"/>
                    </a:cubicBezTo>
                    <a:cubicBezTo>
                      <a:pt x="186519" y="240991"/>
                      <a:pt x="209283" y="202415"/>
                      <a:pt x="232143" y="163744"/>
                    </a:cubicBezTo>
                    <a:cubicBezTo>
                      <a:pt x="234525" y="159648"/>
                      <a:pt x="228238" y="156028"/>
                      <a:pt x="225857" y="160029"/>
                    </a:cubicBezTo>
                    <a:lnTo>
                      <a:pt x="225857" y="16002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6039706" y="3595876"/>
                <a:ext cx="65075" cy="11436"/>
              </a:xfrm>
              <a:custGeom>
                <a:avLst/>
                <a:gdLst/>
                <a:ahLst/>
                <a:cxnLst/>
                <a:rect l="l" t="t" r="r" b="b"/>
                <a:pathLst>
                  <a:path w="65075" h="11436" extrusionOk="0">
                    <a:moveTo>
                      <a:pt x="2572" y="11431"/>
                    </a:moveTo>
                    <a:cubicBezTo>
                      <a:pt x="22479" y="10479"/>
                      <a:pt x="42768" y="9621"/>
                      <a:pt x="62580" y="6859"/>
                    </a:cubicBezTo>
                    <a:cubicBezTo>
                      <a:pt x="66485" y="6288"/>
                      <a:pt x="65533" y="-94"/>
                      <a:pt x="61627" y="1"/>
                    </a:cubicBezTo>
                    <a:cubicBezTo>
                      <a:pt x="41910" y="858"/>
                      <a:pt x="22099" y="3525"/>
                      <a:pt x="2572" y="6097"/>
                    </a:cubicBezTo>
                    <a:cubicBezTo>
                      <a:pt x="-762" y="6573"/>
                      <a:pt x="-952" y="11622"/>
                      <a:pt x="2572" y="11431"/>
                    </a:cubicBezTo>
                    <a:lnTo>
                      <a:pt x="2572" y="11431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6148750" y="3594190"/>
                <a:ext cx="31594" cy="102069"/>
              </a:xfrm>
              <a:custGeom>
                <a:avLst/>
                <a:gdLst/>
                <a:ahLst/>
                <a:cxnLst/>
                <a:rect l="l" t="t" r="r" b="b"/>
                <a:pathLst>
                  <a:path w="31594" h="102069" extrusionOk="0">
                    <a:moveTo>
                      <a:pt x="18" y="2449"/>
                    </a:moveTo>
                    <a:cubicBezTo>
                      <a:pt x="4686" y="35024"/>
                      <a:pt x="15163" y="67790"/>
                      <a:pt x="24212" y="99413"/>
                    </a:cubicBezTo>
                    <a:cubicBezTo>
                      <a:pt x="25545" y="104080"/>
                      <a:pt x="32689" y="102080"/>
                      <a:pt x="31451" y="97413"/>
                    </a:cubicBezTo>
                    <a:cubicBezTo>
                      <a:pt x="23355" y="65504"/>
                      <a:pt x="16020" y="31976"/>
                      <a:pt x="3733" y="1401"/>
                    </a:cubicBezTo>
                    <a:cubicBezTo>
                      <a:pt x="2876" y="-980"/>
                      <a:pt x="-267" y="-123"/>
                      <a:pt x="18" y="2449"/>
                    </a:cubicBezTo>
                    <a:lnTo>
                      <a:pt x="18" y="244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6015079" y="388334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6013980" y="375008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3531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1" name="Google Shape;381;p2"/>
            <p:cNvGrpSpPr/>
            <p:nvPr/>
          </p:nvGrpSpPr>
          <p:grpSpPr>
            <a:xfrm>
              <a:off x="5438757" y="2547978"/>
              <a:ext cx="1245899" cy="1746321"/>
              <a:chOff x="5438757" y="2547978"/>
              <a:chExt cx="1245899" cy="1746321"/>
            </a:xfrm>
          </p:grpSpPr>
          <p:sp>
            <p:nvSpPr>
              <p:cNvPr id="382" name="Google Shape;382;p2"/>
              <p:cNvSpPr/>
              <p:nvPr/>
            </p:nvSpPr>
            <p:spPr>
              <a:xfrm>
                <a:off x="5438757" y="3109013"/>
                <a:ext cx="1245899" cy="173777"/>
              </a:xfrm>
              <a:custGeom>
                <a:avLst/>
                <a:gdLst/>
                <a:ahLst/>
                <a:cxnLst/>
                <a:rect l="l" t="t" r="r" b="b"/>
                <a:pathLst>
                  <a:path w="1245899" h="173777" extrusionOk="0">
                    <a:moveTo>
                      <a:pt x="2875" y="123867"/>
                    </a:moveTo>
                    <a:cubicBezTo>
                      <a:pt x="44023" y="55096"/>
                      <a:pt x="124890" y="14234"/>
                      <a:pt x="205186" y="29855"/>
                    </a:cubicBezTo>
                    <a:cubicBezTo>
                      <a:pt x="266813" y="41761"/>
                      <a:pt x="311104" y="87767"/>
                      <a:pt x="359205" y="124248"/>
                    </a:cubicBezTo>
                    <a:cubicBezTo>
                      <a:pt x="449026" y="192351"/>
                      <a:pt x="537704" y="185874"/>
                      <a:pt x="634097" y="131296"/>
                    </a:cubicBezTo>
                    <a:cubicBezTo>
                      <a:pt x="698581" y="94720"/>
                      <a:pt x="755731" y="44714"/>
                      <a:pt x="825930" y="18806"/>
                    </a:cubicBezTo>
                    <a:cubicBezTo>
                      <a:pt x="918323" y="-15198"/>
                      <a:pt x="983188" y="21663"/>
                      <a:pt x="1062055" y="64621"/>
                    </a:cubicBezTo>
                    <a:cubicBezTo>
                      <a:pt x="1119872" y="96149"/>
                      <a:pt x="1207502" y="115389"/>
                      <a:pt x="1245697" y="45762"/>
                    </a:cubicBezTo>
                    <a:cubicBezTo>
                      <a:pt x="1246649" y="44047"/>
                      <a:pt x="1243982" y="42523"/>
                      <a:pt x="1243125" y="44238"/>
                    </a:cubicBezTo>
                    <a:cubicBezTo>
                      <a:pt x="1195976" y="130153"/>
                      <a:pt x="1091963" y="78242"/>
                      <a:pt x="1031003" y="42904"/>
                    </a:cubicBezTo>
                    <a:cubicBezTo>
                      <a:pt x="984617" y="16044"/>
                      <a:pt x="939849" y="-4626"/>
                      <a:pt x="884890" y="899"/>
                    </a:cubicBezTo>
                    <a:cubicBezTo>
                      <a:pt x="751540" y="14424"/>
                      <a:pt x="664862" y="141869"/>
                      <a:pt x="536275" y="168539"/>
                    </a:cubicBezTo>
                    <a:cubicBezTo>
                      <a:pt x="387018" y="199590"/>
                      <a:pt x="334916" y="51477"/>
                      <a:pt x="205948" y="26902"/>
                    </a:cubicBezTo>
                    <a:cubicBezTo>
                      <a:pt x="124033" y="11281"/>
                      <a:pt x="42308" y="52048"/>
                      <a:pt x="208" y="122343"/>
                    </a:cubicBezTo>
                    <a:cubicBezTo>
                      <a:pt x="-745" y="123962"/>
                      <a:pt x="1827" y="125486"/>
                      <a:pt x="2875" y="123867"/>
                    </a:cubicBezTo>
                    <a:lnTo>
                      <a:pt x="2875" y="123867"/>
                    </a:lnTo>
                    <a:close/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83" name="Google Shape;383;p2"/>
              <p:cNvGrpSpPr/>
              <p:nvPr/>
            </p:nvGrpSpPr>
            <p:grpSpPr>
              <a:xfrm>
                <a:off x="6369843" y="4156614"/>
                <a:ext cx="158429" cy="105346"/>
                <a:chOff x="6369843" y="4156614"/>
                <a:chExt cx="158429" cy="105346"/>
              </a:xfrm>
            </p:grpSpPr>
            <p:sp>
              <p:nvSpPr>
                <p:cNvPr id="384" name="Google Shape;384;p2"/>
                <p:cNvSpPr/>
                <p:nvPr/>
              </p:nvSpPr>
              <p:spPr>
                <a:xfrm>
                  <a:off x="6369843" y="4156614"/>
                  <a:ext cx="158037" cy="105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37" h="105346" extrusionOk="0">
                      <a:moveTo>
                        <a:pt x="0" y="43243"/>
                      </a:moveTo>
                      <a:lnTo>
                        <a:pt x="36576" y="105346"/>
                      </a:lnTo>
                      <a:cubicBezTo>
                        <a:pt x="36576" y="105346"/>
                        <a:pt x="156019" y="80200"/>
                        <a:pt x="157925" y="74962"/>
                      </a:cubicBezTo>
                      <a:cubicBezTo>
                        <a:pt x="159734" y="69723"/>
                        <a:pt x="139732" y="49530"/>
                        <a:pt x="102965" y="45053"/>
                      </a:cubicBezTo>
                      <a:lnTo>
                        <a:pt x="86868" y="46577"/>
                      </a:lnTo>
                      <a:lnTo>
                        <a:pt x="66961" y="0"/>
                      </a:lnTo>
                      <a:lnTo>
                        <a:pt x="0" y="43243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447538" y="4199721"/>
                  <a:ext cx="12027" cy="17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7" h="17622" extrusionOk="0">
                      <a:moveTo>
                        <a:pt x="2982" y="16615"/>
                      </a:moveTo>
                      <a:cubicBezTo>
                        <a:pt x="5173" y="11471"/>
                        <a:pt x="8030" y="6899"/>
                        <a:pt x="11650" y="2613"/>
                      </a:cubicBezTo>
                      <a:cubicBezTo>
                        <a:pt x="12888" y="1184"/>
                        <a:pt x="10793" y="-1007"/>
                        <a:pt x="9554" y="517"/>
                      </a:cubicBezTo>
                      <a:cubicBezTo>
                        <a:pt x="5554" y="5185"/>
                        <a:pt x="2506" y="10233"/>
                        <a:pt x="125" y="15853"/>
                      </a:cubicBezTo>
                      <a:cubicBezTo>
                        <a:pt x="-637" y="17567"/>
                        <a:pt x="2315" y="18424"/>
                        <a:pt x="2982" y="16615"/>
                      </a:cubicBezTo>
                      <a:lnTo>
                        <a:pt x="2982" y="166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434426" y="4189172"/>
                  <a:ext cx="17893" cy="15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3" h="15259" extrusionOk="0">
                      <a:moveTo>
                        <a:pt x="2474" y="14781"/>
                      </a:moveTo>
                      <a:cubicBezTo>
                        <a:pt x="6665" y="9828"/>
                        <a:pt x="11522" y="5923"/>
                        <a:pt x="17142" y="2780"/>
                      </a:cubicBezTo>
                      <a:cubicBezTo>
                        <a:pt x="18857" y="1827"/>
                        <a:pt x="17332" y="-744"/>
                        <a:pt x="15618" y="208"/>
                      </a:cubicBezTo>
                      <a:cubicBezTo>
                        <a:pt x="9713" y="3542"/>
                        <a:pt x="4759" y="7638"/>
                        <a:pt x="378" y="12686"/>
                      </a:cubicBezTo>
                      <a:cubicBezTo>
                        <a:pt x="-860" y="14115"/>
                        <a:pt x="1235" y="16210"/>
                        <a:pt x="2474" y="14781"/>
                      </a:cubicBezTo>
                      <a:lnTo>
                        <a:pt x="2474" y="147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465821" y="4202595"/>
                  <a:ext cx="8757" cy="18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8435" extrusionOk="0">
                      <a:moveTo>
                        <a:pt x="2891" y="17360"/>
                      </a:moveTo>
                      <a:cubicBezTo>
                        <a:pt x="3653" y="11740"/>
                        <a:pt x="5463" y="6977"/>
                        <a:pt x="8511" y="2215"/>
                      </a:cubicBezTo>
                      <a:cubicBezTo>
                        <a:pt x="9559" y="596"/>
                        <a:pt x="6987" y="-928"/>
                        <a:pt x="5939" y="691"/>
                      </a:cubicBezTo>
                      <a:cubicBezTo>
                        <a:pt x="2796" y="5644"/>
                        <a:pt x="796" y="10788"/>
                        <a:pt x="34" y="16598"/>
                      </a:cubicBezTo>
                      <a:cubicBezTo>
                        <a:pt x="-347" y="18407"/>
                        <a:pt x="2606" y="19265"/>
                        <a:pt x="2891" y="17360"/>
                      </a:cubicBezTo>
                      <a:lnTo>
                        <a:pt x="2891" y="173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482233" y="4203262"/>
                  <a:ext cx="10666" cy="16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66" h="16742" extrusionOk="0">
                      <a:moveTo>
                        <a:pt x="3053" y="15740"/>
                      </a:moveTo>
                      <a:cubicBezTo>
                        <a:pt x="5053" y="10978"/>
                        <a:pt x="7529" y="6501"/>
                        <a:pt x="10387" y="2215"/>
                      </a:cubicBezTo>
                      <a:cubicBezTo>
                        <a:pt x="11530" y="596"/>
                        <a:pt x="8863" y="-928"/>
                        <a:pt x="7815" y="691"/>
                      </a:cubicBezTo>
                      <a:cubicBezTo>
                        <a:pt x="4767" y="5168"/>
                        <a:pt x="2196" y="9930"/>
                        <a:pt x="100" y="14883"/>
                      </a:cubicBezTo>
                      <a:cubicBezTo>
                        <a:pt x="-567" y="16693"/>
                        <a:pt x="2291" y="17550"/>
                        <a:pt x="3053" y="15740"/>
                      </a:cubicBezTo>
                      <a:lnTo>
                        <a:pt x="3053" y="1574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89419" y="4225635"/>
                  <a:ext cx="51744" cy="2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44" h="24406" extrusionOk="0">
                      <a:moveTo>
                        <a:pt x="2141" y="9560"/>
                      </a:moveTo>
                      <a:cubicBezTo>
                        <a:pt x="18905" y="-2822"/>
                        <a:pt x="42241" y="2702"/>
                        <a:pt x="48718" y="23372"/>
                      </a:cubicBezTo>
                      <a:cubicBezTo>
                        <a:pt x="49290" y="25181"/>
                        <a:pt x="52243" y="24419"/>
                        <a:pt x="51671" y="22610"/>
                      </a:cubicBezTo>
                      <a:cubicBezTo>
                        <a:pt x="44718" y="226"/>
                        <a:pt x="19096" y="-6632"/>
                        <a:pt x="712" y="6989"/>
                      </a:cubicBezTo>
                      <a:cubicBezTo>
                        <a:pt x="-907" y="8036"/>
                        <a:pt x="522" y="10703"/>
                        <a:pt x="2141" y="9560"/>
                      </a:cubicBezTo>
                      <a:lnTo>
                        <a:pt x="2141" y="956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402798" y="4230476"/>
                  <a:ext cx="125474" cy="29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74" h="29313" extrusionOk="0">
                      <a:moveTo>
                        <a:pt x="1907" y="29294"/>
                      </a:moveTo>
                      <a:cubicBezTo>
                        <a:pt x="43150" y="22245"/>
                        <a:pt x="83917" y="13482"/>
                        <a:pt x="124398" y="3005"/>
                      </a:cubicBezTo>
                      <a:cubicBezTo>
                        <a:pt x="126303" y="2528"/>
                        <a:pt x="125446" y="-424"/>
                        <a:pt x="123636" y="52"/>
                      </a:cubicBezTo>
                      <a:cubicBezTo>
                        <a:pt x="83155" y="10529"/>
                        <a:pt x="42388" y="19292"/>
                        <a:pt x="1145" y="26341"/>
                      </a:cubicBezTo>
                      <a:cubicBezTo>
                        <a:pt x="-856" y="26722"/>
                        <a:pt x="2" y="29579"/>
                        <a:pt x="1907" y="29294"/>
                      </a:cubicBezTo>
                      <a:lnTo>
                        <a:pt x="1907" y="292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1" name="Google Shape;391;p2"/>
              <p:cNvGrpSpPr/>
              <p:nvPr/>
            </p:nvGrpSpPr>
            <p:grpSpPr>
              <a:xfrm>
                <a:off x="5872275" y="4157090"/>
                <a:ext cx="108974" cy="137209"/>
                <a:chOff x="5872275" y="4157090"/>
                <a:chExt cx="108974" cy="137209"/>
              </a:xfrm>
            </p:grpSpPr>
            <p:sp>
              <p:nvSpPr>
                <p:cNvPr id="392" name="Google Shape;392;p2"/>
                <p:cNvSpPr/>
                <p:nvPr/>
              </p:nvSpPr>
              <p:spPr>
                <a:xfrm>
                  <a:off x="5872543" y="4157090"/>
                  <a:ext cx="108706" cy="13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06" h="136262" extrusionOk="0">
                      <a:moveTo>
                        <a:pt x="19717" y="0"/>
                      </a:moveTo>
                      <a:lnTo>
                        <a:pt x="0" y="69342"/>
                      </a:lnTo>
                      <a:cubicBezTo>
                        <a:pt x="0" y="69342"/>
                        <a:pt x="100584" y="138493"/>
                        <a:pt x="105727" y="136208"/>
                      </a:cubicBezTo>
                      <a:cubicBezTo>
                        <a:pt x="110871" y="133921"/>
                        <a:pt x="111538" y="105442"/>
                        <a:pt x="89535" y="75819"/>
                      </a:cubicBezTo>
                      <a:lnTo>
                        <a:pt x="77343" y="65246"/>
                      </a:lnTo>
                      <a:lnTo>
                        <a:pt x="97345" y="18669"/>
                      </a:lnTo>
                      <a:lnTo>
                        <a:pt x="19717" y="0"/>
                      </a:lnTo>
                      <a:close/>
                    </a:path>
                  </a:pathLst>
                </a:custGeom>
                <a:solidFill>
                  <a:srgbClr val="F4CB5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5933808" y="4220429"/>
                  <a:ext cx="19697" cy="6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6671" extrusionOk="0">
                      <a:moveTo>
                        <a:pt x="1886" y="6574"/>
                      </a:moveTo>
                      <a:cubicBezTo>
                        <a:pt x="7315" y="4574"/>
                        <a:pt x="12554" y="3431"/>
                        <a:pt x="18269" y="3050"/>
                      </a:cubicBezTo>
                      <a:cubicBezTo>
                        <a:pt x="20174" y="2955"/>
                        <a:pt x="20174" y="-93"/>
                        <a:pt x="18269" y="2"/>
                      </a:cubicBezTo>
                      <a:cubicBezTo>
                        <a:pt x="12268" y="383"/>
                        <a:pt x="6649" y="1526"/>
                        <a:pt x="1029" y="3622"/>
                      </a:cubicBezTo>
                      <a:cubicBezTo>
                        <a:pt x="-781" y="4288"/>
                        <a:pt x="-19" y="7241"/>
                        <a:pt x="1886" y="6574"/>
                      </a:cubicBezTo>
                      <a:lnTo>
                        <a:pt x="1886" y="65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5934158" y="4205287"/>
                  <a:ext cx="22070" cy="5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0" h="5501" extrusionOk="0">
                      <a:moveTo>
                        <a:pt x="1441" y="3143"/>
                      </a:moveTo>
                      <a:cubicBezTo>
                        <a:pt x="7918" y="2762"/>
                        <a:pt x="14014" y="3524"/>
                        <a:pt x="20205" y="5429"/>
                      </a:cubicBezTo>
                      <a:cubicBezTo>
                        <a:pt x="22110" y="6000"/>
                        <a:pt x="22872" y="3048"/>
                        <a:pt x="20967" y="2476"/>
                      </a:cubicBezTo>
                      <a:cubicBezTo>
                        <a:pt x="14490" y="476"/>
                        <a:pt x="8108" y="-286"/>
                        <a:pt x="1346" y="95"/>
                      </a:cubicBezTo>
                      <a:cubicBezTo>
                        <a:pt x="-464" y="190"/>
                        <a:pt x="-464" y="3238"/>
                        <a:pt x="1441" y="3143"/>
                      </a:cubicBezTo>
                      <a:lnTo>
                        <a:pt x="1441" y="31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5943730" y="4233079"/>
                  <a:ext cx="18117" cy="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17" h="9640" extrusionOk="0">
                      <a:moveTo>
                        <a:pt x="2155" y="9355"/>
                      </a:moveTo>
                      <a:cubicBezTo>
                        <a:pt x="6727" y="6116"/>
                        <a:pt x="11490" y="4021"/>
                        <a:pt x="17014" y="2973"/>
                      </a:cubicBezTo>
                      <a:cubicBezTo>
                        <a:pt x="18919" y="2592"/>
                        <a:pt x="18157" y="-266"/>
                        <a:pt x="16252" y="20"/>
                      </a:cubicBezTo>
                      <a:cubicBezTo>
                        <a:pt x="10537" y="1163"/>
                        <a:pt x="5394" y="3259"/>
                        <a:pt x="631" y="6688"/>
                      </a:cubicBezTo>
                      <a:cubicBezTo>
                        <a:pt x="-893" y="7926"/>
                        <a:pt x="631" y="10498"/>
                        <a:pt x="2155" y="9355"/>
                      </a:cubicBezTo>
                      <a:lnTo>
                        <a:pt x="2155" y="935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5955831" y="4246891"/>
                  <a:ext cx="18208" cy="7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8" h="7167" extrusionOk="0">
                      <a:moveTo>
                        <a:pt x="1865" y="7068"/>
                      </a:moveTo>
                      <a:cubicBezTo>
                        <a:pt x="6818" y="5163"/>
                        <a:pt x="11867" y="3830"/>
                        <a:pt x="17105" y="2972"/>
                      </a:cubicBezTo>
                      <a:cubicBezTo>
                        <a:pt x="19010" y="2686"/>
                        <a:pt x="18248" y="-266"/>
                        <a:pt x="16343" y="19"/>
                      </a:cubicBezTo>
                      <a:cubicBezTo>
                        <a:pt x="11105" y="877"/>
                        <a:pt x="6056" y="2210"/>
                        <a:pt x="1103" y="4115"/>
                      </a:cubicBezTo>
                      <a:cubicBezTo>
                        <a:pt x="-802" y="4877"/>
                        <a:pt x="-40" y="7735"/>
                        <a:pt x="1865" y="7068"/>
                      </a:cubicBezTo>
                      <a:lnTo>
                        <a:pt x="1865" y="70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5880516" y="4194217"/>
                  <a:ext cx="29968" cy="48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8" h="48396" extrusionOk="0">
                      <a:moveTo>
                        <a:pt x="1076" y="2878"/>
                      </a:moveTo>
                      <a:cubicBezTo>
                        <a:pt x="21555" y="6307"/>
                        <a:pt x="33652" y="27166"/>
                        <a:pt x="23174" y="46121"/>
                      </a:cubicBezTo>
                      <a:cubicBezTo>
                        <a:pt x="22222" y="47836"/>
                        <a:pt x="24793" y="49360"/>
                        <a:pt x="25746" y="47645"/>
                      </a:cubicBezTo>
                      <a:cubicBezTo>
                        <a:pt x="37081" y="27262"/>
                        <a:pt x="24412" y="3735"/>
                        <a:pt x="1838" y="20"/>
                      </a:cubicBezTo>
                      <a:cubicBezTo>
                        <a:pt x="28" y="-266"/>
                        <a:pt x="-829" y="2592"/>
                        <a:pt x="1076" y="2878"/>
                      </a:cubicBezTo>
                      <a:lnTo>
                        <a:pt x="1076" y="2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5872275" y="4220716"/>
                  <a:ext cx="106400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0" h="73583" extrusionOk="0">
                      <a:moveTo>
                        <a:pt x="649" y="2858"/>
                      </a:moveTo>
                      <a:cubicBezTo>
                        <a:pt x="34177" y="27814"/>
                        <a:pt x="68657" y="51340"/>
                        <a:pt x="104186" y="73343"/>
                      </a:cubicBezTo>
                      <a:cubicBezTo>
                        <a:pt x="105805" y="74391"/>
                        <a:pt x="107329" y="71724"/>
                        <a:pt x="105710" y="70771"/>
                      </a:cubicBezTo>
                      <a:cubicBezTo>
                        <a:pt x="70181" y="48769"/>
                        <a:pt x="35701" y="25242"/>
                        <a:pt x="2173" y="286"/>
                      </a:cubicBezTo>
                      <a:cubicBezTo>
                        <a:pt x="554" y="-857"/>
                        <a:pt x="-875" y="1715"/>
                        <a:pt x="649" y="2858"/>
                      </a:cubicBezTo>
                      <a:lnTo>
                        <a:pt x="649" y="28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p2"/>
              <p:cNvGrpSpPr/>
              <p:nvPr/>
            </p:nvGrpSpPr>
            <p:grpSpPr>
              <a:xfrm>
                <a:off x="5876067" y="3862672"/>
                <a:ext cx="576167" cy="354711"/>
                <a:chOff x="5876067" y="3862672"/>
                <a:chExt cx="576167" cy="354711"/>
              </a:xfrm>
            </p:grpSpPr>
            <p:sp>
              <p:nvSpPr>
                <p:cNvPr id="400" name="Google Shape;400;p2"/>
                <p:cNvSpPr/>
                <p:nvPr/>
              </p:nvSpPr>
              <p:spPr>
                <a:xfrm>
                  <a:off x="5876067" y="3862672"/>
                  <a:ext cx="282606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06" h="354711" extrusionOk="0">
                      <a:moveTo>
                        <a:pt x="92297" y="0"/>
                      </a:moveTo>
                      <a:lnTo>
                        <a:pt x="0" y="333375"/>
                      </a:lnTo>
                      <a:lnTo>
                        <a:pt x="92774" y="354711"/>
                      </a:lnTo>
                      <a:lnTo>
                        <a:pt x="282607" y="0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25527" y="3862672"/>
                  <a:ext cx="326707" cy="354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707" h="354711" extrusionOk="0">
                      <a:moveTo>
                        <a:pt x="0" y="0"/>
                      </a:moveTo>
                      <a:lnTo>
                        <a:pt x="240506" y="354711"/>
                      </a:lnTo>
                      <a:lnTo>
                        <a:pt x="326708" y="310420"/>
                      </a:lnTo>
                      <a:lnTo>
                        <a:pt x="187547" y="8668"/>
                      </a:lnTo>
                      <a:close/>
                    </a:path>
                  </a:pathLst>
                </a:custGeom>
                <a:solidFill>
                  <a:srgbClr val="8D745D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53489" y="3876070"/>
                  <a:ext cx="217538" cy="327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38" h="327133" extrusionOk="0">
                      <a:moveTo>
                        <a:pt x="327" y="3176"/>
                      </a:moveTo>
                      <a:cubicBezTo>
                        <a:pt x="66050" y="112809"/>
                        <a:pt x="136059" y="220060"/>
                        <a:pt x="208830" y="325121"/>
                      </a:cubicBezTo>
                      <a:cubicBezTo>
                        <a:pt x="212163" y="329883"/>
                        <a:pt x="220069" y="325311"/>
                        <a:pt x="216735" y="320549"/>
                      </a:cubicBezTo>
                      <a:cubicBezTo>
                        <a:pt x="143298" y="215679"/>
                        <a:pt x="72813" y="108999"/>
                        <a:pt x="4042" y="985"/>
                      </a:cubicBezTo>
                      <a:cubicBezTo>
                        <a:pt x="2518" y="-1301"/>
                        <a:pt x="-1101" y="795"/>
                        <a:pt x="327" y="3176"/>
                      </a:cubicBezTo>
                      <a:lnTo>
                        <a:pt x="327" y="3176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355794" y="4160356"/>
                  <a:ext cx="89148" cy="4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48" h="44458" extrusionOk="0">
                      <a:moveTo>
                        <a:pt x="1096" y="44454"/>
                      </a:moveTo>
                      <a:cubicBezTo>
                        <a:pt x="14621" y="43977"/>
                        <a:pt x="28147" y="36262"/>
                        <a:pt x="40339" y="30738"/>
                      </a:cubicBezTo>
                      <a:cubicBezTo>
                        <a:pt x="56436" y="23404"/>
                        <a:pt x="72152" y="15117"/>
                        <a:pt x="87487" y="6354"/>
                      </a:cubicBezTo>
                      <a:cubicBezTo>
                        <a:pt x="91297" y="4163"/>
                        <a:pt x="87868" y="-1647"/>
                        <a:pt x="84058" y="448"/>
                      </a:cubicBezTo>
                      <a:cubicBezTo>
                        <a:pt x="69580" y="8640"/>
                        <a:pt x="54817" y="16355"/>
                        <a:pt x="39672" y="23404"/>
                      </a:cubicBezTo>
                      <a:cubicBezTo>
                        <a:pt x="26623" y="29500"/>
                        <a:pt x="11383" y="33309"/>
                        <a:pt x="334" y="42549"/>
                      </a:cubicBezTo>
                      <a:cubicBezTo>
                        <a:pt x="-428" y="43216"/>
                        <a:pt x="238" y="44549"/>
                        <a:pt x="1096" y="44454"/>
                      </a:cubicBezTo>
                      <a:lnTo>
                        <a:pt x="1096" y="44454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5958439" y="3872919"/>
                  <a:ext cx="170225" cy="3043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225" h="304368" extrusionOk="0">
                      <a:moveTo>
                        <a:pt x="3544" y="303317"/>
                      </a:moveTo>
                      <a:cubicBezTo>
                        <a:pt x="57932" y="203304"/>
                        <a:pt x="116987" y="105482"/>
                        <a:pt x="169851" y="4613"/>
                      </a:cubicBezTo>
                      <a:cubicBezTo>
                        <a:pt x="171660" y="1088"/>
                        <a:pt x="166422" y="-1960"/>
                        <a:pt x="164612" y="1565"/>
                      </a:cubicBezTo>
                      <a:cubicBezTo>
                        <a:pt x="111367" y="101863"/>
                        <a:pt x="45168" y="196922"/>
                        <a:pt x="210" y="301316"/>
                      </a:cubicBezTo>
                      <a:cubicBezTo>
                        <a:pt x="-837" y="303602"/>
                        <a:pt x="2306" y="305698"/>
                        <a:pt x="3544" y="303317"/>
                      </a:cubicBezTo>
                      <a:lnTo>
                        <a:pt x="3544" y="303317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5888904" y="4156225"/>
                  <a:ext cx="99263" cy="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63" h="30100" extrusionOk="0">
                      <a:moveTo>
                        <a:pt x="5832" y="2675"/>
                      </a:moveTo>
                      <a:cubicBezTo>
                        <a:pt x="5166" y="2008"/>
                        <a:pt x="4499" y="1436"/>
                        <a:pt x="3832" y="770"/>
                      </a:cubicBezTo>
                      <a:cubicBezTo>
                        <a:pt x="3070" y="2008"/>
                        <a:pt x="2403" y="3246"/>
                        <a:pt x="1641" y="4484"/>
                      </a:cubicBezTo>
                      <a:cubicBezTo>
                        <a:pt x="32312" y="14486"/>
                        <a:pt x="64506" y="19915"/>
                        <a:pt x="95272" y="29916"/>
                      </a:cubicBezTo>
                      <a:cubicBezTo>
                        <a:pt x="99273" y="31250"/>
                        <a:pt x="100987" y="24963"/>
                        <a:pt x="96987" y="23630"/>
                      </a:cubicBezTo>
                      <a:cubicBezTo>
                        <a:pt x="66792" y="13628"/>
                        <a:pt x="34026" y="2294"/>
                        <a:pt x="2213" y="8"/>
                      </a:cubicBezTo>
                      <a:cubicBezTo>
                        <a:pt x="117" y="-183"/>
                        <a:pt x="-930" y="3246"/>
                        <a:pt x="1070" y="4199"/>
                      </a:cubicBezTo>
                      <a:cubicBezTo>
                        <a:pt x="1927" y="4580"/>
                        <a:pt x="2784" y="4961"/>
                        <a:pt x="3642" y="5342"/>
                      </a:cubicBezTo>
                      <a:cubicBezTo>
                        <a:pt x="5451" y="6104"/>
                        <a:pt x="7356" y="4199"/>
                        <a:pt x="5832" y="2675"/>
                      </a:cubicBezTo>
                      <a:lnTo>
                        <a:pt x="5832" y="2675"/>
                      </a:lnTo>
                      <a:close/>
                    </a:path>
                  </a:pathLst>
                </a:custGeom>
                <a:solidFill>
                  <a:srgbClr val="8169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"/>
              <p:cNvSpPr/>
              <p:nvPr/>
            </p:nvSpPr>
            <p:spPr>
              <a:xfrm>
                <a:off x="6199060" y="3045468"/>
                <a:ext cx="396360" cy="404866"/>
              </a:xfrm>
              <a:custGeom>
                <a:avLst/>
                <a:gdLst/>
                <a:ahLst/>
                <a:cxnLst/>
                <a:rect l="l" t="t" r="r" b="b"/>
                <a:pathLst>
                  <a:path w="396360" h="404866" extrusionOk="0">
                    <a:moveTo>
                      <a:pt x="0" y="259039"/>
                    </a:moveTo>
                    <a:cubicBezTo>
                      <a:pt x="0" y="259039"/>
                      <a:pt x="94679" y="238370"/>
                      <a:pt x="206788" y="152264"/>
                    </a:cubicBezTo>
                    <a:cubicBezTo>
                      <a:pt x="239554" y="127118"/>
                      <a:pt x="280321" y="78731"/>
                      <a:pt x="280321" y="78731"/>
                    </a:cubicBezTo>
                    <a:cubicBezTo>
                      <a:pt x="280321" y="78731"/>
                      <a:pt x="260414" y="11103"/>
                      <a:pt x="280321" y="5198"/>
                    </a:cubicBezTo>
                    <a:cubicBezTo>
                      <a:pt x="300228" y="-803"/>
                      <a:pt x="395573" y="-8709"/>
                      <a:pt x="395573" y="27105"/>
                    </a:cubicBezTo>
                    <a:cubicBezTo>
                      <a:pt x="395573" y="62919"/>
                      <a:pt x="402431" y="114640"/>
                      <a:pt x="375666" y="120545"/>
                    </a:cubicBezTo>
                    <a:cubicBezTo>
                      <a:pt x="361569" y="123689"/>
                      <a:pt x="323279" y="276660"/>
                      <a:pt x="67151" y="404867"/>
                    </a:cubicBezTo>
                    <a:lnTo>
                      <a:pt x="0" y="259039"/>
                    </a:lnTo>
                    <a:close/>
                  </a:path>
                </a:pathLst>
              </a:custGeom>
              <a:solidFill>
                <a:srgbClr val="F5D4BF"/>
              </a:solidFill>
              <a:ln w="9525" cap="flat" cmpd="sng">
                <a:solidFill>
                  <a:srgbClr val="35353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5952077" y="3273170"/>
                <a:ext cx="380523" cy="595979"/>
              </a:xfrm>
              <a:custGeom>
                <a:avLst/>
                <a:gdLst/>
                <a:ahLst/>
                <a:cxnLst/>
                <a:rect l="l" t="t" r="r" b="b"/>
                <a:pathLst>
                  <a:path w="380523" h="595979" extrusionOk="0">
                    <a:moveTo>
                      <a:pt x="149162" y="0"/>
                    </a:moveTo>
                    <a:cubicBezTo>
                      <a:pt x="149162" y="0"/>
                      <a:pt x="68485" y="14478"/>
                      <a:pt x="41053" y="84487"/>
                    </a:cubicBezTo>
                    <a:cubicBezTo>
                      <a:pt x="13621" y="154496"/>
                      <a:pt x="0" y="595979"/>
                      <a:pt x="0" y="595979"/>
                    </a:cubicBezTo>
                    <a:lnTo>
                      <a:pt x="380524" y="595979"/>
                    </a:lnTo>
                    <a:cubicBezTo>
                      <a:pt x="380524" y="595979"/>
                      <a:pt x="367094" y="37910"/>
                      <a:pt x="206978" y="0"/>
                    </a:cubicBezTo>
                    <a:lnTo>
                      <a:pt x="149162" y="0"/>
                    </a:ln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08" name="Google Shape;408;p2"/>
              <p:cNvGrpSpPr/>
              <p:nvPr/>
            </p:nvGrpSpPr>
            <p:grpSpPr>
              <a:xfrm>
                <a:off x="5806806" y="2930859"/>
                <a:ext cx="102979" cy="134860"/>
                <a:chOff x="5806806" y="2930859"/>
                <a:chExt cx="102979" cy="134860"/>
              </a:xfrm>
            </p:grpSpPr>
            <p:grpSp>
              <p:nvGrpSpPr>
                <p:cNvPr id="409" name="Google Shape;409;p2"/>
                <p:cNvGrpSpPr/>
                <p:nvPr/>
              </p:nvGrpSpPr>
              <p:grpSpPr>
                <a:xfrm>
                  <a:off x="5806806" y="2930859"/>
                  <a:ext cx="102979" cy="134860"/>
                  <a:chOff x="5806806" y="2930859"/>
                  <a:chExt cx="102979" cy="134860"/>
                </a:xfrm>
              </p:grpSpPr>
              <p:sp>
                <p:nvSpPr>
                  <p:cNvPr id="410" name="Google Shape;410;p2"/>
                  <p:cNvSpPr/>
                  <p:nvPr/>
                </p:nvSpPr>
                <p:spPr>
                  <a:xfrm>
                    <a:off x="5806806" y="2930859"/>
                    <a:ext cx="102979" cy="134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79" h="134860" extrusionOk="0">
                        <a:moveTo>
                          <a:pt x="102980" y="22842"/>
                        </a:moveTo>
                        <a:cubicBezTo>
                          <a:pt x="87835" y="-304"/>
                          <a:pt x="53164" y="-6685"/>
                          <a:pt x="29542" y="7507"/>
                        </a:cubicBezTo>
                        <a:cubicBezTo>
                          <a:pt x="5825" y="21699"/>
                          <a:pt x="-5129" y="53036"/>
                          <a:pt x="2301" y="79706"/>
                        </a:cubicBezTo>
                        <a:cubicBezTo>
                          <a:pt x="9730" y="106376"/>
                          <a:pt x="33447" y="127046"/>
                          <a:pt x="60308" y="133237"/>
                        </a:cubicBezTo>
                        <a:cubicBezTo>
                          <a:pt x="73643" y="136380"/>
                          <a:pt x="89359" y="135523"/>
                          <a:pt x="98884" y="125617"/>
                        </a:cubicBezTo>
                      </a:path>
                    </a:pathLst>
                  </a:custGeom>
                  <a:solidFill>
                    <a:srgbClr val="F5D4B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1" name="Google Shape;411;p2"/>
                  <p:cNvSpPr/>
                  <p:nvPr/>
                </p:nvSpPr>
                <p:spPr>
                  <a:xfrm>
                    <a:off x="5842323" y="2953836"/>
                    <a:ext cx="57100" cy="90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100" h="90070" extrusionOk="0">
                        <a:moveTo>
                          <a:pt x="3931" y="6533"/>
                        </a:moveTo>
                        <a:cubicBezTo>
                          <a:pt x="24409" y="6152"/>
                          <a:pt x="41650" y="17296"/>
                          <a:pt x="49651" y="36156"/>
                        </a:cubicBezTo>
                        <a:cubicBezTo>
                          <a:pt x="51556" y="34251"/>
                          <a:pt x="53365" y="32441"/>
                          <a:pt x="55270" y="30536"/>
                        </a:cubicBezTo>
                        <a:cubicBezTo>
                          <a:pt x="37078" y="17391"/>
                          <a:pt x="10884" y="22440"/>
                          <a:pt x="2311" y="44347"/>
                        </a:cubicBezTo>
                        <a:cubicBezTo>
                          <a:pt x="-6071" y="65874"/>
                          <a:pt x="9360" y="89305"/>
                          <a:pt x="32220" y="90067"/>
                        </a:cubicBezTo>
                        <a:cubicBezTo>
                          <a:pt x="36697" y="90258"/>
                          <a:pt x="37649" y="83304"/>
                          <a:pt x="33268" y="82257"/>
                        </a:cubicBezTo>
                        <a:cubicBezTo>
                          <a:pt x="17551" y="78447"/>
                          <a:pt x="2978" y="65016"/>
                          <a:pt x="10693" y="47205"/>
                        </a:cubicBezTo>
                        <a:cubicBezTo>
                          <a:pt x="18028" y="30345"/>
                          <a:pt x="36792" y="27107"/>
                          <a:pt x="51175" y="37489"/>
                        </a:cubicBezTo>
                        <a:cubicBezTo>
                          <a:pt x="54889" y="40251"/>
                          <a:pt x="58128" y="35108"/>
                          <a:pt x="56794" y="31869"/>
                        </a:cubicBezTo>
                        <a:cubicBezTo>
                          <a:pt x="47841" y="10629"/>
                          <a:pt x="26981" y="-1944"/>
                          <a:pt x="4026" y="246"/>
                        </a:cubicBezTo>
                        <a:cubicBezTo>
                          <a:pt x="121" y="723"/>
                          <a:pt x="-70" y="6628"/>
                          <a:pt x="3931" y="6533"/>
                        </a:cubicBezTo>
                        <a:lnTo>
                          <a:pt x="3931" y="6533"/>
                        </a:lnTo>
                        <a:close/>
                      </a:path>
                    </a:pathLst>
                  </a:custGeom>
                  <a:solidFill>
                    <a:srgbClr val="8E5B47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12" name="Google Shape;412;p2"/>
                <p:cNvSpPr/>
                <p:nvPr/>
              </p:nvSpPr>
              <p:spPr>
                <a:xfrm>
                  <a:off x="5824914" y="2962674"/>
                  <a:ext cx="80468" cy="88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8" h="88149" extrusionOk="0">
                      <a:moveTo>
                        <a:pt x="38009" y="9601"/>
                      </a:moveTo>
                      <a:cubicBezTo>
                        <a:pt x="34485" y="1124"/>
                        <a:pt x="23055" y="-2210"/>
                        <a:pt x="14673" y="1505"/>
                      </a:cubicBezTo>
                      <a:cubicBezTo>
                        <a:pt x="6291" y="5220"/>
                        <a:pt x="1147" y="14269"/>
                        <a:pt x="195" y="23413"/>
                      </a:cubicBezTo>
                      <a:cubicBezTo>
                        <a:pt x="-758" y="32557"/>
                        <a:pt x="1909" y="41701"/>
                        <a:pt x="5529" y="50178"/>
                      </a:cubicBezTo>
                      <a:cubicBezTo>
                        <a:pt x="10767" y="62370"/>
                        <a:pt x="18483" y="73990"/>
                        <a:pt x="29627" y="81229"/>
                      </a:cubicBezTo>
                      <a:cubicBezTo>
                        <a:pt x="40771" y="88468"/>
                        <a:pt x="55725" y="90754"/>
                        <a:pt x="67536" y="84563"/>
                      </a:cubicBezTo>
                      <a:cubicBezTo>
                        <a:pt x="74299" y="81039"/>
                        <a:pt x="79728" y="74467"/>
                        <a:pt x="80395" y="66942"/>
                      </a:cubicBezTo>
                      <a:cubicBezTo>
                        <a:pt x="80967" y="60560"/>
                        <a:pt x="78109" y="54274"/>
                        <a:pt x="74966" y="48749"/>
                      </a:cubicBezTo>
                      <a:cubicBezTo>
                        <a:pt x="65631" y="32366"/>
                        <a:pt x="52582" y="18174"/>
                        <a:pt x="37056" y="750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" name="Google Shape;413;p2"/>
              <p:cNvGrpSpPr/>
              <p:nvPr/>
            </p:nvGrpSpPr>
            <p:grpSpPr>
              <a:xfrm>
                <a:off x="5786016" y="2547978"/>
                <a:ext cx="642535" cy="796343"/>
                <a:chOff x="5786016" y="2547978"/>
                <a:chExt cx="642535" cy="796343"/>
              </a:xfrm>
            </p:grpSpPr>
            <p:sp>
              <p:nvSpPr>
                <p:cNvPr id="414" name="Google Shape;414;p2"/>
                <p:cNvSpPr/>
                <p:nvPr/>
              </p:nvSpPr>
              <p:spPr>
                <a:xfrm>
                  <a:off x="5786016" y="2547978"/>
                  <a:ext cx="642535" cy="46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535" h="466111" extrusionOk="0">
                      <a:moveTo>
                        <a:pt x="582208" y="466112"/>
                      </a:moveTo>
                      <a:cubicBezTo>
                        <a:pt x="583065" y="415248"/>
                        <a:pt x="586113" y="313236"/>
                        <a:pt x="586970" y="262372"/>
                      </a:cubicBezTo>
                      <a:cubicBezTo>
                        <a:pt x="622689" y="255609"/>
                        <a:pt x="648692" y="216462"/>
                        <a:pt x="641263" y="180933"/>
                      </a:cubicBezTo>
                      <a:cubicBezTo>
                        <a:pt x="633738" y="145405"/>
                        <a:pt x="594114" y="120164"/>
                        <a:pt x="558681" y="128355"/>
                      </a:cubicBezTo>
                      <a:cubicBezTo>
                        <a:pt x="577159" y="93684"/>
                        <a:pt x="564777" y="47107"/>
                        <a:pt x="534297" y="22342"/>
                      </a:cubicBezTo>
                      <a:cubicBezTo>
                        <a:pt x="503817" y="-2423"/>
                        <a:pt x="459145" y="-6042"/>
                        <a:pt x="422759" y="8721"/>
                      </a:cubicBezTo>
                      <a:cubicBezTo>
                        <a:pt x="386374" y="23485"/>
                        <a:pt x="358084" y="54822"/>
                        <a:pt x="341797" y="90541"/>
                      </a:cubicBezTo>
                      <a:cubicBezTo>
                        <a:pt x="327700" y="46440"/>
                        <a:pt x="277312" y="17389"/>
                        <a:pt x="232069" y="27390"/>
                      </a:cubicBezTo>
                      <a:cubicBezTo>
                        <a:pt x="186825" y="37392"/>
                        <a:pt x="153297" y="84921"/>
                        <a:pt x="159202" y="130927"/>
                      </a:cubicBezTo>
                      <a:cubicBezTo>
                        <a:pt x="143962" y="99685"/>
                        <a:pt x="107672" y="80159"/>
                        <a:pt x="73192" y="84540"/>
                      </a:cubicBezTo>
                      <a:cubicBezTo>
                        <a:pt x="38711" y="88922"/>
                        <a:pt x="8517" y="116925"/>
                        <a:pt x="1564" y="151025"/>
                      </a:cubicBezTo>
                      <a:cubicBezTo>
                        <a:pt x="-5390" y="185124"/>
                        <a:pt x="11374" y="222653"/>
                        <a:pt x="41378" y="240274"/>
                      </a:cubicBezTo>
                      <a:cubicBezTo>
                        <a:pt x="21376" y="245037"/>
                        <a:pt x="5564" y="263515"/>
                        <a:pt x="3754" y="283994"/>
                      </a:cubicBezTo>
                      <a:cubicBezTo>
                        <a:pt x="2040" y="304473"/>
                        <a:pt x="14518" y="325332"/>
                        <a:pt x="33377" y="333429"/>
                      </a:cubicBezTo>
                      <a:cubicBezTo>
                        <a:pt x="44140" y="338096"/>
                        <a:pt x="56332" y="338763"/>
                        <a:pt x="67286" y="343049"/>
                      </a:cubicBezTo>
                      <a:cubicBezTo>
                        <a:pt x="93575" y="353241"/>
                        <a:pt x="108339" y="386102"/>
                        <a:pt x="98719" y="412581"/>
                      </a:cubicBezTo>
                    </a:path>
                  </a:pathLst>
                </a:custGeom>
                <a:solidFill>
                  <a:srgbClr val="4040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p2"/>
                <p:cNvSpPr/>
                <p:nvPr/>
              </p:nvSpPr>
              <p:spPr>
                <a:xfrm>
                  <a:off x="5888418" y="2708558"/>
                  <a:ext cx="483667" cy="635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667" h="635763" extrusionOk="0">
                      <a:moveTo>
                        <a:pt x="171958" y="3399"/>
                      </a:moveTo>
                      <a:cubicBezTo>
                        <a:pt x="304450" y="-10793"/>
                        <a:pt x="469423" y="15305"/>
                        <a:pt x="480949" y="161514"/>
                      </a:cubicBezTo>
                      <a:cubicBezTo>
                        <a:pt x="485330" y="217426"/>
                        <a:pt x="485616" y="279814"/>
                        <a:pt x="472662" y="338488"/>
                      </a:cubicBezTo>
                      <a:cubicBezTo>
                        <a:pt x="435800" y="506128"/>
                        <a:pt x="274447" y="524035"/>
                        <a:pt x="274447" y="524035"/>
                      </a:cubicBezTo>
                      <a:lnTo>
                        <a:pt x="276066" y="590710"/>
                      </a:lnTo>
                      <a:cubicBezTo>
                        <a:pt x="276066" y="615571"/>
                        <a:pt x="255873" y="635764"/>
                        <a:pt x="231013" y="635764"/>
                      </a:cubicBezTo>
                      <a:lnTo>
                        <a:pt x="231013" y="635764"/>
                      </a:lnTo>
                      <a:cubicBezTo>
                        <a:pt x="203390" y="635764"/>
                        <a:pt x="182340" y="611094"/>
                        <a:pt x="186531" y="583852"/>
                      </a:cubicBezTo>
                      <a:lnTo>
                        <a:pt x="188626" y="526988"/>
                      </a:lnTo>
                      <a:cubicBezTo>
                        <a:pt x="188626" y="526988"/>
                        <a:pt x="-7493" y="492031"/>
                        <a:pt x="222" y="237428"/>
                      </a:cubicBezTo>
                      <a:cubicBezTo>
                        <a:pt x="6127" y="45595"/>
                        <a:pt x="38227" y="17782"/>
                        <a:pt x="171958" y="3399"/>
                      </a:cubicBezTo>
                      <a:close/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"/>
                <p:cNvSpPr/>
                <p:nvPr/>
              </p:nvSpPr>
              <p:spPr>
                <a:xfrm>
                  <a:off x="5990374" y="2883558"/>
                  <a:ext cx="101193" cy="35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93" h="35934" extrusionOk="0">
                      <a:moveTo>
                        <a:pt x="565" y="31758"/>
                      </a:moveTo>
                      <a:cubicBezTo>
                        <a:pt x="-1435" y="28043"/>
                        <a:pt x="1899" y="21566"/>
                        <a:pt x="10185" y="15089"/>
                      </a:cubicBezTo>
                      <a:cubicBezTo>
                        <a:pt x="18472" y="8707"/>
                        <a:pt x="31902" y="2706"/>
                        <a:pt x="47619" y="706"/>
                      </a:cubicBezTo>
                      <a:cubicBezTo>
                        <a:pt x="63335" y="-1294"/>
                        <a:pt x="77908" y="1182"/>
                        <a:pt x="87528" y="5278"/>
                      </a:cubicBezTo>
                      <a:cubicBezTo>
                        <a:pt x="97244" y="9469"/>
                        <a:pt x="102102" y="14898"/>
                        <a:pt x="101054" y="18994"/>
                      </a:cubicBezTo>
                      <a:cubicBezTo>
                        <a:pt x="98577" y="27471"/>
                        <a:pt x="76575" y="28424"/>
                        <a:pt x="51619" y="31853"/>
                      </a:cubicBezTo>
                      <a:cubicBezTo>
                        <a:pt x="26568" y="34806"/>
                        <a:pt x="5042" y="39378"/>
                        <a:pt x="565" y="31758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6236866" y="2884755"/>
                  <a:ext cx="101713" cy="33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713" h="33903" extrusionOk="0">
                      <a:moveTo>
                        <a:pt x="199" y="21131"/>
                      </a:moveTo>
                      <a:cubicBezTo>
                        <a:pt x="-1039" y="17035"/>
                        <a:pt x="3533" y="11416"/>
                        <a:pt x="13058" y="6748"/>
                      </a:cubicBezTo>
                      <a:cubicBezTo>
                        <a:pt x="22487" y="2176"/>
                        <a:pt x="36870" y="-967"/>
                        <a:pt x="52682" y="271"/>
                      </a:cubicBezTo>
                      <a:cubicBezTo>
                        <a:pt x="68493" y="1510"/>
                        <a:pt x="82209" y="6844"/>
                        <a:pt x="90782" y="12844"/>
                      </a:cubicBezTo>
                      <a:cubicBezTo>
                        <a:pt x="99450" y="18845"/>
                        <a:pt x="103069" y="25227"/>
                        <a:pt x="101259" y="29037"/>
                      </a:cubicBezTo>
                      <a:cubicBezTo>
                        <a:pt x="97068" y="36847"/>
                        <a:pt x="75446" y="33323"/>
                        <a:pt x="50205" y="31609"/>
                      </a:cubicBezTo>
                      <a:cubicBezTo>
                        <a:pt x="25059" y="29323"/>
                        <a:pt x="3056" y="29513"/>
                        <a:pt x="199" y="21131"/>
                      </a:cubicBezTo>
                      <a:close/>
                    </a:path>
                  </a:pathLst>
                </a:custGeom>
                <a:solidFill>
                  <a:srgbClr val="35252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60732" y="2900171"/>
                  <a:ext cx="62918" cy="177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18" h="177492" extrusionOk="0">
                      <a:moveTo>
                        <a:pt x="20421" y="176403"/>
                      </a:moveTo>
                      <a:cubicBezTo>
                        <a:pt x="34232" y="159734"/>
                        <a:pt x="64998" y="136588"/>
                        <a:pt x="62807" y="112871"/>
                      </a:cubicBezTo>
                      <a:cubicBezTo>
                        <a:pt x="62617" y="110871"/>
                        <a:pt x="61760" y="108299"/>
                        <a:pt x="59664" y="107442"/>
                      </a:cubicBezTo>
                      <a:cubicBezTo>
                        <a:pt x="40709" y="99251"/>
                        <a:pt x="20231" y="113157"/>
                        <a:pt x="3086" y="121920"/>
                      </a:cubicBezTo>
                      <a:cubicBezTo>
                        <a:pt x="6229" y="124301"/>
                        <a:pt x="9372" y="126778"/>
                        <a:pt x="12515" y="129159"/>
                      </a:cubicBezTo>
                      <a:cubicBezTo>
                        <a:pt x="20326" y="88678"/>
                        <a:pt x="26136" y="47911"/>
                        <a:pt x="29946" y="6858"/>
                      </a:cubicBezTo>
                      <a:cubicBezTo>
                        <a:pt x="30803" y="-2286"/>
                        <a:pt x="16421" y="-2286"/>
                        <a:pt x="15659" y="6858"/>
                      </a:cubicBezTo>
                      <a:cubicBezTo>
                        <a:pt x="12611" y="46768"/>
                        <a:pt x="7372" y="86392"/>
                        <a:pt x="133" y="125825"/>
                      </a:cubicBezTo>
                      <a:cubicBezTo>
                        <a:pt x="-915" y="131350"/>
                        <a:pt x="4419" y="135827"/>
                        <a:pt x="9563" y="133064"/>
                      </a:cubicBezTo>
                      <a:cubicBezTo>
                        <a:pt x="20897" y="127159"/>
                        <a:pt x="50330" y="107728"/>
                        <a:pt x="44519" y="129445"/>
                      </a:cubicBezTo>
                      <a:cubicBezTo>
                        <a:pt x="40995" y="142494"/>
                        <a:pt x="22802" y="161163"/>
                        <a:pt x="14992" y="172403"/>
                      </a:cubicBezTo>
                      <a:cubicBezTo>
                        <a:pt x="12992" y="175451"/>
                        <a:pt x="17945" y="179451"/>
                        <a:pt x="20421" y="176403"/>
                      </a:cubicBezTo>
                      <a:lnTo>
                        <a:pt x="20421" y="176403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5965773" y="3022498"/>
                  <a:ext cx="122039" cy="6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39" h="63003" extrusionOk="0">
                      <a:moveTo>
                        <a:pt x="20" y="33598"/>
                      </a:moveTo>
                      <a:cubicBezTo>
                        <a:pt x="-837" y="16262"/>
                        <a:pt x="26023" y="1213"/>
                        <a:pt x="59932" y="70"/>
                      </a:cubicBezTo>
                      <a:cubicBezTo>
                        <a:pt x="93936" y="-1073"/>
                        <a:pt x="121749" y="11976"/>
                        <a:pt x="122035" y="29407"/>
                      </a:cubicBezTo>
                      <a:cubicBezTo>
                        <a:pt x="122416" y="46742"/>
                        <a:pt x="95556" y="61792"/>
                        <a:pt x="62123" y="62935"/>
                      </a:cubicBezTo>
                      <a:cubicBezTo>
                        <a:pt x="28690" y="64078"/>
                        <a:pt x="877" y="50933"/>
                        <a:pt x="20" y="33598"/>
                      </a:cubicBezTo>
                      <a:close/>
                    </a:path>
                  </a:pathLst>
                </a:custGeom>
                <a:solidFill>
                  <a:srgbClr val="F7BD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105332" y="3070305"/>
                  <a:ext cx="112433" cy="55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433" h="55640" extrusionOk="0">
                      <a:moveTo>
                        <a:pt x="109254" y="23700"/>
                      </a:moveTo>
                      <a:cubicBezTo>
                        <a:pt x="96681" y="45131"/>
                        <a:pt x="70296" y="53989"/>
                        <a:pt x="47151" y="45703"/>
                      </a:cubicBezTo>
                      <a:cubicBezTo>
                        <a:pt x="25910" y="38178"/>
                        <a:pt x="15528" y="20652"/>
                        <a:pt x="6003" y="1602"/>
                      </a:cubicBezTo>
                      <a:cubicBezTo>
                        <a:pt x="4288" y="-1732"/>
                        <a:pt x="-760" y="649"/>
                        <a:pt x="97" y="4078"/>
                      </a:cubicBezTo>
                      <a:cubicBezTo>
                        <a:pt x="12194" y="54656"/>
                        <a:pt x="86965" y="79040"/>
                        <a:pt x="112206" y="25414"/>
                      </a:cubicBezTo>
                      <a:cubicBezTo>
                        <a:pt x="113254" y="23414"/>
                        <a:pt x="110397" y="21700"/>
                        <a:pt x="109254" y="23700"/>
                      </a:cubicBezTo>
                      <a:lnTo>
                        <a:pt x="109254" y="23700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083202" y="3070756"/>
                  <a:ext cx="47192" cy="25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2" h="25312" extrusionOk="0">
                      <a:moveTo>
                        <a:pt x="45658" y="3246"/>
                      </a:moveTo>
                      <a:cubicBezTo>
                        <a:pt x="29275" y="-4660"/>
                        <a:pt x="6606" y="2198"/>
                        <a:pt x="224" y="20296"/>
                      </a:cubicBezTo>
                      <a:cubicBezTo>
                        <a:pt x="-1300" y="24582"/>
                        <a:pt x="5368" y="27344"/>
                        <a:pt x="7558" y="23439"/>
                      </a:cubicBezTo>
                      <a:cubicBezTo>
                        <a:pt x="14702" y="10485"/>
                        <a:pt x="28704" y="3341"/>
                        <a:pt x="43087" y="9247"/>
                      </a:cubicBezTo>
                      <a:cubicBezTo>
                        <a:pt x="46516" y="10485"/>
                        <a:pt x="48897" y="4770"/>
                        <a:pt x="45658" y="3246"/>
                      </a:cubicBezTo>
                      <a:lnTo>
                        <a:pt x="45658" y="3246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06813" y="3176776"/>
                  <a:ext cx="58259" cy="24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9" h="24607" extrusionOk="0">
                      <a:moveTo>
                        <a:pt x="54242" y="954"/>
                      </a:moveTo>
                      <a:cubicBezTo>
                        <a:pt x="48051" y="9812"/>
                        <a:pt x="39383" y="17051"/>
                        <a:pt x="27858" y="16765"/>
                      </a:cubicBezTo>
                      <a:cubicBezTo>
                        <a:pt x="17190" y="16479"/>
                        <a:pt x="12523" y="9050"/>
                        <a:pt x="3950" y="4764"/>
                      </a:cubicBezTo>
                      <a:cubicBezTo>
                        <a:pt x="1760" y="3716"/>
                        <a:pt x="-336" y="5430"/>
                        <a:pt x="45" y="7812"/>
                      </a:cubicBezTo>
                      <a:cubicBezTo>
                        <a:pt x="2141" y="20099"/>
                        <a:pt x="20048" y="25528"/>
                        <a:pt x="30811" y="24480"/>
                      </a:cubicBezTo>
                      <a:cubicBezTo>
                        <a:pt x="43289" y="23337"/>
                        <a:pt x="54528" y="14670"/>
                        <a:pt x="58148" y="2668"/>
                      </a:cubicBezTo>
                      <a:cubicBezTo>
                        <a:pt x="58910" y="192"/>
                        <a:pt x="55576" y="-951"/>
                        <a:pt x="54242" y="954"/>
                      </a:cubicBezTo>
                      <a:lnTo>
                        <a:pt x="54242" y="954"/>
                      </a:lnTo>
                      <a:close/>
                    </a:path>
                  </a:pathLst>
                </a:custGeom>
                <a:solidFill>
                  <a:srgbClr val="8E5B4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267855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5215" y="0"/>
                      </a:moveTo>
                      <a:cubicBezTo>
                        <a:pt x="22454" y="476"/>
                        <a:pt x="28645" y="7144"/>
                        <a:pt x="28645" y="14383"/>
                      </a:cubicBezTo>
                      <a:cubicBezTo>
                        <a:pt x="28550" y="21622"/>
                        <a:pt x="22264" y="28194"/>
                        <a:pt x="15025" y="28575"/>
                      </a:cubicBezTo>
                      <a:cubicBezTo>
                        <a:pt x="7786" y="28956"/>
                        <a:pt x="832" y="22955"/>
                        <a:pt x="70" y="15811"/>
                      </a:cubicBezTo>
                      <a:cubicBezTo>
                        <a:pt x="-692" y="8668"/>
                        <a:pt x="4833" y="1333"/>
                        <a:pt x="11977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039040" y="2955416"/>
                  <a:ext cx="28645" cy="28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5" h="28592" extrusionOk="0">
                      <a:moveTo>
                        <a:pt x="13430" y="0"/>
                      </a:moveTo>
                      <a:cubicBezTo>
                        <a:pt x="6191" y="476"/>
                        <a:pt x="0" y="7144"/>
                        <a:pt x="0" y="14383"/>
                      </a:cubicBezTo>
                      <a:cubicBezTo>
                        <a:pt x="95" y="21622"/>
                        <a:pt x="6382" y="28194"/>
                        <a:pt x="13621" y="28575"/>
                      </a:cubicBezTo>
                      <a:cubicBezTo>
                        <a:pt x="20860" y="28956"/>
                        <a:pt x="27813" y="22955"/>
                        <a:pt x="28575" y="15811"/>
                      </a:cubicBezTo>
                      <a:cubicBezTo>
                        <a:pt x="29337" y="8668"/>
                        <a:pt x="23812" y="1333"/>
                        <a:pt x="16669" y="191"/>
                      </a:cubicBezTo>
                    </a:path>
                  </a:pathLst>
                </a:custGeom>
                <a:solidFill>
                  <a:srgbClr val="2222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25" name="Google Shape;425;p2"/>
              <p:cNvSpPr/>
              <p:nvPr/>
            </p:nvSpPr>
            <p:spPr>
              <a:xfrm>
                <a:off x="5882886" y="2657630"/>
                <a:ext cx="484127" cy="351320"/>
              </a:xfrm>
              <a:custGeom>
                <a:avLst/>
                <a:gdLst/>
                <a:ahLst/>
                <a:cxnLst/>
                <a:rect l="l" t="t" r="r" b="b"/>
                <a:pathLst>
                  <a:path w="484127" h="351320" extrusionOk="0">
                    <a:moveTo>
                      <a:pt x="30424" y="351031"/>
                    </a:moveTo>
                    <a:cubicBezTo>
                      <a:pt x="45092" y="277974"/>
                      <a:pt x="69095" y="214061"/>
                      <a:pt x="50998" y="133385"/>
                    </a:cubicBezTo>
                    <a:cubicBezTo>
                      <a:pt x="74620" y="161293"/>
                      <a:pt x="126722" y="173485"/>
                      <a:pt x="158916" y="170151"/>
                    </a:cubicBezTo>
                    <a:cubicBezTo>
                      <a:pt x="191111" y="166817"/>
                      <a:pt x="220734" y="145196"/>
                      <a:pt x="233688" y="115573"/>
                    </a:cubicBezTo>
                    <a:cubicBezTo>
                      <a:pt x="245689" y="145577"/>
                      <a:pt x="275121" y="167960"/>
                      <a:pt x="307220" y="171580"/>
                    </a:cubicBezTo>
                    <a:cubicBezTo>
                      <a:pt x="339415" y="175199"/>
                      <a:pt x="372943" y="159864"/>
                      <a:pt x="391326" y="133194"/>
                    </a:cubicBezTo>
                    <a:cubicBezTo>
                      <a:pt x="396184" y="156626"/>
                      <a:pt x="421235" y="173866"/>
                      <a:pt x="444857" y="170056"/>
                    </a:cubicBezTo>
                    <a:cubicBezTo>
                      <a:pt x="468479" y="166151"/>
                      <a:pt x="486767" y="141862"/>
                      <a:pt x="483814" y="118049"/>
                    </a:cubicBezTo>
                    <a:cubicBezTo>
                      <a:pt x="482099" y="103667"/>
                      <a:pt x="473813" y="90998"/>
                      <a:pt x="464478" y="79949"/>
                    </a:cubicBezTo>
                    <a:cubicBezTo>
                      <a:pt x="432665" y="42230"/>
                      <a:pt x="386278" y="18608"/>
                      <a:pt x="338082" y="7940"/>
                    </a:cubicBezTo>
                    <a:cubicBezTo>
                      <a:pt x="289885" y="-2728"/>
                      <a:pt x="239688" y="-1394"/>
                      <a:pt x="190730" y="4607"/>
                    </a:cubicBezTo>
                    <a:cubicBezTo>
                      <a:pt x="155392" y="8893"/>
                      <a:pt x="119864" y="15751"/>
                      <a:pt x="87764" y="31277"/>
                    </a:cubicBezTo>
                    <a:cubicBezTo>
                      <a:pt x="55665" y="46802"/>
                      <a:pt x="27185" y="71853"/>
                      <a:pt x="13279" y="104619"/>
                    </a:cubicBezTo>
                    <a:cubicBezTo>
                      <a:pt x="2325" y="130337"/>
                      <a:pt x="992" y="159007"/>
                      <a:pt x="420" y="187010"/>
                    </a:cubicBezTo>
                    <a:cubicBezTo>
                      <a:pt x="-532" y="232635"/>
                      <a:pt x="134" y="278260"/>
                      <a:pt x="2420" y="323885"/>
                    </a:cubicBezTo>
                    <a:cubicBezTo>
                      <a:pt x="2706" y="329028"/>
                      <a:pt x="2992" y="334457"/>
                      <a:pt x="5659" y="338839"/>
                    </a:cubicBezTo>
                    <a:cubicBezTo>
                      <a:pt x="8326" y="343316"/>
                      <a:pt x="25757" y="353126"/>
                      <a:pt x="30424" y="351031"/>
                    </a:cubicBezTo>
                  </a:path>
                </a:pathLst>
              </a:custGeom>
              <a:solidFill>
                <a:srgbClr val="4040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5880184" y="2569133"/>
                <a:ext cx="52653" cy="60263"/>
              </a:xfrm>
              <a:custGeom>
                <a:avLst/>
                <a:gdLst/>
                <a:ahLst/>
                <a:cxnLst/>
                <a:rect l="l" t="t" r="r" b="b"/>
                <a:pathLst>
                  <a:path w="52653" h="60263" extrusionOk="0">
                    <a:moveTo>
                      <a:pt x="52652" y="56813"/>
                    </a:moveTo>
                    <a:cubicBezTo>
                      <a:pt x="52366" y="45098"/>
                      <a:pt x="43603" y="33763"/>
                      <a:pt x="36555" y="25000"/>
                    </a:cubicBezTo>
                    <a:cubicBezTo>
                      <a:pt x="29506" y="16237"/>
                      <a:pt x="18838" y="2616"/>
                      <a:pt x="7408" y="140"/>
                    </a:cubicBezTo>
                    <a:cubicBezTo>
                      <a:pt x="2646" y="-908"/>
                      <a:pt x="-1926" y="4140"/>
                      <a:pt x="836" y="8617"/>
                    </a:cubicBezTo>
                    <a:cubicBezTo>
                      <a:pt x="6456" y="17761"/>
                      <a:pt x="17791" y="23666"/>
                      <a:pt x="25125" y="31858"/>
                    </a:cubicBezTo>
                    <a:cubicBezTo>
                      <a:pt x="32745" y="40335"/>
                      <a:pt x="37984" y="52146"/>
                      <a:pt x="46556" y="59385"/>
                    </a:cubicBezTo>
                    <a:cubicBezTo>
                      <a:pt x="48842" y="61195"/>
                      <a:pt x="52747" y="60147"/>
                      <a:pt x="52652" y="56813"/>
                    </a:cubicBezTo>
                    <a:lnTo>
                      <a:pt x="52652" y="56813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5931054" y="2555696"/>
                <a:ext cx="14834" cy="60046"/>
              </a:xfrm>
              <a:custGeom>
                <a:avLst/>
                <a:gdLst/>
                <a:ahLst/>
                <a:cxnLst/>
                <a:rect l="l" t="t" r="r" b="b"/>
                <a:pathLst>
                  <a:path w="14834" h="60046" extrusionOk="0">
                    <a:moveTo>
                      <a:pt x="8926" y="55868"/>
                    </a:moveTo>
                    <a:cubicBezTo>
                      <a:pt x="9783" y="39008"/>
                      <a:pt x="14355" y="22435"/>
                      <a:pt x="14832" y="5671"/>
                    </a:cubicBezTo>
                    <a:cubicBezTo>
                      <a:pt x="15022" y="-997"/>
                      <a:pt x="5211" y="-2140"/>
                      <a:pt x="3402" y="4147"/>
                    </a:cubicBezTo>
                    <a:cubicBezTo>
                      <a:pt x="-1266" y="20149"/>
                      <a:pt x="163" y="39389"/>
                      <a:pt x="354" y="55868"/>
                    </a:cubicBezTo>
                    <a:cubicBezTo>
                      <a:pt x="354" y="61487"/>
                      <a:pt x="8640" y="61392"/>
                      <a:pt x="8926" y="55868"/>
                    </a:cubicBezTo>
                    <a:lnTo>
                      <a:pt x="8926" y="55868"/>
                    </a:lnTo>
                    <a:close/>
                  </a:path>
                </a:pathLst>
              </a:custGeom>
              <a:solidFill>
                <a:srgbClr val="F7BDB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6066145" y="3267328"/>
                <a:ext cx="111414" cy="80033"/>
              </a:xfrm>
              <a:custGeom>
                <a:avLst/>
                <a:gdLst/>
                <a:ahLst/>
                <a:cxnLst/>
                <a:rect l="l" t="t" r="r" b="b"/>
                <a:pathLst>
                  <a:path w="111414" h="80033" extrusionOk="0">
                    <a:moveTo>
                      <a:pt x="3851" y="10890"/>
                    </a:moveTo>
                    <a:cubicBezTo>
                      <a:pt x="-11389" y="46228"/>
                      <a:pt x="21187" y="78232"/>
                      <a:pt x="56239" y="79947"/>
                    </a:cubicBezTo>
                    <a:cubicBezTo>
                      <a:pt x="99863" y="82138"/>
                      <a:pt x="120437" y="42228"/>
                      <a:pt x="107674" y="4223"/>
                    </a:cubicBezTo>
                    <a:cubicBezTo>
                      <a:pt x="105197" y="-3111"/>
                      <a:pt x="93958" y="-158"/>
                      <a:pt x="96053" y="7461"/>
                    </a:cubicBezTo>
                    <a:cubicBezTo>
                      <a:pt x="103768" y="36036"/>
                      <a:pt x="94815" y="68517"/>
                      <a:pt x="59287" y="68231"/>
                    </a:cubicBezTo>
                    <a:cubicBezTo>
                      <a:pt x="30902" y="68040"/>
                      <a:pt x="1470" y="43847"/>
                      <a:pt x="9471" y="13272"/>
                    </a:cubicBezTo>
                    <a:cubicBezTo>
                      <a:pt x="10328" y="10033"/>
                      <a:pt x="5280" y="7652"/>
                      <a:pt x="3851" y="10890"/>
                    </a:cubicBezTo>
                    <a:lnTo>
                      <a:pt x="3851" y="10890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6190068" y="3178396"/>
                <a:ext cx="374847" cy="285153"/>
              </a:xfrm>
              <a:custGeom>
                <a:avLst/>
                <a:gdLst/>
                <a:ahLst/>
                <a:cxnLst/>
                <a:rect l="l" t="t" r="r" b="b"/>
                <a:pathLst>
                  <a:path w="374847" h="285153" extrusionOk="0">
                    <a:moveTo>
                      <a:pt x="8992" y="126111"/>
                    </a:moveTo>
                    <a:cubicBezTo>
                      <a:pt x="95098" y="95631"/>
                      <a:pt x="169774" y="54578"/>
                      <a:pt x="229591" y="0"/>
                    </a:cubicBezTo>
                    <a:lnTo>
                      <a:pt x="374847" y="476"/>
                    </a:lnTo>
                    <a:cubicBezTo>
                      <a:pt x="374847" y="476"/>
                      <a:pt x="318078" y="160020"/>
                      <a:pt x="87192" y="273653"/>
                    </a:cubicBezTo>
                    <a:cubicBezTo>
                      <a:pt x="-39109" y="335756"/>
                      <a:pt x="8992" y="126111"/>
                      <a:pt x="8992" y="126111"/>
                    </a:cubicBezTo>
                    <a:close/>
                  </a:path>
                </a:pathLst>
              </a:custGeom>
              <a:solidFill>
                <a:srgbClr val="297D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6166966" y="3268214"/>
                <a:ext cx="168016" cy="603185"/>
              </a:xfrm>
              <a:custGeom>
                <a:avLst/>
                <a:gdLst/>
                <a:ahLst/>
                <a:cxnLst/>
                <a:rect l="l" t="t" r="r" b="b"/>
                <a:pathLst>
                  <a:path w="168016" h="603185" extrusionOk="0">
                    <a:moveTo>
                      <a:pt x="756" y="3527"/>
                    </a:moveTo>
                    <a:cubicBezTo>
                      <a:pt x="53239" y="49438"/>
                      <a:pt x="82671" y="113922"/>
                      <a:pt x="103436" y="179359"/>
                    </a:cubicBezTo>
                    <a:cubicBezTo>
                      <a:pt x="146489" y="315471"/>
                      <a:pt x="154681" y="459489"/>
                      <a:pt x="163348" y="600935"/>
                    </a:cubicBezTo>
                    <a:cubicBezTo>
                      <a:pt x="163539" y="603888"/>
                      <a:pt x="168111" y="603983"/>
                      <a:pt x="168015" y="600935"/>
                    </a:cubicBezTo>
                    <a:cubicBezTo>
                      <a:pt x="164015" y="456822"/>
                      <a:pt x="151347" y="304612"/>
                      <a:pt x="105531" y="166881"/>
                    </a:cubicBezTo>
                    <a:cubicBezTo>
                      <a:pt x="85053" y="105349"/>
                      <a:pt x="55906" y="41437"/>
                      <a:pt x="3804" y="479"/>
                    </a:cubicBezTo>
                    <a:cubicBezTo>
                      <a:pt x="1614" y="-1140"/>
                      <a:pt x="-1434" y="1717"/>
                      <a:pt x="756" y="3527"/>
                    </a:cubicBezTo>
                    <a:lnTo>
                      <a:pt x="756" y="3527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6197723" y="3176308"/>
                <a:ext cx="224813" cy="124440"/>
              </a:xfrm>
              <a:custGeom>
                <a:avLst/>
                <a:gdLst/>
                <a:ahLst/>
                <a:cxnLst/>
                <a:rect l="l" t="t" r="r" b="b"/>
                <a:pathLst>
                  <a:path w="224813" h="124440" extrusionOk="0">
                    <a:moveTo>
                      <a:pt x="2004" y="124389"/>
                    </a:moveTo>
                    <a:cubicBezTo>
                      <a:pt x="49057" y="113816"/>
                      <a:pt x="92777" y="92385"/>
                      <a:pt x="135163" y="69716"/>
                    </a:cubicBezTo>
                    <a:cubicBezTo>
                      <a:pt x="167072" y="52666"/>
                      <a:pt x="205362" y="37235"/>
                      <a:pt x="224412" y="4755"/>
                    </a:cubicBezTo>
                    <a:cubicBezTo>
                      <a:pt x="226127" y="1802"/>
                      <a:pt x="221936" y="-1722"/>
                      <a:pt x="219555" y="945"/>
                    </a:cubicBezTo>
                    <a:cubicBezTo>
                      <a:pt x="168120" y="60381"/>
                      <a:pt x="72679" y="94100"/>
                      <a:pt x="1241" y="121151"/>
                    </a:cubicBezTo>
                    <a:cubicBezTo>
                      <a:pt x="-854" y="121913"/>
                      <a:pt x="-92" y="124865"/>
                      <a:pt x="2004" y="124389"/>
                    </a:cubicBezTo>
                    <a:lnTo>
                      <a:pt x="2004" y="12438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2" name="Google Shape;432;p2"/>
              <p:cNvGrpSpPr/>
              <p:nvPr/>
            </p:nvGrpSpPr>
            <p:grpSpPr>
              <a:xfrm>
                <a:off x="6412151" y="3071132"/>
                <a:ext cx="270969" cy="107740"/>
                <a:chOff x="6412151" y="3071132"/>
                <a:chExt cx="270969" cy="107740"/>
              </a:xfrm>
            </p:grpSpPr>
            <p:sp>
              <p:nvSpPr>
                <p:cNvPr id="433" name="Google Shape;433;p2"/>
                <p:cNvSpPr/>
                <p:nvPr/>
              </p:nvSpPr>
              <p:spPr>
                <a:xfrm>
                  <a:off x="6428585" y="3071132"/>
                  <a:ext cx="58606" cy="52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6" h="52604" extrusionOk="0">
                      <a:moveTo>
                        <a:pt x="49367" y="11348"/>
                      </a:moveTo>
                      <a:cubicBezTo>
                        <a:pt x="42414" y="17063"/>
                        <a:pt x="31269" y="16968"/>
                        <a:pt x="24412" y="11157"/>
                      </a:cubicBezTo>
                      <a:cubicBezTo>
                        <a:pt x="21935" y="9062"/>
                        <a:pt x="20030" y="6300"/>
                        <a:pt x="17649" y="4014"/>
                      </a:cubicBezTo>
                      <a:cubicBezTo>
                        <a:pt x="15267" y="1728"/>
                        <a:pt x="12219" y="-177"/>
                        <a:pt x="8981" y="13"/>
                      </a:cubicBezTo>
                      <a:cubicBezTo>
                        <a:pt x="4504" y="204"/>
                        <a:pt x="980" y="4395"/>
                        <a:pt x="218" y="8776"/>
                      </a:cubicBezTo>
                      <a:cubicBezTo>
                        <a:pt x="-544" y="13158"/>
                        <a:pt x="790" y="17634"/>
                        <a:pt x="2694" y="21730"/>
                      </a:cubicBezTo>
                      <a:cubicBezTo>
                        <a:pt x="7838" y="32970"/>
                        <a:pt x="16792" y="42495"/>
                        <a:pt x="27745" y="48210"/>
                      </a:cubicBezTo>
                      <a:cubicBezTo>
                        <a:pt x="32794" y="50877"/>
                        <a:pt x="38318" y="52782"/>
                        <a:pt x="44033" y="52591"/>
                      </a:cubicBezTo>
                      <a:cubicBezTo>
                        <a:pt x="49653" y="52401"/>
                        <a:pt x="55463" y="49829"/>
                        <a:pt x="58606" y="45066"/>
                      </a:cubicBezTo>
                    </a:path>
                  </a:pathLst>
                </a:custGeom>
                <a:solidFill>
                  <a:srgbClr val="F5D4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413231" y="3102101"/>
                  <a:ext cx="269889" cy="76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89" h="76771" extrusionOk="0">
                      <a:moveTo>
                        <a:pt x="9761" y="0"/>
                      </a:moveTo>
                      <a:lnTo>
                        <a:pt x="207119" y="10858"/>
                      </a:lnTo>
                      <a:lnTo>
                        <a:pt x="269889" y="49625"/>
                      </a:lnTo>
                      <a:lnTo>
                        <a:pt x="203024" y="76771"/>
                      </a:lnTo>
                      <a:lnTo>
                        <a:pt x="6428" y="76295"/>
                      </a:lnTo>
                      <a:cubicBezTo>
                        <a:pt x="6428" y="76200"/>
                        <a:pt x="-10051" y="33052"/>
                        <a:pt x="9761" y="0"/>
                      </a:cubicBezTo>
                      <a:close/>
                    </a:path>
                  </a:pathLst>
                </a:custGeom>
                <a:solidFill>
                  <a:srgbClr val="616E9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616255" y="3112959"/>
                  <a:ext cx="38100" cy="65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00" h="65912" extrusionOk="0">
                      <a:moveTo>
                        <a:pt x="38100" y="20955"/>
                      </a:moveTo>
                      <a:lnTo>
                        <a:pt x="38100" y="49911"/>
                      </a:lnTo>
                      <a:lnTo>
                        <a:pt x="0" y="65913"/>
                      </a:lnTo>
                      <a:lnTo>
                        <a:pt x="4191" y="0"/>
                      </a:lnTo>
                      <a:close/>
                    </a:path>
                  </a:pathLst>
                </a:custGeom>
                <a:solidFill>
                  <a:srgbClr val="E8A18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412151" y="3102006"/>
                  <a:ext cx="30751" cy="757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51" h="75723" extrusionOk="0">
                      <a:moveTo>
                        <a:pt x="7127" y="75724"/>
                      </a:moveTo>
                      <a:cubicBezTo>
                        <a:pt x="20272" y="68675"/>
                        <a:pt x="29416" y="54674"/>
                        <a:pt x="30654" y="39719"/>
                      </a:cubicBezTo>
                      <a:cubicBezTo>
                        <a:pt x="31797" y="24860"/>
                        <a:pt x="22748" y="9049"/>
                        <a:pt x="10937" y="0"/>
                      </a:cubicBezTo>
                      <a:cubicBezTo>
                        <a:pt x="10937" y="0"/>
                        <a:pt x="1031" y="10001"/>
                        <a:pt x="79" y="39053"/>
                      </a:cubicBezTo>
                      <a:cubicBezTo>
                        <a:pt x="-874" y="64675"/>
                        <a:pt x="7127" y="75724"/>
                        <a:pt x="7127" y="75724"/>
                      </a:cubicBezTo>
                      <a:close/>
                    </a:path>
                  </a:pathLst>
                </a:custGeom>
                <a:solidFill>
                  <a:srgbClr val="3E4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37" name="Google Shape;437;p2"/>
              <p:cNvSpPr/>
              <p:nvPr/>
            </p:nvSpPr>
            <p:spPr>
              <a:xfrm>
                <a:off x="6435661" y="3161494"/>
                <a:ext cx="182665" cy="7894"/>
              </a:xfrm>
              <a:custGeom>
                <a:avLst/>
                <a:gdLst/>
                <a:ahLst/>
                <a:cxnLst/>
                <a:rect l="l" t="t" r="r" b="b"/>
                <a:pathLst>
                  <a:path w="182665" h="7894" extrusionOk="0">
                    <a:moveTo>
                      <a:pt x="857" y="2329"/>
                    </a:moveTo>
                    <a:cubicBezTo>
                      <a:pt x="60389" y="4329"/>
                      <a:pt x="121063" y="9378"/>
                      <a:pt x="180594" y="7473"/>
                    </a:cubicBezTo>
                    <a:cubicBezTo>
                      <a:pt x="183356" y="7377"/>
                      <a:pt x="183356" y="3377"/>
                      <a:pt x="180594" y="3282"/>
                    </a:cubicBezTo>
                    <a:cubicBezTo>
                      <a:pt x="121063" y="805"/>
                      <a:pt x="60389" y="-909"/>
                      <a:pt x="857" y="519"/>
                    </a:cubicBezTo>
                    <a:cubicBezTo>
                      <a:pt x="-286" y="519"/>
                      <a:pt x="-286" y="2234"/>
                      <a:pt x="857" y="2329"/>
                    </a:cubicBezTo>
                    <a:lnTo>
                      <a:pt x="857" y="2329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6440173" y="3129626"/>
                <a:ext cx="181606" cy="9528"/>
              </a:xfrm>
              <a:custGeom>
                <a:avLst/>
                <a:gdLst/>
                <a:ahLst/>
                <a:cxnLst/>
                <a:rect l="l" t="t" r="r" b="b"/>
                <a:pathLst>
                  <a:path w="181606" h="9528" extrusionOk="0">
                    <a:moveTo>
                      <a:pt x="1108" y="2288"/>
                    </a:moveTo>
                    <a:cubicBezTo>
                      <a:pt x="60448" y="6574"/>
                      <a:pt x="120170" y="7622"/>
                      <a:pt x="179606" y="9527"/>
                    </a:cubicBezTo>
                    <a:cubicBezTo>
                      <a:pt x="182273" y="9622"/>
                      <a:pt x="182273" y="5527"/>
                      <a:pt x="179606" y="5431"/>
                    </a:cubicBezTo>
                    <a:cubicBezTo>
                      <a:pt x="120170" y="3050"/>
                      <a:pt x="60544" y="-93"/>
                      <a:pt x="1108" y="2"/>
                    </a:cubicBezTo>
                    <a:cubicBezTo>
                      <a:pt x="-416" y="2"/>
                      <a:pt x="-321" y="2193"/>
                      <a:pt x="1108" y="2288"/>
                    </a:cubicBezTo>
                    <a:lnTo>
                      <a:pt x="1108" y="2288"/>
                    </a:lnTo>
                    <a:close/>
                  </a:path>
                </a:pathLst>
              </a:custGeom>
              <a:solidFill>
                <a:srgbClr val="3E4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6486620" y="3098291"/>
                <a:ext cx="87837" cy="64664"/>
              </a:xfrm>
              <a:custGeom>
                <a:avLst/>
                <a:gdLst/>
                <a:ahLst/>
                <a:cxnLst/>
                <a:rect l="l" t="t" r="r" b="b"/>
                <a:pathLst>
                  <a:path w="87837" h="64664" extrusionOk="0">
                    <a:moveTo>
                      <a:pt x="0" y="0"/>
                    </a:moveTo>
                    <a:cubicBezTo>
                      <a:pt x="3524" y="15907"/>
                      <a:pt x="14859" y="39433"/>
                      <a:pt x="22860" y="53721"/>
                    </a:cubicBezTo>
                    <a:cubicBezTo>
                      <a:pt x="25051" y="57626"/>
                      <a:pt x="27718" y="61722"/>
                      <a:pt x="32004" y="62865"/>
                    </a:cubicBezTo>
                    <a:cubicBezTo>
                      <a:pt x="37719" y="64389"/>
                      <a:pt x="43434" y="59817"/>
                      <a:pt x="46387" y="54674"/>
                    </a:cubicBezTo>
                    <a:cubicBezTo>
                      <a:pt x="54007" y="41815"/>
                      <a:pt x="51911" y="25718"/>
                      <a:pt x="49530" y="10954"/>
                    </a:cubicBezTo>
                    <a:cubicBezTo>
                      <a:pt x="50482" y="25718"/>
                      <a:pt x="53816" y="40291"/>
                      <a:pt x="59341" y="54007"/>
                    </a:cubicBezTo>
                    <a:cubicBezTo>
                      <a:pt x="61150" y="58674"/>
                      <a:pt x="64103" y="63818"/>
                      <a:pt x="69056" y="64579"/>
                    </a:cubicBezTo>
                    <a:cubicBezTo>
                      <a:pt x="74867" y="65437"/>
                      <a:pt x="79534" y="59627"/>
                      <a:pt x="81820" y="54197"/>
                    </a:cubicBezTo>
                    <a:cubicBezTo>
                      <a:pt x="86868" y="42386"/>
                      <a:pt x="89821" y="12478"/>
                      <a:pt x="86296" y="95"/>
                    </a:cubicBezTo>
                  </a:path>
                </a:pathLst>
              </a:custGeom>
              <a:solidFill>
                <a:srgbClr val="F5D4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6483784" y="3094794"/>
                <a:ext cx="95725" cy="72900"/>
              </a:xfrm>
              <a:custGeom>
                <a:avLst/>
                <a:gdLst/>
                <a:ahLst/>
                <a:cxnLst/>
                <a:rect l="l" t="t" r="r" b="b"/>
                <a:pathLst>
                  <a:path w="95725" h="72900" extrusionOk="0">
                    <a:moveTo>
                      <a:pt x="73" y="4259"/>
                    </a:moveTo>
                    <a:cubicBezTo>
                      <a:pt x="3693" y="23309"/>
                      <a:pt x="10741" y="65219"/>
                      <a:pt x="34363" y="70553"/>
                    </a:cubicBezTo>
                    <a:cubicBezTo>
                      <a:pt x="62367" y="76840"/>
                      <a:pt x="58842" y="27500"/>
                      <a:pt x="56652" y="13213"/>
                    </a:cubicBezTo>
                    <a:cubicBezTo>
                      <a:pt x="55890" y="8450"/>
                      <a:pt x="47793" y="9498"/>
                      <a:pt x="48174" y="14356"/>
                    </a:cubicBezTo>
                    <a:cubicBezTo>
                      <a:pt x="49317" y="27310"/>
                      <a:pt x="56366" y="88556"/>
                      <a:pt x="81988" y="69125"/>
                    </a:cubicBezTo>
                    <a:cubicBezTo>
                      <a:pt x="97228" y="57504"/>
                      <a:pt x="98085" y="18737"/>
                      <a:pt x="92751" y="2545"/>
                    </a:cubicBezTo>
                    <a:cubicBezTo>
                      <a:pt x="91513" y="-1170"/>
                      <a:pt x="84941" y="-789"/>
                      <a:pt x="85512" y="3497"/>
                    </a:cubicBezTo>
                    <a:cubicBezTo>
                      <a:pt x="87227" y="17309"/>
                      <a:pt x="86846" y="31120"/>
                      <a:pt x="83798" y="44741"/>
                    </a:cubicBezTo>
                    <a:cubicBezTo>
                      <a:pt x="83322" y="46931"/>
                      <a:pt x="83036" y="49979"/>
                      <a:pt x="81893" y="51980"/>
                    </a:cubicBezTo>
                    <a:cubicBezTo>
                      <a:pt x="73701" y="66362"/>
                      <a:pt x="67415" y="58742"/>
                      <a:pt x="64367" y="50265"/>
                    </a:cubicBezTo>
                    <a:cubicBezTo>
                      <a:pt x="60176" y="38645"/>
                      <a:pt x="57985" y="26643"/>
                      <a:pt x="56747" y="14356"/>
                    </a:cubicBezTo>
                    <a:cubicBezTo>
                      <a:pt x="53889" y="14737"/>
                      <a:pt x="51127" y="15118"/>
                      <a:pt x="48270" y="15499"/>
                    </a:cubicBezTo>
                    <a:cubicBezTo>
                      <a:pt x="49889" y="25500"/>
                      <a:pt x="51889" y="36740"/>
                      <a:pt x="49317" y="46836"/>
                    </a:cubicBezTo>
                    <a:cubicBezTo>
                      <a:pt x="47317" y="54742"/>
                      <a:pt x="39697" y="61790"/>
                      <a:pt x="30553" y="58457"/>
                    </a:cubicBezTo>
                    <a:cubicBezTo>
                      <a:pt x="27029" y="57123"/>
                      <a:pt x="23695" y="49503"/>
                      <a:pt x="22076" y="46455"/>
                    </a:cubicBezTo>
                    <a:cubicBezTo>
                      <a:pt x="14646" y="32739"/>
                      <a:pt x="9598" y="17785"/>
                      <a:pt x="5693" y="2831"/>
                    </a:cubicBezTo>
                    <a:cubicBezTo>
                      <a:pt x="4740" y="-979"/>
                      <a:pt x="-689" y="545"/>
                      <a:pt x="73" y="4259"/>
                    </a:cubicBezTo>
                    <a:lnTo>
                      <a:pt x="73" y="425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1" name="Google Shape;441;p2"/>
              <p:cNvGrpSpPr/>
              <p:nvPr/>
            </p:nvGrpSpPr>
            <p:grpSpPr>
              <a:xfrm>
                <a:off x="5884144" y="3273447"/>
                <a:ext cx="347110" cy="461861"/>
                <a:chOff x="5884144" y="3273447"/>
                <a:chExt cx="347110" cy="461861"/>
              </a:xfrm>
            </p:grpSpPr>
            <p:grpSp>
              <p:nvGrpSpPr>
                <p:cNvPr id="442" name="Google Shape;442;p2"/>
                <p:cNvGrpSpPr/>
                <p:nvPr/>
              </p:nvGrpSpPr>
              <p:grpSpPr>
                <a:xfrm>
                  <a:off x="6136195" y="3428904"/>
                  <a:ext cx="95059" cy="269554"/>
                  <a:chOff x="6136195" y="3428904"/>
                  <a:chExt cx="95059" cy="269554"/>
                </a:xfrm>
              </p:grpSpPr>
              <p:sp>
                <p:nvSpPr>
                  <p:cNvPr id="443" name="Google Shape;443;p2"/>
                  <p:cNvSpPr/>
                  <p:nvPr/>
                </p:nvSpPr>
                <p:spPr>
                  <a:xfrm>
                    <a:off x="6136195" y="3428904"/>
                    <a:ext cx="95059" cy="2680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59" h="268042" extrusionOk="0">
                        <a:moveTo>
                          <a:pt x="0" y="254127"/>
                        </a:moveTo>
                        <a:lnTo>
                          <a:pt x="29908" y="58769"/>
                        </a:lnTo>
                        <a:lnTo>
                          <a:pt x="74486" y="0"/>
                        </a:lnTo>
                        <a:lnTo>
                          <a:pt x="95059" y="69152"/>
                        </a:lnTo>
                        <a:lnTo>
                          <a:pt x="75629" y="264795"/>
                        </a:lnTo>
                        <a:cubicBezTo>
                          <a:pt x="75533" y="264795"/>
                          <a:pt x="30956" y="276987"/>
                          <a:pt x="0" y="254127"/>
                        </a:cubicBezTo>
                        <a:close/>
                      </a:path>
                    </a:pathLst>
                  </a:custGeom>
                  <a:solidFill>
                    <a:srgbClr val="8C2358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4" name="Google Shape;444;p2"/>
                  <p:cNvSpPr/>
                  <p:nvPr/>
                </p:nvSpPr>
                <p:spPr>
                  <a:xfrm>
                    <a:off x="6166008" y="3455859"/>
                    <a:ext cx="65151" cy="42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1" h="42195" extrusionOk="0">
                        <a:moveTo>
                          <a:pt x="24098" y="0"/>
                        </a:moveTo>
                        <a:lnTo>
                          <a:pt x="52959" y="2762"/>
                        </a:lnTo>
                        <a:lnTo>
                          <a:pt x="65151" y="42196"/>
                        </a:lnTo>
                        <a:lnTo>
                          <a:pt x="0" y="31718"/>
                        </a:lnTo>
                        <a:close/>
                      </a:path>
                    </a:pathLst>
                  </a:custGeom>
                  <a:solidFill>
                    <a:srgbClr val="E8A18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5" name="Google Shape;445;p2"/>
                  <p:cNvSpPr/>
                  <p:nvPr/>
                </p:nvSpPr>
                <p:spPr>
                  <a:xfrm>
                    <a:off x="6136195" y="3666613"/>
                    <a:ext cx="74961" cy="318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961" h="31845" extrusionOk="0">
                        <a:moveTo>
                          <a:pt x="74962" y="27371"/>
                        </a:moveTo>
                        <a:cubicBezTo>
                          <a:pt x="69247" y="13560"/>
                          <a:pt x="56102" y="3082"/>
                          <a:pt x="41434" y="511"/>
                        </a:cubicBezTo>
                        <a:cubicBezTo>
                          <a:pt x="26765" y="-2061"/>
                          <a:pt x="10192" y="5368"/>
                          <a:pt x="0" y="16322"/>
                        </a:cubicBezTo>
                        <a:cubicBezTo>
                          <a:pt x="0" y="16322"/>
                          <a:pt x="8954" y="27181"/>
                          <a:pt x="37814" y="30895"/>
                        </a:cubicBezTo>
                        <a:cubicBezTo>
                          <a:pt x="63151" y="34324"/>
                          <a:pt x="74962" y="27371"/>
                          <a:pt x="74962" y="27371"/>
                        </a:cubicBez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2"/>
                  <p:cNvSpPr/>
                  <p:nvPr/>
                </p:nvSpPr>
                <p:spPr>
                  <a:xfrm>
                    <a:off x="6154099" y="3488721"/>
                    <a:ext cx="29070" cy="182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0" h="182765" extrusionOk="0">
                        <a:moveTo>
                          <a:pt x="2384" y="181928"/>
                        </a:moveTo>
                        <a:cubicBezTo>
                          <a:pt x="12576" y="122110"/>
                          <a:pt x="21148" y="61817"/>
                          <a:pt x="29054" y="1714"/>
                        </a:cubicBezTo>
                        <a:cubicBezTo>
                          <a:pt x="29340" y="-571"/>
                          <a:pt x="25816" y="-571"/>
                          <a:pt x="25435" y="1714"/>
                        </a:cubicBezTo>
                        <a:cubicBezTo>
                          <a:pt x="17434" y="61722"/>
                          <a:pt x="7432" y="121539"/>
                          <a:pt x="3" y="181642"/>
                        </a:cubicBezTo>
                        <a:cubicBezTo>
                          <a:pt x="-92" y="182880"/>
                          <a:pt x="2194" y="183261"/>
                          <a:pt x="2384" y="181928"/>
                        </a:cubicBezTo>
                        <a:lnTo>
                          <a:pt x="2384" y="181928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7" name="Google Shape;447;p2"/>
                  <p:cNvSpPr/>
                  <p:nvPr/>
                </p:nvSpPr>
                <p:spPr>
                  <a:xfrm>
                    <a:off x="6178769" y="3494440"/>
                    <a:ext cx="29072" cy="1777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72" h="177768" extrusionOk="0">
                        <a:moveTo>
                          <a:pt x="2384" y="176970"/>
                        </a:moveTo>
                        <a:cubicBezTo>
                          <a:pt x="12385" y="118867"/>
                          <a:pt x="19720" y="60193"/>
                          <a:pt x="29054" y="1996"/>
                        </a:cubicBezTo>
                        <a:cubicBezTo>
                          <a:pt x="29340" y="-4"/>
                          <a:pt x="26197" y="-862"/>
                          <a:pt x="25911" y="1138"/>
                        </a:cubicBezTo>
                        <a:cubicBezTo>
                          <a:pt x="17720" y="59717"/>
                          <a:pt x="7528" y="118010"/>
                          <a:pt x="3" y="176684"/>
                        </a:cubicBezTo>
                        <a:cubicBezTo>
                          <a:pt x="-92" y="177923"/>
                          <a:pt x="2099" y="178208"/>
                          <a:pt x="2384" y="176970"/>
                        </a:cubicBezTo>
                        <a:lnTo>
                          <a:pt x="2384" y="176970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8" name="Google Shape;448;p2"/>
                  <p:cNvSpPr/>
                  <p:nvPr/>
                </p:nvSpPr>
                <p:spPr>
                  <a:xfrm>
                    <a:off x="6202962" y="3496531"/>
                    <a:ext cx="24213" cy="190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13" h="190846" extrusionOk="0">
                        <a:moveTo>
                          <a:pt x="1909" y="190119"/>
                        </a:moveTo>
                        <a:cubicBezTo>
                          <a:pt x="11148" y="127635"/>
                          <a:pt x="16863" y="64484"/>
                          <a:pt x="24197" y="1714"/>
                        </a:cubicBezTo>
                        <a:cubicBezTo>
                          <a:pt x="24483" y="-571"/>
                          <a:pt x="20863" y="-571"/>
                          <a:pt x="20673" y="1714"/>
                        </a:cubicBezTo>
                        <a:cubicBezTo>
                          <a:pt x="14005" y="64389"/>
                          <a:pt x="5147" y="126968"/>
                          <a:pt x="4" y="189833"/>
                        </a:cubicBezTo>
                        <a:cubicBezTo>
                          <a:pt x="-92" y="190976"/>
                          <a:pt x="1718" y="191262"/>
                          <a:pt x="1909" y="190119"/>
                        </a:cubicBezTo>
                        <a:lnTo>
                          <a:pt x="1909" y="190119"/>
                        </a:lnTo>
                        <a:close/>
                      </a:path>
                    </a:pathLst>
                  </a:custGeom>
                  <a:solidFill>
                    <a:srgbClr val="54174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449" name="Google Shape;449;p2"/>
                <p:cNvSpPr/>
                <p:nvPr/>
              </p:nvSpPr>
              <p:spPr>
                <a:xfrm>
                  <a:off x="6110001" y="3533857"/>
                  <a:ext cx="110595" cy="113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95" h="113645" extrusionOk="0">
                      <a:moveTo>
                        <a:pt x="0" y="51733"/>
                      </a:moveTo>
                      <a:lnTo>
                        <a:pt x="36767" y="37255"/>
                      </a:lnTo>
                      <a:lnTo>
                        <a:pt x="43529" y="394"/>
                      </a:lnTo>
                      <a:cubicBezTo>
                        <a:pt x="58102" y="-4464"/>
                        <a:pt x="52292" y="37255"/>
                        <a:pt x="52292" y="37255"/>
                      </a:cubicBezTo>
                      <a:cubicBezTo>
                        <a:pt x="52292" y="37255"/>
                        <a:pt x="98774" y="-4464"/>
                        <a:pt x="100775" y="4299"/>
                      </a:cubicBezTo>
                      <a:cubicBezTo>
                        <a:pt x="102679" y="13062"/>
                        <a:pt x="70771" y="49066"/>
                        <a:pt x="70771" y="49066"/>
                      </a:cubicBezTo>
                      <a:cubicBezTo>
                        <a:pt x="70771" y="49066"/>
                        <a:pt x="118205" y="5823"/>
                        <a:pt x="109538" y="25825"/>
                      </a:cubicBezTo>
                      <a:cubicBezTo>
                        <a:pt x="100775" y="45923"/>
                        <a:pt x="72771" y="70117"/>
                        <a:pt x="72771" y="70117"/>
                      </a:cubicBezTo>
                      <a:cubicBezTo>
                        <a:pt x="72771" y="70117"/>
                        <a:pt x="109538" y="42018"/>
                        <a:pt x="103727" y="55543"/>
                      </a:cubicBezTo>
                      <a:cubicBezTo>
                        <a:pt x="97917" y="69069"/>
                        <a:pt x="15526" y="113646"/>
                        <a:pt x="15526" y="113646"/>
                      </a:cubicBezTo>
                      <a:lnTo>
                        <a:pt x="0" y="51733"/>
                      </a:lnTo>
                      <a:close/>
                    </a:path>
                  </a:pathLst>
                </a:custGeom>
                <a:solidFill>
                  <a:srgbClr val="A77C6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50" name="Google Shape;450;p2"/>
                <p:cNvGrpSpPr/>
                <p:nvPr/>
              </p:nvGrpSpPr>
              <p:grpSpPr>
                <a:xfrm>
                  <a:off x="5884144" y="3273447"/>
                  <a:ext cx="250859" cy="461861"/>
                  <a:chOff x="5884144" y="3273447"/>
                  <a:chExt cx="250859" cy="461861"/>
                </a:xfrm>
              </p:grpSpPr>
              <p:sp>
                <p:nvSpPr>
                  <p:cNvPr id="451" name="Google Shape;451;p2"/>
                  <p:cNvSpPr/>
                  <p:nvPr/>
                </p:nvSpPr>
                <p:spPr>
                  <a:xfrm>
                    <a:off x="5889042" y="3321985"/>
                    <a:ext cx="242391" cy="40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91" h="407830" extrusionOk="0">
                        <a:moveTo>
                          <a:pt x="123614" y="6811"/>
                        </a:moveTo>
                        <a:cubicBezTo>
                          <a:pt x="123614" y="6811"/>
                          <a:pt x="3409" y="216837"/>
                          <a:pt x="361" y="294466"/>
                        </a:cubicBezTo>
                        <a:cubicBezTo>
                          <a:pt x="-2687" y="372094"/>
                          <a:pt x="12553" y="422291"/>
                          <a:pt x="85609" y="404098"/>
                        </a:cubicBezTo>
                        <a:cubicBezTo>
                          <a:pt x="158666" y="385810"/>
                          <a:pt x="242391" y="341710"/>
                          <a:pt x="242391" y="341710"/>
                        </a:cubicBezTo>
                        <a:lnTo>
                          <a:pt x="214959" y="256461"/>
                        </a:lnTo>
                        <a:lnTo>
                          <a:pt x="138854" y="257985"/>
                        </a:lnTo>
                        <a:lnTo>
                          <a:pt x="224103" y="113395"/>
                        </a:lnTo>
                        <a:cubicBezTo>
                          <a:pt x="224103" y="113395"/>
                          <a:pt x="245439" y="-32813"/>
                          <a:pt x="123614" y="6811"/>
                        </a:cubicBezTo>
                        <a:close/>
                      </a:path>
                    </a:pathLst>
                  </a:custGeom>
                  <a:solidFill>
                    <a:srgbClr val="297D9E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"/>
                  <p:cNvSpPr/>
                  <p:nvPr/>
                </p:nvSpPr>
                <p:spPr>
                  <a:xfrm>
                    <a:off x="5884144" y="3273447"/>
                    <a:ext cx="250859" cy="461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0859" h="461861" extrusionOk="0">
                        <a:moveTo>
                          <a:pt x="225857" y="160029"/>
                        </a:moveTo>
                        <a:cubicBezTo>
                          <a:pt x="197472" y="208225"/>
                          <a:pt x="168993" y="256422"/>
                          <a:pt x="140608" y="304618"/>
                        </a:cubicBezTo>
                        <a:cubicBezTo>
                          <a:pt x="139275" y="307000"/>
                          <a:pt x="140989" y="310143"/>
                          <a:pt x="143751" y="310048"/>
                        </a:cubicBezTo>
                        <a:cubicBezTo>
                          <a:pt x="160039" y="309762"/>
                          <a:pt x="204045" y="300808"/>
                          <a:pt x="217761" y="308524"/>
                        </a:cubicBezTo>
                        <a:cubicBezTo>
                          <a:pt x="222618" y="311286"/>
                          <a:pt x="236525" y="361864"/>
                          <a:pt x="238144" y="373389"/>
                        </a:cubicBezTo>
                        <a:cubicBezTo>
                          <a:pt x="240525" y="390724"/>
                          <a:pt x="243669" y="382723"/>
                          <a:pt x="239001" y="390343"/>
                        </a:cubicBezTo>
                        <a:cubicBezTo>
                          <a:pt x="231572" y="402535"/>
                          <a:pt x="191186" y="412822"/>
                          <a:pt x="178613" y="418061"/>
                        </a:cubicBezTo>
                        <a:cubicBezTo>
                          <a:pt x="118701" y="443207"/>
                          <a:pt x="21165" y="483879"/>
                          <a:pt x="10211" y="387676"/>
                        </a:cubicBezTo>
                        <a:cubicBezTo>
                          <a:pt x="781" y="304809"/>
                          <a:pt x="43929" y="225942"/>
                          <a:pt x="80029" y="154123"/>
                        </a:cubicBezTo>
                        <a:cubicBezTo>
                          <a:pt x="106128" y="102117"/>
                          <a:pt x="132131" y="31346"/>
                          <a:pt x="190138" y="7248"/>
                        </a:cubicBezTo>
                        <a:cubicBezTo>
                          <a:pt x="194424" y="5533"/>
                          <a:pt x="192519" y="-1515"/>
                          <a:pt x="188233" y="295"/>
                        </a:cubicBezTo>
                        <a:cubicBezTo>
                          <a:pt x="142323" y="19345"/>
                          <a:pt x="122987" y="56968"/>
                          <a:pt x="100889" y="98212"/>
                        </a:cubicBezTo>
                        <a:cubicBezTo>
                          <a:pt x="64980" y="165268"/>
                          <a:pt x="25260" y="236705"/>
                          <a:pt x="7068" y="311095"/>
                        </a:cubicBezTo>
                        <a:cubicBezTo>
                          <a:pt x="-3219" y="353291"/>
                          <a:pt x="-9125" y="434254"/>
                          <a:pt x="39738" y="455780"/>
                        </a:cubicBezTo>
                        <a:cubicBezTo>
                          <a:pt x="97746" y="481307"/>
                          <a:pt x="198139" y="419871"/>
                          <a:pt x="249098" y="393391"/>
                        </a:cubicBezTo>
                        <a:cubicBezTo>
                          <a:pt x="250431" y="392725"/>
                          <a:pt x="251193" y="390724"/>
                          <a:pt x="250717" y="389296"/>
                        </a:cubicBezTo>
                        <a:cubicBezTo>
                          <a:pt x="241573" y="360911"/>
                          <a:pt x="232429" y="332431"/>
                          <a:pt x="223285" y="304047"/>
                        </a:cubicBezTo>
                        <a:cubicBezTo>
                          <a:pt x="222809" y="302523"/>
                          <a:pt x="221380" y="301380"/>
                          <a:pt x="219761" y="301380"/>
                        </a:cubicBezTo>
                        <a:cubicBezTo>
                          <a:pt x="202425" y="301761"/>
                          <a:pt x="166707" y="309857"/>
                          <a:pt x="151562" y="302713"/>
                        </a:cubicBezTo>
                        <a:cubicBezTo>
                          <a:pt x="138894" y="296808"/>
                          <a:pt x="149657" y="312143"/>
                          <a:pt x="148990" y="304618"/>
                        </a:cubicBezTo>
                        <a:cubicBezTo>
                          <a:pt x="148514" y="299380"/>
                          <a:pt x="161182" y="284044"/>
                          <a:pt x="163754" y="279663"/>
                        </a:cubicBezTo>
                        <a:cubicBezTo>
                          <a:pt x="186519" y="240991"/>
                          <a:pt x="209283" y="202415"/>
                          <a:pt x="232143" y="163744"/>
                        </a:cubicBezTo>
                        <a:cubicBezTo>
                          <a:pt x="234525" y="159648"/>
                          <a:pt x="228238" y="156028"/>
                          <a:pt x="225857" y="160029"/>
                        </a:cubicBezTo>
                        <a:lnTo>
                          <a:pt x="225857" y="16002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p2"/>
                  <p:cNvSpPr/>
                  <p:nvPr/>
                </p:nvSpPr>
                <p:spPr>
                  <a:xfrm>
                    <a:off x="5973031" y="3576826"/>
                    <a:ext cx="65075" cy="11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075" h="11436" extrusionOk="0">
                        <a:moveTo>
                          <a:pt x="2572" y="11431"/>
                        </a:moveTo>
                        <a:cubicBezTo>
                          <a:pt x="22480" y="10479"/>
                          <a:pt x="42768" y="9621"/>
                          <a:pt x="62580" y="6859"/>
                        </a:cubicBezTo>
                        <a:cubicBezTo>
                          <a:pt x="66485" y="6288"/>
                          <a:pt x="65533" y="-94"/>
                          <a:pt x="61627" y="1"/>
                        </a:cubicBezTo>
                        <a:cubicBezTo>
                          <a:pt x="41911" y="858"/>
                          <a:pt x="22098" y="3525"/>
                          <a:pt x="2572" y="6097"/>
                        </a:cubicBezTo>
                        <a:cubicBezTo>
                          <a:pt x="-762" y="6573"/>
                          <a:pt x="-952" y="11622"/>
                          <a:pt x="2572" y="11431"/>
                        </a:cubicBezTo>
                        <a:lnTo>
                          <a:pt x="2572" y="11431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"/>
                  <p:cNvSpPr/>
                  <p:nvPr/>
                </p:nvSpPr>
                <p:spPr>
                  <a:xfrm>
                    <a:off x="6082075" y="3575140"/>
                    <a:ext cx="31594" cy="1020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94" h="102069" extrusionOk="0">
                        <a:moveTo>
                          <a:pt x="18" y="2449"/>
                        </a:moveTo>
                        <a:cubicBezTo>
                          <a:pt x="4686" y="35024"/>
                          <a:pt x="15163" y="67790"/>
                          <a:pt x="24212" y="99413"/>
                        </a:cubicBezTo>
                        <a:cubicBezTo>
                          <a:pt x="25545" y="104080"/>
                          <a:pt x="32689" y="102080"/>
                          <a:pt x="31451" y="97413"/>
                        </a:cubicBezTo>
                        <a:cubicBezTo>
                          <a:pt x="23355" y="65504"/>
                          <a:pt x="16020" y="31976"/>
                          <a:pt x="3733" y="1401"/>
                        </a:cubicBezTo>
                        <a:cubicBezTo>
                          <a:pt x="2876" y="-980"/>
                          <a:pt x="-267" y="-123"/>
                          <a:pt x="18" y="2449"/>
                        </a:cubicBezTo>
                        <a:lnTo>
                          <a:pt x="18" y="2449"/>
                        </a:lnTo>
                        <a:close/>
                      </a:path>
                    </a:pathLst>
                  </a:custGeom>
                  <a:solidFill>
                    <a:srgbClr val="56531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55" name="Google Shape;455;p2"/>
              <p:cNvSpPr/>
              <p:nvPr/>
            </p:nvSpPr>
            <p:spPr>
              <a:xfrm>
                <a:off x="5948404" y="3864290"/>
                <a:ext cx="388412" cy="14330"/>
              </a:xfrm>
              <a:custGeom>
                <a:avLst/>
                <a:gdLst/>
                <a:ahLst/>
                <a:cxnLst/>
                <a:rect l="l" t="t" r="r" b="b"/>
                <a:pathLst>
                  <a:path w="388412" h="14330" extrusionOk="0">
                    <a:moveTo>
                      <a:pt x="1768" y="4859"/>
                    </a:moveTo>
                    <a:cubicBezTo>
                      <a:pt x="127403" y="24767"/>
                      <a:pt x="257419" y="5907"/>
                      <a:pt x="384197" y="13337"/>
                    </a:cubicBezTo>
                    <a:cubicBezTo>
                      <a:pt x="389912" y="13622"/>
                      <a:pt x="389721" y="5050"/>
                      <a:pt x="384197" y="4573"/>
                    </a:cubicBezTo>
                    <a:cubicBezTo>
                      <a:pt x="257324" y="-6380"/>
                      <a:pt x="129689" y="8384"/>
                      <a:pt x="2435" y="1"/>
                    </a:cubicBezTo>
                    <a:cubicBezTo>
                      <a:pt x="-327" y="-94"/>
                      <a:pt x="-994" y="4478"/>
                      <a:pt x="1768" y="4859"/>
                    </a:cubicBezTo>
                    <a:lnTo>
                      <a:pt x="1768" y="4859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947305" y="3731037"/>
                <a:ext cx="9916" cy="138112"/>
              </a:xfrm>
              <a:custGeom>
                <a:avLst/>
                <a:gdLst/>
                <a:ahLst/>
                <a:cxnLst/>
                <a:rect l="l" t="t" r="r" b="b"/>
                <a:pathLst>
                  <a:path w="9916" h="138112" extrusionOk="0">
                    <a:moveTo>
                      <a:pt x="7058" y="135255"/>
                    </a:moveTo>
                    <a:cubicBezTo>
                      <a:pt x="10297" y="91821"/>
                      <a:pt x="9249" y="47815"/>
                      <a:pt x="9916" y="4286"/>
                    </a:cubicBezTo>
                    <a:cubicBezTo>
                      <a:pt x="10011" y="-1429"/>
                      <a:pt x="1057" y="-1429"/>
                      <a:pt x="1057" y="4286"/>
                    </a:cubicBezTo>
                    <a:cubicBezTo>
                      <a:pt x="772" y="47815"/>
                      <a:pt x="-1229" y="91821"/>
                      <a:pt x="1153" y="135255"/>
                    </a:cubicBezTo>
                    <a:cubicBezTo>
                      <a:pt x="1248" y="139065"/>
                      <a:pt x="6772" y="139065"/>
                      <a:pt x="7058" y="135255"/>
                    </a:cubicBezTo>
                    <a:lnTo>
                      <a:pt x="7058" y="135255"/>
                    </a:lnTo>
                    <a:close/>
                  </a:path>
                </a:pathLst>
              </a:custGeom>
              <a:solidFill>
                <a:srgbClr val="5653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7" name="Google Shape;457;p2"/>
          <p:cNvGrpSpPr/>
          <p:nvPr/>
        </p:nvGrpSpPr>
        <p:grpSpPr>
          <a:xfrm>
            <a:off x="544120" y="4563716"/>
            <a:ext cx="841680" cy="701097"/>
            <a:chOff x="6029366" y="3371852"/>
            <a:chExt cx="130719" cy="112578"/>
          </a:xfrm>
        </p:grpSpPr>
        <p:sp>
          <p:nvSpPr>
            <p:cNvPr id="458" name="Google Shape;458;p2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E9D2A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1" name="Google Shape;461;p2"/>
          <p:cNvSpPr/>
          <p:nvPr/>
        </p:nvSpPr>
        <p:spPr>
          <a:xfrm>
            <a:off x="2164551" y="1033023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2"/>
          <p:cNvSpPr/>
          <p:nvPr/>
        </p:nvSpPr>
        <p:spPr>
          <a:xfrm>
            <a:off x="10064743" y="2014855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"/>
          <p:cNvSpPr/>
          <p:nvPr/>
        </p:nvSpPr>
        <p:spPr>
          <a:xfrm>
            <a:off x="11385208" y="825876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2"/>
          <p:cNvSpPr/>
          <p:nvPr/>
        </p:nvSpPr>
        <p:spPr>
          <a:xfrm>
            <a:off x="6263193" y="89079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5" name="Google Shape;465;p2"/>
          <p:cNvGrpSpPr/>
          <p:nvPr/>
        </p:nvGrpSpPr>
        <p:grpSpPr>
          <a:xfrm rot="-2675128">
            <a:off x="11085724" y="3967889"/>
            <a:ext cx="1009650" cy="2017713"/>
            <a:chOff x="-29" y="1467"/>
            <a:chExt cx="636" cy="1271"/>
          </a:xfrm>
        </p:grpSpPr>
        <p:sp>
          <p:nvSpPr>
            <p:cNvPr id="466" name="Google Shape;466;p2"/>
            <p:cNvSpPr/>
            <p:nvPr/>
          </p:nvSpPr>
          <p:spPr>
            <a:xfrm>
              <a:off x="-24" y="1472"/>
              <a:ext cx="612" cy="12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266" y="2266"/>
              <a:ext cx="341" cy="470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22" y="28"/>
                  </a:moveTo>
                  <a:cubicBezTo>
                    <a:pt x="22" y="28"/>
                    <a:pt x="0" y="62"/>
                    <a:pt x="16" y="93"/>
                  </a:cubicBezTo>
                  <a:cubicBezTo>
                    <a:pt x="35" y="130"/>
                    <a:pt x="103" y="147"/>
                    <a:pt x="97" y="174"/>
                  </a:cubicBezTo>
                  <a:cubicBezTo>
                    <a:pt x="95" y="186"/>
                    <a:pt x="84" y="197"/>
                    <a:pt x="90" y="196"/>
                  </a:cubicBezTo>
                  <a:cubicBezTo>
                    <a:pt x="98" y="196"/>
                    <a:pt x="127" y="175"/>
                    <a:pt x="132" y="144"/>
                  </a:cubicBezTo>
                  <a:cubicBezTo>
                    <a:pt x="142" y="90"/>
                    <a:pt x="125" y="0"/>
                    <a:pt x="50" y="9"/>
                  </a:cubicBezTo>
                  <a:cubicBezTo>
                    <a:pt x="33" y="12"/>
                    <a:pt x="29" y="20"/>
                    <a:pt x="29" y="20"/>
                  </a:cubicBezTo>
                  <a:cubicBezTo>
                    <a:pt x="22" y="28"/>
                    <a:pt x="22" y="28"/>
                    <a:pt x="22" y="28"/>
                  </a:cubicBezTo>
                </a:path>
              </a:pathLst>
            </a:custGeom>
            <a:solidFill>
              <a:srgbClr val="D8E2F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2" y="2733"/>
              <a:ext cx="3" cy="0"/>
            </a:xfrm>
            <a:custGeom>
              <a:avLst/>
              <a:gdLst/>
              <a:ahLst/>
              <a:cxnLst/>
              <a:rect l="l" t="t" r="r" b="b"/>
              <a:pathLst>
                <a:path w="1" h="120000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C8C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290" y="2287"/>
              <a:ext cx="281" cy="449"/>
            </a:xfrm>
            <a:custGeom>
              <a:avLst/>
              <a:gdLst/>
              <a:ahLst/>
              <a:cxnLst/>
              <a:rect l="l" t="t" r="r" b="b"/>
              <a:pathLst>
                <a:path w="117" h="188" extrusionOk="0">
                  <a:moveTo>
                    <a:pt x="58" y="0"/>
                  </a:moveTo>
                  <a:cubicBezTo>
                    <a:pt x="59" y="2"/>
                    <a:pt x="59" y="2"/>
                    <a:pt x="59" y="2"/>
                  </a:cubicBezTo>
                  <a:cubicBezTo>
                    <a:pt x="62" y="7"/>
                    <a:pt x="60" y="14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4" y="30"/>
                    <a:pt x="23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7" y="31"/>
                    <a:pt x="13" y="28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7"/>
                    <a:pt x="0" y="42"/>
                    <a:pt x="0" y="59"/>
                  </a:cubicBezTo>
                  <a:cubicBezTo>
                    <a:pt x="0" y="67"/>
                    <a:pt x="2" y="75"/>
                    <a:pt x="6" y="84"/>
                  </a:cubicBezTo>
                  <a:cubicBezTo>
                    <a:pt x="25" y="119"/>
                    <a:pt x="88" y="137"/>
                    <a:pt x="87" y="162"/>
                  </a:cubicBezTo>
                  <a:cubicBezTo>
                    <a:pt x="87" y="163"/>
                    <a:pt x="87" y="164"/>
                    <a:pt x="87" y="165"/>
                  </a:cubicBezTo>
                  <a:cubicBezTo>
                    <a:pt x="85" y="175"/>
                    <a:pt x="78" y="183"/>
                    <a:pt x="78" y="186"/>
                  </a:cubicBezTo>
                  <a:cubicBezTo>
                    <a:pt x="78" y="187"/>
                    <a:pt x="79" y="188"/>
                    <a:pt x="80" y="188"/>
                  </a:cubicBezTo>
                  <a:cubicBezTo>
                    <a:pt x="80" y="188"/>
                    <a:pt x="80" y="188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0" y="187"/>
                    <a:pt x="80" y="187"/>
                  </a:cubicBezTo>
                  <a:cubicBezTo>
                    <a:pt x="80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87" y="186"/>
                    <a:pt x="107" y="172"/>
                    <a:pt x="117" y="151"/>
                  </a:cubicBezTo>
                  <a:cubicBezTo>
                    <a:pt x="97" y="135"/>
                    <a:pt x="64" y="119"/>
                    <a:pt x="51" y="95"/>
                  </a:cubicBezTo>
                  <a:cubicBezTo>
                    <a:pt x="35" y="64"/>
                    <a:pt x="57" y="31"/>
                    <a:pt x="57" y="31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4" y="23"/>
                    <a:pt x="69" y="14"/>
                    <a:pt x="86" y="12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0" y="5"/>
                    <a:pt x="70" y="1"/>
                    <a:pt x="58" y="0"/>
                  </a:cubicBezTo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-29" y="1467"/>
              <a:ext cx="468" cy="897"/>
            </a:xfrm>
            <a:custGeom>
              <a:avLst/>
              <a:gdLst/>
              <a:ahLst/>
              <a:cxnLst/>
              <a:rect l="l" t="t" r="r" b="b"/>
              <a:pathLst>
                <a:path w="195" h="376" extrusionOk="0">
                  <a:moveTo>
                    <a:pt x="187" y="361"/>
                  </a:moveTo>
                  <a:cubicBezTo>
                    <a:pt x="159" y="374"/>
                    <a:pt x="159" y="374"/>
                    <a:pt x="159" y="374"/>
                  </a:cubicBezTo>
                  <a:cubicBezTo>
                    <a:pt x="153" y="376"/>
                    <a:pt x="146" y="373"/>
                    <a:pt x="144" y="36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0" y="11"/>
                    <a:pt x="3" y="5"/>
                    <a:pt x="8" y="2"/>
                  </a:cubicBezTo>
                  <a:cubicBezTo>
                    <a:pt x="14" y="0"/>
                    <a:pt x="20" y="2"/>
                    <a:pt x="23" y="8"/>
                  </a:cubicBezTo>
                  <a:cubicBezTo>
                    <a:pt x="192" y="346"/>
                    <a:pt x="192" y="346"/>
                    <a:pt x="192" y="346"/>
                  </a:cubicBezTo>
                  <a:cubicBezTo>
                    <a:pt x="195" y="352"/>
                    <a:pt x="192" y="359"/>
                    <a:pt x="187" y="361"/>
                  </a:cubicBezTo>
                </a:path>
              </a:pathLst>
            </a:custGeom>
            <a:solidFill>
              <a:srgbClr val="DC755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49" y="1844"/>
              <a:ext cx="120" cy="222"/>
            </a:xfrm>
            <a:custGeom>
              <a:avLst/>
              <a:gdLst/>
              <a:ahLst/>
              <a:cxnLst/>
              <a:rect l="l" t="t" r="r" b="b"/>
              <a:pathLst>
                <a:path w="50" h="93" extrusionOk="0">
                  <a:moveTo>
                    <a:pt x="35" y="42"/>
                  </a:moveTo>
                  <a:cubicBezTo>
                    <a:pt x="46" y="66"/>
                    <a:pt x="50" y="88"/>
                    <a:pt x="45" y="90"/>
                  </a:cubicBezTo>
                  <a:cubicBezTo>
                    <a:pt x="40" y="93"/>
                    <a:pt x="26" y="75"/>
                    <a:pt x="16" y="51"/>
                  </a:cubicBezTo>
                  <a:cubicBezTo>
                    <a:pt x="5" y="27"/>
                    <a:pt x="0" y="5"/>
                    <a:pt x="6" y="3"/>
                  </a:cubicBezTo>
                  <a:cubicBezTo>
                    <a:pt x="11" y="0"/>
                    <a:pt x="24" y="18"/>
                    <a:pt x="35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-24" y="1472"/>
              <a:ext cx="14" cy="26"/>
            </a:xfrm>
            <a:custGeom>
              <a:avLst/>
              <a:gdLst/>
              <a:ahLst/>
              <a:cxnLst/>
              <a:rect l="l" t="t" r="r" b="b"/>
              <a:pathLst>
                <a:path w="6" h="11" extrusionOk="0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2" y="2"/>
                    <a:pt x="0" y="6"/>
                    <a:pt x="0" y="11"/>
                  </a:cubicBezTo>
                  <a:cubicBezTo>
                    <a:pt x="0" y="6"/>
                    <a:pt x="2" y="2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317" y="2328"/>
              <a:ext cx="103" cy="33"/>
            </a:xfrm>
            <a:custGeom>
              <a:avLst/>
              <a:gdLst/>
              <a:ahLst/>
              <a:cxnLst/>
              <a:rect l="l" t="t" r="r" b="b"/>
              <a:pathLst>
                <a:path w="43" h="14" extrusionOk="0"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5" y="13"/>
                  </a:moveTo>
                  <a:cubicBezTo>
                    <a:pt x="13" y="13"/>
                    <a:pt x="12" y="14"/>
                    <a:pt x="10" y="14"/>
                  </a:cubicBezTo>
                  <a:cubicBezTo>
                    <a:pt x="12" y="14"/>
                    <a:pt x="13" y="13"/>
                    <a:pt x="15" y="13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00265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-24" y="1470"/>
              <a:ext cx="458" cy="891"/>
            </a:xfrm>
            <a:custGeom>
              <a:avLst/>
              <a:gdLst/>
              <a:ahLst/>
              <a:cxnLst/>
              <a:rect l="l" t="t" r="r" b="b"/>
              <a:pathLst>
                <a:path w="191" h="374" extrusionOk="0">
                  <a:moveTo>
                    <a:pt x="11" y="0"/>
                  </a:moveTo>
                  <a:cubicBezTo>
                    <a:pt x="9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" y="3"/>
                    <a:pt x="0" y="7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2" y="367"/>
                    <a:pt x="142" y="367"/>
                    <a:pt x="142" y="367"/>
                  </a:cubicBezTo>
                  <a:cubicBezTo>
                    <a:pt x="144" y="371"/>
                    <a:pt x="148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2" y="374"/>
                    <a:pt x="152" y="374"/>
                    <a:pt x="152" y="374"/>
                  </a:cubicBezTo>
                  <a:cubicBezTo>
                    <a:pt x="154" y="374"/>
                    <a:pt x="155" y="373"/>
                    <a:pt x="157" y="373"/>
                  </a:cubicBezTo>
                  <a:cubicBezTo>
                    <a:pt x="157" y="373"/>
                    <a:pt x="157" y="373"/>
                    <a:pt x="157" y="373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5" y="360"/>
                    <a:pt x="185" y="360"/>
                    <a:pt x="185" y="360"/>
                  </a:cubicBezTo>
                  <a:cubicBezTo>
                    <a:pt x="189" y="357"/>
                    <a:pt x="191" y="353"/>
                    <a:pt x="191" y="349"/>
                  </a:cubicBezTo>
                  <a:cubicBezTo>
                    <a:pt x="168" y="360"/>
                    <a:pt x="168" y="360"/>
                    <a:pt x="168" y="360"/>
                  </a:cubicBezTo>
                  <a:cubicBezTo>
                    <a:pt x="166" y="360"/>
                    <a:pt x="165" y="361"/>
                    <a:pt x="163" y="361"/>
                  </a:cubicBezTo>
                  <a:cubicBezTo>
                    <a:pt x="159" y="361"/>
                    <a:pt x="155" y="358"/>
                    <a:pt x="153" y="354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02" y="235"/>
                    <a:pt x="94" y="223"/>
                    <a:pt x="88" y="208"/>
                  </a:cubicBezTo>
                  <a:cubicBezTo>
                    <a:pt x="78" y="187"/>
                    <a:pt x="74" y="169"/>
                    <a:pt x="76" y="162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2"/>
                    <a:pt x="11" y="1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E1812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54" y="1856"/>
              <a:ext cx="81" cy="191"/>
            </a:xfrm>
            <a:custGeom>
              <a:avLst/>
              <a:gdLst/>
              <a:ahLst/>
              <a:cxnLst/>
              <a:rect l="l" t="t" r="r" b="b"/>
              <a:pathLst>
                <a:path w="34" h="80" extrusionOk="0">
                  <a:moveTo>
                    <a:pt x="2" y="0"/>
                  </a:moveTo>
                  <a:cubicBezTo>
                    <a:pt x="0" y="7"/>
                    <a:pt x="4" y="25"/>
                    <a:pt x="14" y="46"/>
                  </a:cubicBezTo>
                  <a:cubicBezTo>
                    <a:pt x="20" y="61"/>
                    <a:pt x="28" y="73"/>
                    <a:pt x="34" y="8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2C38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6" name="Google Shape;476;p2"/>
          <p:cNvGrpSpPr/>
          <p:nvPr/>
        </p:nvGrpSpPr>
        <p:grpSpPr>
          <a:xfrm rot="16449642">
            <a:off x="7286412" y="542085"/>
            <a:ext cx="1834856" cy="1827065"/>
            <a:chOff x="9297121" y="4956135"/>
            <a:chExt cx="1834856" cy="1827065"/>
          </a:xfrm>
        </p:grpSpPr>
        <p:grpSp>
          <p:nvGrpSpPr>
            <p:cNvPr id="477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478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479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81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482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485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48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8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489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490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91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492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493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5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49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49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00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1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2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03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04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05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506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507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508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10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51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51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515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6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17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18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519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20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521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522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3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24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525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7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528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529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0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1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53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53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3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535" name="Google Shape;535;p2"/>
          <p:cNvGrpSpPr/>
          <p:nvPr/>
        </p:nvGrpSpPr>
        <p:grpSpPr>
          <a:xfrm>
            <a:off x="5294090" y="1767338"/>
            <a:ext cx="210400" cy="182707"/>
            <a:chOff x="9117820" y="2027686"/>
            <a:chExt cx="210400" cy="182707"/>
          </a:xfrm>
        </p:grpSpPr>
        <p:sp>
          <p:nvSpPr>
            <p:cNvPr id="536" name="Google Shape;536;p2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2"/>
          <p:cNvSpPr/>
          <p:nvPr/>
        </p:nvSpPr>
        <p:spPr>
          <a:xfrm>
            <a:off x="2575034" y="3355084"/>
            <a:ext cx="250981" cy="263730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2"/>
          <p:cNvSpPr/>
          <p:nvPr/>
        </p:nvSpPr>
        <p:spPr>
          <a:xfrm>
            <a:off x="4192232" y="518934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1" name="Google Shape;641;p2"/>
          <p:cNvGrpSpPr/>
          <p:nvPr/>
        </p:nvGrpSpPr>
        <p:grpSpPr>
          <a:xfrm rot="-1062717">
            <a:off x="9609657" y="316339"/>
            <a:ext cx="1380787" cy="1184465"/>
            <a:chOff x="8203691" y="2074073"/>
            <a:chExt cx="976789" cy="876866"/>
          </a:xfrm>
        </p:grpSpPr>
        <p:sp>
          <p:nvSpPr>
            <p:cNvPr id="642" name="Google Shape;642;p2"/>
            <p:cNvSpPr/>
            <p:nvPr/>
          </p:nvSpPr>
          <p:spPr>
            <a:xfrm>
              <a:off x="8441721" y="2074132"/>
              <a:ext cx="738758" cy="634777"/>
            </a:xfrm>
            <a:custGeom>
              <a:avLst/>
              <a:gdLst/>
              <a:ahLst/>
              <a:cxnLst/>
              <a:rect l="l" t="t" r="r" b="b"/>
              <a:pathLst>
                <a:path w="738758" h="634777" extrusionOk="0">
                  <a:moveTo>
                    <a:pt x="738759" y="6603"/>
                  </a:moveTo>
                  <a:lnTo>
                    <a:pt x="672179" y="1650"/>
                  </a:lnTo>
                  <a:cubicBezTo>
                    <a:pt x="521779" y="-9589"/>
                    <a:pt x="372713" y="36893"/>
                    <a:pt x="255270" y="131476"/>
                  </a:cubicBezTo>
                  <a:lnTo>
                    <a:pt x="0" y="337216"/>
                  </a:lnTo>
                  <a:lnTo>
                    <a:pt x="239839" y="634777"/>
                  </a:lnTo>
                  <a:lnTo>
                    <a:pt x="515683" y="412464"/>
                  </a:lnTo>
                  <a:cubicBezTo>
                    <a:pt x="620744" y="327786"/>
                    <a:pt x="693801" y="209962"/>
                    <a:pt x="722947" y="78231"/>
                  </a:cubicBezTo>
                  <a:lnTo>
                    <a:pt x="738759" y="6603"/>
                  </a:lnTo>
                  <a:close/>
                </a:path>
              </a:pathLst>
            </a:custGeom>
            <a:solidFill>
              <a:srgbClr val="EA5C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8203691" y="2222290"/>
              <a:ext cx="387762" cy="213238"/>
            </a:xfrm>
            <a:custGeom>
              <a:avLst/>
              <a:gdLst/>
              <a:ahLst/>
              <a:cxnLst/>
              <a:rect l="l" t="t" r="r" b="b"/>
              <a:pathLst>
                <a:path w="387762" h="213238" extrusionOk="0">
                  <a:moveTo>
                    <a:pt x="387762" y="68472"/>
                  </a:moveTo>
                  <a:lnTo>
                    <a:pt x="387762" y="68472"/>
                  </a:lnTo>
                  <a:cubicBezTo>
                    <a:pt x="324040" y="-10586"/>
                    <a:pt x="208312" y="-22968"/>
                    <a:pt x="129254" y="40659"/>
                  </a:cubicBezTo>
                  <a:lnTo>
                    <a:pt x="0" y="144767"/>
                  </a:lnTo>
                  <a:lnTo>
                    <a:pt x="0" y="144767"/>
                  </a:lnTo>
                  <a:cubicBezTo>
                    <a:pt x="63722" y="223824"/>
                    <a:pt x="179451" y="236207"/>
                    <a:pt x="258508" y="172580"/>
                  </a:cubicBezTo>
                  <a:lnTo>
                    <a:pt x="387762" y="68472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8633527" y="2588323"/>
              <a:ext cx="238464" cy="362616"/>
            </a:xfrm>
            <a:custGeom>
              <a:avLst/>
              <a:gdLst/>
              <a:ahLst/>
              <a:cxnLst/>
              <a:rect l="l" t="t" r="r" b="b"/>
              <a:pathLst>
                <a:path w="238464" h="362616" extrusionOk="0">
                  <a:moveTo>
                    <a:pt x="197766" y="0"/>
                  </a:moveTo>
                  <a:lnTo>
                    <a:pt x="197766" y="0"/>
                  </a:lnTo>
                  <a:cubicBezTo>
                    <a:pt x="261488" y="79057"/>
                    <a:pt x="249010" y="194786"/>
                    <a:pt x="169953" y="258509"/>
                  </a:cubicBezTo>
                  <a:lnTo>
                    <a:pt x="40698" y="362617"/>
                  </a:lnTo>
                  <a:lnTo>
                    <a:pt x="40698" y="362617"/>
                  </a:lnTo>
                  <a:cubicBezTo>
                    <a:pt x="-23024" y="283559"/>
                    <a:pt x="-10546" y="167831"/>
                    <a:pt x="68511" y="104108"/>
                  </a:cubicBezTo>
                  <a:lnTo>
                    <a:pt x="197766" y="0"/>
                  </a:ln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8424529" y="2411349"/>
              <a:ext cx="257031" cy="305186"/>
            </a:xfrm>
            <a:custGeom>
              <a:avLst/>
              <a:gdLst/>
              <a:ahLst/>
              <a:cxnLst/>
              <a:rect l="l" t="t" r="r" b="b"/>
              <a:pathLst>
                <a:path w="257031" h="305186" extrusionOk="0">
                  <a:moveTo>
                    <a:pt x="149399" y="271081"/>
                  </a:moveTo>
                  <a:lnTo>
                    <a:pt x="20240" y="110871"/>
                  </a:lnTo>
                  <a:cubicBezTo>
                    <a:pt x="-5573" y="78772"/>
                    <a:pt x="-6812" y="33433"/>
                    <a:pt x="17192" y="0"/>
                  </a:cubicBezTo>
                  <a:lnTo>
                    <a:pt x="17192" y="0"/>
                  </a:lnTo>
                  <a:lnTo>
                    <a:pt x="257031" y="297561"/>
                  </a:lnTo>
                  <a:lnTo>
                    <a:pt x="257031" y="297561"/>
                  </a:lnTo>
                  <a:cubicBezTo>
                    <a:pt x="219216" y="314039"/>
                    <a:pt x="175211" y="303181"/>
                    <a:pt x="149399" y="271081"/>
                  </a:cubicBezTo>
                  <a:close/>
                </a:path>
              </a:pathLst>
            </a:custGeom>
            <a:solidFill>
              <a:srgbClr val="188F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8922352" y="2074073"/>
              <a:ext cx="258127" cy="241644"/>
            </a:xfrm>
            <a:custGeom>
              <a:avLst/>
              <a:gdLst/>
              <a:ahLst/>
              <a:cxnLst/>
              <a:rect l="l" t="t" r="r" b="b"/>
              <a:pathLst>
                <a:path w="258127" h="241644" extrusionOk="0">
                  <a:moveTo>
                    <a:pt x="179832" y="241644"/>
                  </a:moveTo>
                  <a:lnTo>
                    <a:pt x="0" y="18569"/>
                  </a:lnTo>
                  <a:cubicBezTo>
                    <a:pt x="61913" y="2662"/>
                    <a:pt x="126588" y="-3148"/>
                    <a:pt x="191548" y="1614"/>
                  </a:cubicBezTo>
                  <a:lnTo>
                    <a:pt x="258128" y="6567"/>
                  </a:lnTo>
                  <a:lnTo>
                    <a:pt x="242221" y="78291"/>
                  </a:lnTo>
                  <a:cubicBezTo>
                    <a:pt x="229458" y="136012"/>
                    <a:pt x="208312" y="191067"/>
                    <a:pt x="179832" y="241644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"/>
            <p:cNvSpPr/>
            <p:nvPr/>
          </p:nvSpPr>
          <p:spPr>
            <a:xfrm rot="-1912306">
              <a:off x="8749338" y="2168115"/>
              <a:ext cx="275643" cy="275643"/>
            </a:xfrm>
            <a:custGeom>
              <a:avLst/>
              <a:gdLst/>
              <a:ahLst/>
              <a:cxnLst/>
              <a:rect l="l" t="t" r="r" b="b"/>
              <a:pathLst>
                <a:path w="275643" h="275643" extrusionOk="0">
                  <a:moveTo>
                    <a:pt x="275643" y="137822"/>
                  </a:moveTo>
                  <a:cubicBezTo>
                    <a:pt x="275643" y="213938"/>
                    <a:pt x="213938" y="275643"/>
                    <a:pt x="137822" y="275643"/>
                  </a:cubicBezTo>
                  <a:cubicBezTo>
                    <a:pt x="61705" y="275643"/>
                    <a:pt x="1" y="213938"/>
                    <a:pt x="1" y="137822"/>
                  </a:cubicBezTo>
                  <a:cubicBezTo>
                    <a:pt x="1" y="61705"/>
                    <a:pt x="61706" y="0"/>
                    <a:pt x="137822" y="0"/>
                  </a:cubicBezTo>
                  <a:cubicBezTo>
                    <a:pt x="213939" y="0"/>
                    <a:pt x="275643" y="61705"/>
                    <a:pt x="275643" y="137822"/>
                  </a:cubicBezTo>
                  <a:close/>
                </a:path>
              </a:pathLst>
            </a:custGeom>
            <a:solidFill>
              <a:srgbClr val="FC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"/>
            <p:cNvSpPr/>
            <p:nvPr/>
          </p:nvSpPr>
          <p:spPr>
            <a:xfrm rot="-3068493">
              <a:off x="8795756" y="2214108"/>
              <a:ext cx="183070" cy="183070"/>
            </a:xfrm>
            <a:custGeom>
              <a:avLst/>
              <a:gdLst/>
              <a:ahLst/>
              <a:cxnLst/>
              <a:rect l="l" t="t" r="r" b="b"/>
              <a:pathLst>
                <a:path w="183070" h="183070" extrusionOk="0">
                  <a:moveTo>
                    <a:pt x="183071" y="91535"/>
                  </a:moveTo>
                  <a:cubicBezTo>
                    <a:pt x="183071" y="142089"/>
                    <a:pt x="142089" y="183071"/>
                    <a:pt x="91535" y="183071"/>
                  </a:cubicBezTo>
                  <a:cubicBezTo>
                    <a:pt x="40982" y="183071"/>
                    <a:pt x="0" y="142089"/>
                    <a:pt x="0" y="91535"/>
                  </a:cubicBezTo>
                  <a:cubicBezTo>
                    <a:pt x="0" y="40982"/>
                    <a:pt x="40982" y="0"/>
                    <a:pt x="91535" y="0"/>
                  </a:cubicBezTo>
                  <a:cubicBezTo>
                    <a:pt x="142089" y="0"/>
                    <a:pt x="183071" y="40982"/>
                    <a:pt x="183071" y="91535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8799289" y="2248376"/>
              <a:ext cx="179548" cy="58578"/>
            </a:xfrm>
            <a:custGeom>
              <a:avLst/>
              <a:gdLst/>
              <a:ahLst/>
              <a:cxnLst/>
              <a:rect l="l" t="t" r="r" b="b"/>
              <a:pathLst>
                <a:path w="179548" h="58578" extrusionOk="0">
                  <a:moveTo>
                    <a:pt x="179546" y="58579"/>
                  </a:moveTo>
                  <a:lnTo>
                    <a:pt x="0" y="32385"/>
                  </a:lnTo>
                  <a:cubicBezTo>
                    <a:pt x="3334" y="20765"/>
                    <a:pt x="8858" y="9811"/>
                    <a:pt x="16669" y="0"/>
                  </a:cubicBezTo>
                  <a:lnTo>
                    <a:pt x="172879" y="22765"/>
                  </a:lnTo>
                  <a:cubicBezTo>
                    <a:pt x="177451" y="34290"/>
                    <a:pt x="179641" y="46482"/>
                    <a:pt x="179546" y="5857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8795764" y="2305145"/>
              <a:ext cx="179452" cy="75247"/>
            </a:xfrm>
            <a:custGeom>
              <a:avLst/>
              <a:gdLst/>
              <a:ahLst/>
              <a:cxnLst/>
              <a:rect l="l" t="t" r="r" b="b"/>
              <a:pathLst>
                <a:path w="179452" h="75247" extrusionOk="0">
                  <a:moveTo>
                    <a:pt x="148972" y="71819"/>
                  </a:moveTo>
                  <a:cubicBezTo>
                    <a:pt x="147448" y="73057"/>
                    <a:pt x="145924" y="74104"/>
                    <a:pt x="144400" y="75248"/>
                  </a:cubicBezTo>
                  <a:lnTo>
                    <a:pt x="19623" y="57150"/>
                  </a:lnTo>
                  <a:cubicBezTo>
                    <a:pt x="6287" y="40196"/>
                    <a:pt x="-94" y="20002"/>
                    <a:pt x="1" y="0"/>
                  </a:cubicBezTo>
                  <a:lnTo>
                    <a:pt x="179452" y="26098"/>
                  </a:lnTo>
                  <a:cubicBezTo>
                    <a:pt x="174308" y="43434"/>
                    <a:pt x="164117" y="59531"/>
                    <a:pt x="148972" y="71819"/>
                  </a:cubicBezTo>
                  <a:close/>
                </a:path>
              </a:pathLst>
            </a:custGeom>
            <a:solidFill>
              <a:srgbClr val="FFDA6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8258237" y="2522220"/>
              <a:ext cx="323405" cy="312396"/>
            </a:xfrm>
            <a:custGeom>
              <a:avLst/>
              <a:gdLst/>
              <a:ahLst/>
              <a:cxnLst/>
              <a:rect l="l" t="t" r="r" b="b"/>
              <a:pathLst>
                <a:path w="323405" h="312396" extrusionOk="0">
                  <a:moveTo>
                    <a:pt x="323406" y="169831"/>
                  </a:moveTo>
                  <a:lnTo>
                    <a:pt x="186532" y="0"/>
                  </a:lnTo>
                  <a:cubicBezTo>
                    <a:pt x="186532" y="0"/>
                    <a:pt x="-51022" y="51435"/>
                    <a:pt x="10033" y="282321"/>
                  </a:cubicBezTo>
                  <a:cubicBezTo>
                    <a:pt x="222726" y="391096"/>
                    <a:pt x="323406" y="169831"/>
                    <a:pt x="323406" y="169831"/>
                  </a:cubicBezTo>
                  <a:close/>
                </a:path>
              </a:pathLst>
            </a:custGeom>
            <a:solidFill>
              <a:srgbClr val="FFCE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8325040" y="2557557"/>
              <a:ext cx="228123" cy="205650"/>
            </a:xfrm>
            <a:custGeom>
              <a:avLst/>
              <a:gdLst/>
              <a:ahLst/>
              <a:cxnLst/>
              <a:rect l="l" t="t" r="r" b="b"/>
              <a:pathLst>
                <a:path w="228123" h="205650" extrusionOk="0">
                  <a:moveTo>
                    <a:pt x="0" y="201263"/>
                  </a:moveTo>
                  <a:cubicBezTo>
                    <a:pt x="190" y="160020"/>
                    <a:pt x="12192" y="123635"/>
                    <a:pt x="36290" y="90678"/>
                  </a:cubicBezTo>
                  <a:cubicBezTo>
                    <a:pt x="67342" y="48196"/>
                    <a:pt x="113729" y="18193"/>
                    <a:pt x="148209" y="0"/>
                  </a:cubicBezTo>
                  <a:lnTo>
                    <a:pt x="228123" y="99250"/>
                  </a:lnTo>
                  <a:cubicBezTo>
                    <a:pt x="203073" y="129064"/>
                    <a:pt x="163830" y="167926"/>
                    <a:pt x="115728" y="189357"/>
                  </a:cubicBezTo>
                  <a:cubicBezTo>
                    <a:pt x="78486" y="205835"/>
                    <a:pt x="40291" y="209836"/>
                    <a:pt x="0" y="201263"/>
                  </a:cubicBezTo>
                  <a:close/>
                </a:path>
              </a:pathLst>
            </a:custGeom>
            <a:solidFill>
              <a:srgbClr val="F597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8442954" y="2438775"/>
              <a:ext cx="275663" cy="227943"/>
            </a:xfrm>
            <a:custGeom>
              <a:avLst/>
              <a:gdLst/>
              <a:ahLst/>
              <a:cxnLst/>
              <a:rect l="l" t="t" r="r" b="b"/>
              <a:pathLst>
                <a:path w="275663" h="227943" extrusionOk="0">
                  <a:moveTo>
                    <a:pt x="3339" y="222319"/>
                  </a:moveTo>
                  <a:lnTo>
                    <a:pt x="3339" y="222319"/>
                  </a:lnTo>
                  <a:cubicBezTo>
                    <a:pt x="-1900" y="215842"/>
                    <a:pt x="-852" y="206412"/>
                    <a:pt x="5625" y="201173"/>
                  </a:cubicBezTo>
                  <a:lnTo>
                    <a:pt x="251180" y="3339"/>
                  </a:lnTo>
                  <a:cubicBezTo>
                    <a:pt x="257657" y="-1900"/>
                    <a:pt x="267086" y="-852"/>
                    <a:pt x="272325" y="5625"/>
                  </a:cubicBezTo>
                  <a:lnTo>
                    <a:pt x="272325" y="5625"/>
                  </a:lnTo>
                  <a:cubicBezTo>
                    <a:pt x="277564" y="12102"/>
                    <a:pt x="276516" y="21532"/>
                    <a:pt x="270039" y="26771"/>
                  </a:cubicBezTo>
                  <a:lnTo>
                    <a:pt x="24484" y="224605"/>
                  </a:lnTo>
                  <a:cubicBezTo>
                    <a:pt x="18007" y="229844"/>
                    <a:pt x="8578" y="228796"/>
                    <a:pt x="3339" y="222319"/>
                  </a:cubicBezTo>
                  <a:close/>
                </a:path>
              </a:pathLst>
            </a:custGeom>
            <a:solidFill>
              <a:srgbClr val="1995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4" name="Google Shape;654;p2"/>
          <p:cNvSpPr/>
          <p:nvPr/>
        </p:nvSpPr>
        <p:spPr>
          <a:xfrm rot="9018844">
            <a:off x="6936907" y="3417074"/>
            <a:ext cx="7727288" cy="5913330"/>
          </a:xfrm>
          <a:custGeom>
            <a:avLst/>
            <a:gdLst/>
            <a:ahLst/>
            <a:cxnLst/>
            <a:rect l="l" t="t" r="r" b="b"/>
            <a:pathLst>
              <a:path w="1854041" h="1754790" extrusionOk="0">
                <a:moveTo>
                  <a:pt x="0" y="1754791"/>
                </a:moveTo>
                <a:cubicBezTo>
                  <a:pt x="0" y="1754791"/>
                  <a:pt x="97060" y="1443418"/>
                  <a:pt x="355854" y="1408938"/>
                </a:cubicBezTo>
                <a:cubicBezTo>
                  <a:pt x="653606" y="1369314"/>
                  <a:pt x="814102" y="1827943"/>
                  <a:pt x="1166717" y="1711452"/>
                </a:cubicBezTo>
                <a:cubicBezTo>
                  <a:pt x="1545241" y="1586293"/>
                  <a:pt x="1154049" y="794480"/>
                  <a:pt x="1469231" y="677323"/>
                </a:cubicBezTo>
                <a:cubicBezTo>
                  <a:pt x="1785271" y="559784"/>
                  <a:pt x="1854041" y="1076516"/>
                  <a:pt x="1854041" y="1076516"/>
                </a:cubicBezTo>
                <a:lnTo>
                  <a:pt x="1854041" y="0"/>
                </a:lnTo>
                <a:lnTo>
                  <a:pt x="0" y="0"/>
                </a:lnTo>
                <a:lnTo>
                  <a:pt x="0" y="1754791"/>
                </a:lnTo>
                <a:close/>
              </a:path>
            </a:pathLst>
          </a:custGeom>
          <a:noFill/>
          <a:ln w="38100" cap="rnd" cmpd="sng">
            <a:solidFill>
              <a:srgbClr val="75707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5" name="Google Shape;655;p2"/>
          <p:cNvSpPr/>
          <p:nvPr/>
        </p:nvSpPr>
        <p:spPr>
          <a:xfrm>
            <a:off x="7954699" y="5304240"/>
            <a:ext cx="450166" cy="401523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6" name="Google Shape;656;p2"/>
          <p:cNvGrpSpPr/>
          <p:nvPr/>
        </p:nvGrpSpPr>
        <p:grpSpPr>
          <a:xfrm>
            <a:off x="10760336" y="2230160"/>
            <a:ext cx="1452629" cy="1067443"/>
            <a:chOff x="-403127" y="371217"/>
            <a:chExt cx="1204344" cy="852925"/>
          </a:xfrm>
        </p:grpSpPr>
        <p:grpSp>
          <p:nvGrpSpPr>
            <p:cNvPr id="657" name="Google Shape;657;p2"/>
            <p:cNvGrpSpPr/>
            <p:nvPr/>
          </p:nvGrpSpPr>
          <p:grpSpPr>
            <a:xfrm flipH="1">
              <a:off x="-403127" y="400231"/>
              <a:ext cx="1182052" cy="823911"/>
              <a:chOff x="-380835" y="371217"/>
              <a:chExt cx="1182052" cy="823911"/>
            </a:xfrm>
          </p:grpSpPr>
          <p:grpSp>
            <p:nvGrpSpPr>
              <p:cNvPr id="658" name="Google Shape;658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59" name="Google Shape;659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2" name="Google Shape;662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63" name="Google Shape;663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65" name="Google Shape;665;p2"/>
            <p:cNvGrpSpPr/>
            <p:nvPr/>
          </p:nvGrpSpPr>
          <p:grpSpPr>
            <a:xfrm flipH="1">
              <a:off x="-380835" y="371217"/>
              <a:ext cx="1182052" cy="823911"/>
              <a:chOff x="-380835" y="371217"/>
              <a:chExt cx="1182052" cy="823911"/>
            </a:xfrm>
          </p:grpSpPr>
          <p:grpSp>
            <p:nvGrpSpPr>
              <p:cNvPr id="666" name="Google Shape;666;p2"/>
              <p:cNvGrpSpPr/>
              <p:nvPr/>
            </p:nvGrpSpPr>
            <p:grpSpPr>
              <a:xfrm>
                <a:off x="-276917" y="371217"/>
                <a:ext cx="1078134" cy="565412"/>
                <a:chOff x="-276917" y="371217"/>
                <a:chExt cx="1078134" cy="565412"/>
              </a:xfrm>
            </p:grpSpPr>
            <p:sp>
              <p:nvSpPr>
                <p:cNvPr id="667" name="Google Shape;667;p2"/>
                <p:cNvSpPr/>
                <p:nvPr/>
              </p:nvSpPr>
              <p:spPr>
                <a:xfrm>
                  <a:off x="-3264" y="496851"/>
                  <a:ext cx="599598" cy="439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98" h="439778" extrusionOk="0">
                      <a:moveTo>
                        <a:pt x="510254" y="0"/>
                      </a:moveTo>
                      <a:lnTo>
                        <a:pt x="0" y="174403"/>
                      </a:lnTo>
                      <a:lnTo>
                        <a:pt x="90106" y="434054"/>
                      </a:lnTo>
                      <a:cubicBezTo>
                        <a:pt x="278511" y="460439"/>
                        <a:pt x="468059" y="394621"/>
                        <a:pt x="599599" y="257270"/>
                      </a:cubicBezTo>
                      <a:lnTo>
                        <a:pt x="510254" y="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2"/>
                <p:cNvSpPr/>
                <p:nvPr/>
              </p:nvSpPr>
              <p:spPr>
                <a:xfrm>
                  <a:off x="-276917" y="371217"/>
                  <a:ext cx="1078134" cy="458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134" h="458057" extrusionOk="0">
                      <a:moveTo>
                        <a:pt x="1078135" y="41910"/>
                      </a:moveTo>
                      <a:lnTo>
                        <a:pt x="618554" y="458057"/>
                      </a:lnTo>
                      <a:lnTo>
                        <a:pt x="0" y="416147"/>
                      </a:lnTo>
                      <a:lnTo>
                        <a:pt x="64294" y="357950"/>
                      </a:lnTo>
                      <a:lnTo>
                        <a:pt x="98965" y="326517"/>
                      </a:lnTo>
                      <a:lnTo>
                        <a:pt x="459581" y="0"/>
                      </a:lnTo>
                      <a:lnTo>
                        <a:pt x="944975" y="32957"/>
                      </a:lnTo>
                      <a:lnTo>
                        <a:pt x="991553" y="36100"/>
                      </a:lnTo>
                      <a:close/>
                    </a:path>
                  </a:pathLst>
                </a:custGeom>
                <a:solidFill>
                  <a:srgbClr val="3D40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2"/>
                <p:cNvSpPr/>
                <p:nvPr/>
              </p:nvSpPr>
              <p:spPr>
                <a:xfrm>
                  <a:off x="-212623" y="371217"/>
                  <a:ext cx="927258" cy="393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258" h="393954" extrusionOk="0">
                      <a:moveTo>
                        <a:pt x="927259" y="36100"/>
                      </a:moveTo>
                      <a:lnTo>
                        <a:pt x="531971" y="393954"/>
                      </a:lnTo>
                      <a:lnTo>
                        <a:pt x="0" y="357950"/>
                      </a:lnTo>
                      <a:lnTo>
                        <a:pt x="34671" y="326517"/>
                      </a:lnTo>
                      <a:lnTo>
                        <a:pt x="395288" y="0"/>
                      </a:lnTo>
                      <a:lnTo>
                        <a:pt x="880682" y="32957"/>
                      </a:lnTo>
                      <a:close/>
                    </a:path>
                  </a:pathLst>
                </a:custGeom>
                <a:solidFill>
                  <a:srgbClr val="484D5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2"/>
              <p:cNvGrpSpPr/>
              <p:nvPr/>
            </p:nvGrpSpPr>
            <p:grpSpPr>
              <a:xfrm>
                <a:off x="-380835" y="555811"/>
                <a:ext cx="644461" cy="639317"/>
                <a:chOff x="-380835" y="555811"/>
                <a:chExt cx="644461" cy="639317"/>
              </a:xfrm>
            </p:grpSpPr>
            <p:sp>
              <p:nvSpPr>
                <p:cNvPr id="671" name="Google Shape;671;p2"/>
                <p:cNvSpPr/>
                <p:nvPr/>
              </p:nvSpPr>
              <p:spPr>
                <a:xfrm>
                  <a:off x="-321494" y="555811"/>
                  <a:ext cx="585120" cy="588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120" h="588168" extrusionOk="0">
                      <a:moveTo>
                        <a:pt x="24956" y="588169"/>
                      </a:moveTo>
                      <a:lnTo>
                        <a:pt x="0" y="585883"/>
                      </a:lnTo>
                      <a:lnTo>
                        <a:pt x="32766" y="222790"/>
                      </a:lnTo>
                      <a:lnTo>
                        <a:pt x="575596" y="0"/>
                      </a:lnTo>
                      <a:lnTo>
                        <a:pt x="585121" y="23241"/>
                      </a:lnTo>
                      <a:lnTo>
                        <a:pt x="56388" y="240221"/>
                      </a:ln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2"/>
                <p:cNvSpPr/>
                <p:nvPr/>
              </p:nvSpPr>
              <p:spPr>
                <a:xfrm>
                  <a:off x="-380835" y="1007010"/>
                  <a:ext cx="121695" cy="18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5" h="188118" extrusionOk="0">
                      <a:moveTo>
                        <a:pt x="85058" y="1619"/>
                      </a:moveTo>
                      <a:lnTo>
                        <a:pt x="79915" y="0"/>
                      </a:lnTo>
                      <a:cubicBezTo>
                        <a:pt x="64484" y="5810"/>
                        <a:pt x="10573" y="35814"/>
                        <a:pt x="0" y="170783"/>
                      </a:cubicBezTo>
                      <a:lnTo>
                        <a:pt x="111824" y="188119"/>
                      </a:lnTo>
                      <a:cubicBezTo>
                        <a:pt x="140684" y="56483"/>
                        <a:pt x="98393" y="12002"/>
                        <a:pt x="85058" y="1619"/>
                      </a:cubicBezTo>
                      <a:close/>
                    </a:path>
                  </a:pathLst>
                </a:custGeom>
                <a:solidFill>
                  <a:srgbClr val="FFD52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73" name="Google Shape;673;p2"/>
          <p:cNvGrpSpPr/>
          <p:nvPr/>
        </p:nvGrpSpPr>
        <p:grpSpPr>
          <a:xfrm rot="-439290">
            <a:off x="2350596" y="5487666"/>
            <a:ext cx="1983980" cy="1494753"/>
            <a:chOff x="696549" y="4578468"/>
            <a:chExt cx="854162" cy="810702"/>
          </a:xfrm>
        </p:grpSpPr>
        <p:grpSp>
          <p:nvGrpSpPr>
            <p:cNvPr id="674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675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688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0" name="Google Shape;305;p2"/>
          <p:cNvSpPr txBox="1"/>
          <p:nvPr/>
        </p:nvSpPr>
        <p:spPr>
          <a:xfrm>
            <a:off x="2634919" y="65947"/>
            <a:ext cx="546459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Luật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>
                  <a:solidFill>
                    <a:srgbClr val="7E0000"/>
                  </a:solidFill>
                </a:ln>
                <a:solidFill>
                  <a:srgbClr val="9E0000"/>
                </a:solidFill>
                <a:effectLst/>
                <a:uLnTx/>
                <a:uFillTx/>
                <a:latin typeface="UTM Staccato " panose="02040603050506020204" pitchFamily="18" charset="0"/>
                <a:ea typeface="Overlock"/>
                <a:cs typeface="Overlock"/>
                <a:sym typeface="Overlock"/>
              </a:rPr>
              <a:t>:</a:t>
            </a:r>
            <a:endParaRPr kumimoji="0" sz="2400" b="0" i="0" u="none" strike="noStrike" kern="1200" cap="none" spc="0" normalizeH="0" baseline="0" noProof="0" dirty="0">
              <a:ln>
                <a:solidFill>
                  <a:srgbClr val="7E0000"/>
                </a:solidFill>
              </a:ln>
              <a:solidFill>
                <a:srgbClr val="9E0000"/>
              </a:solidFill>
              <a:effectLst/>
              <a:uLnTx/>
              <a:uFillTx/>
              <a:latin typeface="UTM Staccato " panose="02040603050506020204" pitchFamily="18" charset="0"/>
              <a:ea typeface="Overlock"/>
              <a:cs typeface="Overlock"/>
              <a:sym typeface="Overlock"/>
            </a:endParaRPr>
          </a:p>
        </p:txBody>
      </p:sp>
      <p:sp>
        <p:nvSpPr>
          <p:cNvPr id="701" name="Google Shape;463;p2"/>
          <p:cNvSpPr/>
          <p:nvPr/>
        </p:nvSpPr>
        <p:spPr>
          <a:xfrm>
            <a:off x="7781572" y="6772563"/>
            <a:ext cx="614611" cy="653489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2" name="Google Shape;476;p2"/>
          <p:cNvGrpSpPr/>
          <p:nvPr/>
        </p:nvGrpSpPr>
        <p:grpSpPr>
          <a:xfrm rot="16449642">
            <a:off x="9292365" y="6155224"/>
            <a:ext cx="1834856" cy="1827065"/>
            <a:chOff x="9297121" y="4956135"/>
            <a:chExt cx="1834856" cy="1827065"/>
          </a:xfrm>
        </p:grpSpPr>
        <p:grpSp>
          <p:nvGrpSpPr>
            <p:cNvPr id="703" name="Google Shape;477;p2"/>
            <p:cNvGrpSpPr/>
            <p:nvPr/>
          </p:nvGrpSpPr>
          <p:grpSpPr>
            <a:xfrm>
              <a:off x="9328898" y="5003504"/>
              <a:ext cx="1803080" cy="1779696"/>
              <a:chOff x="5748327" y="3124191"/>
              <a:chExt cx="696662" cy="611618"/>
            </a:xfrm>
          </p:grpSpPr>
          <p:grpSp>
            <p:nvGrpSpPr>
              <p:cNvPr id="733" name="Google Shape;478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48" name="Google Shape;479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480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50" name="Google Shape;481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59" name="Google Shape;482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60" name="Google Shape;483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51" name="Google Shape;484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52" name="Google Shape;485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56" name="Google Shape;486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7" name="Google Shape;487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8" name="Google Shape;488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53" name="Google Shape;489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54" name="Google Shape;490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55" name="Google Shape;491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34" name="Google Shape;492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35" name="Google Shape;493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494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75707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37" name="Google Shape;495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46" name="Google Shape;496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497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75707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38" name="Google Shape;498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39" name="Google Shape;499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43" name="Google Shape;500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4" name="Google Shape;501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5" name="Google Shape;502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40" name="Google Shape;503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41" name="Google Shape;504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42" name="Google Shape;505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757070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704" name="Google Shape;506;p2"/>
            <p:cNvGrpSpPr/>
            <p:nvPr/>
          </p:nvGrpSpPr>
          <p:grpSpPr>
            <a:xfrm>
              <a:off x="9297121" y="4956135"/>
              <a:ext cx="1803080" cy="1779696"/>
              <a:chOff x="5748327" y="3124191"/>
              <a:chExt cx="696662" cy="611618"/>
            </a:xfrm>
          </p:grpSpPr>
          <p:grpSp>
            <p:nvGrpSpPr>
              <p:cNvPr id="705" name="Google Shape;507;p2"/>
              <p:cNvGrpSpPr/>
              <p:nvPr/>
            </p:nvGrpSpPr>
            <p:grpSpPr>
              <a:xfrm>
                <a:off x="6032547" y="3282867"/>
                <a:ext cx="412442" cy="452942"/>
                <a:chOff x="6032547" y="3282867"/>
                <a:chExt cx="412442" cy="452942"/>
              </a:xfrm>
            </p:grpSpPr>
            <p:sp>
              <p:nvSpPr>
                <p:cNvPr id="720" name="Google Shape;508;p2"/>
                <p:cNvSpPr/>
                <p:nvPr/>
              </p:nvSpPr>
              <p:spPr>
                <a:xfrm>
                  <a:off x="6032547" y="3336353"/>
                  <a:ext cx="369776" cy="399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776" h="399456" extrusionOk="0">
                      <a:moveTo>
                        <a:pt x="364252" y="77978"/>
                      </a:moveTo>
                      <a:lnTo>
                        <a:pt x="84978" y="392207"/>
                      </a:lnTo>
                      <a:cubicBezTo>
                        <a:pt x="77073" y="401161"/>
                        <a:pt x="63452" y="401923"/>
                        <a:pt x="54403" y="393922"/>
                      </a:cubicBezTo>
                      <a:lnTo>
                        <a:pt x="7350" y="352107"/>
                      </a:lnTo>
                      <a:cubicBezTo>
                        <a:pt x="-1699" y="344106"/>
                        <a:pt x="-2461" y="330485"/>
                        <a:pt x="5445" y="321532"/>
                      </a:cubicBezTo>
                      <a:lnTo>
                        <a:pt x="284718" y="7302"/>
                      </a:lnTo>
                      <a:cubicBezTo>
                        <a:pt x="292624" y="-1651"/>
                        <a:pt x="306340" y="-2509"/>
                        <a:pt x="315388" y="5492"/>
                      </a:cubicBezTo>
                      <a:lnTo>
                        <a:pt x="362442" y="47307"/>
                      </a:lnTo>
                      <a:cubicBezTo>
                        <a:pt x="371490" y="55308"/>
                        <a:pt x="372252" y="69024"/>
                        <a:pt x="364252" y="77978"/>
                      </a:cubicBezTo>
                      <a:close/>
                    </a:path>
                  </a:pathLst>
                </a:custGeom>
                <a:solidFill>
                  <a:srgbClr val="008C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509;p2"/>
                <p:cNvSpPr/>
                <p:nvPr/>
              </p:nvSpPr>
              <p:spPr>
                <a:xfrm>
                  <a:off x="6032633" y="3336392"/>
                  <a:ext cx="338924" cy="372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924" h="372928" extrusionOk="0">
                      <a:moveTo>
                        <a:pt x="315302" y="5454"/>
                      </a:moveTo>
                      <a:cubicBezTo>
                        <a:pt x="306349" y="-2452"/>
                        <a:pt x="292633" y="-1690"/>
                        <a:pt x="284727" y="7264"/>
                      </a:cubicBezTo>
                      <a:lnTo>
                        <a:pt x="5454" y="321398"/>
                      </a:lnTo>
                      <a:cubicBezTo>
                        <a:pt x="-2452" y="330352"/>
                        <a:pt x="-1690" y="344068"/>
                        <a:pt x="7264" y="351974"/>
                      </a:cubicBezTo>
                      <a:lnTo>
                        <a:pt x="30886" y="372929"/>
                      </a:lnTo>
                      <a:lnTo>
                        <a:pt x="338924" y="26314"/>
                      </a:lnTo>
                      <a:lnTo>
                        <a:pt x="315302" y="5454"/>
                      </a:lnTo>
                      <a:close/>
                    </a:path>
                  </a:pathLst>
                </a:custGeom>
                <a:solidFill>
                  <a:srgbClr val="00B25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22" name="Google Shape;510;p2"/>
                <p:cNvGrpSpPr/>
                <p:nvPr/>
              </p:nvGrpSpPr>
              <p:grpSpPr>
                <a:xfrm>
                  <a:off x="6344125" y="3282867"/>
                  <a:ext cx="100864" cy="104413"/>
                  <a:chOff x="6344125" y="3282867"/>
                  <a:chExt cx="100864" cy="104413"/>
                </a:xfrm>
              </p:grpSpPr>
              <p:sp>
                <p:nvSpPr>
                  <p:cNvPr id="731" name="Google Shape;511;p2"/>
                  <p:cNvSpPr/>
                  <p:nvPr/>
                </p:nvSpPr>
                <p:spPr>
                  <a:xfrm>
                    <a:off x="6344125" y="3282867"/>
                    <a:ext cx="100864" cy="1044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4" h="104413" extrusionOk="0">
                        <a:moveTo>
                          <a:pt x="93250" y="5734"/>
                        </a:moveTo>
                        <a:lnTo>
                          <a:pt x="93250" y="5734"/>
                        </a:lnTo>
                        <a:cubicBezTo>
                          <a:pt x="86201" y="-457"/>
                          <a:pt x="76105" y="-1790"/>
                          <a:pt x="67818" y="2496"/>
                        </a:cubicBezTo>
                        <a:lnTo>
                          <a:pt x="52864" y="10211"/>
                        </a:lnTo>
                        <a:cubicBezTo>
                          <a:pt x="40100" y="16783"/>
                          <a:pt x="28670" y="25642"/>
                          <a:pt x="19145" y="36405"/>
                        </a:cubicBezTo>
                        <a:lnTo>
                          <a:pt x="0" y="57931"/>
                        </a:lnTo>
                        <a:lnTo>
                          <a:pt x="26194" y="81172"/>
                        </a:lnTo>
                        <a:lnTo>
                          <a:pt x="52388" y="104413"/>
                        </a:lnTo>
                        <a:lnTo>
                          <a:pt x="71533" y="82887"/>
                        </a:lnTo>
                        <a:cubicBezTo>
                          <a:pt x="81058" y="72124"/>
                          <a:pt x="88487" y="59741"/>
                          <a:pt x="93536" y="46311"/>
                        </a:cubicBezTo>
                        <a:lnTo>
                          <a:pt x="99441" y="30499"/>
                        </a:lnTo>
                        <a:cubicBezTo>
                          <a:pt x="102680" y="21927"/>
                          <a:pt x="100298" y="12021"/>
                          <a:pt x="93250" y="5734"/>
                        </a:cubicBezTo>
                        <a:close/>
                      </a:path>
                    </a:pathLst>
                  </a:custGeom>
                  <a:solidFill>
                    <a:srgbClr val="008C4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512;p2"/>
                  <p:cNvSpPr/>
                  <p:nvPr/>
                </p:nvSpPr>
                <p:spPr>
                  <a:xfrm>
                    <a:off x="6344125" y="3282929"/>
                    <a:ext cx="100795" cy="81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795" h="81300" extrusionOk="0">
                        <a:moveTo>
                          <a:pt x="100774" y="23579"/>
                        </a:moveTo>
                        <a:cubicBezTo>
                          <a:pt x="98393" y="23865"/>
                          <a:pt x="96203" y="24627"/>
                          <a:pt x="94012" y="25770"/>
                        </a:cubicBezTo>
                        <a:lnTo>
                          <a:pt x="79057" y="33580"/>
                        </a:lnTo>
                        <a:cubicBezTo>
                          <a:pt x="66294" y="40152"/>
                          <a:pt x="54864" y="49011"/>
                          <a:pt x="45339" y="59774"/>
                        </a:cubicBezTo>
                        <a:lnTo>
                          <a:pt x="26194" y="81300"/>
                        </a:lnTo>
                        <a:lnTo>
                          <a:pt x="0" y="57964"/>
                        </a:lnTo>
                        <a:lnTo>
                          <a:pt x="19145" y="36438"/>
                        </a:lnTo>
                        <a:cubicBezTo>
                          <a:pt x="28670" y="25770"/>
                          <a:pt x="40005" y="16816"/>
                          <a:pt x="52864" y="10244"/>
                        </a:cubicBezTo>
                        <a:lnTo>
                          <a:pt x="67913" y="2529"/>
                        </a:lnTo>
                        <a:cubicBezTo>
                          <a:pt x="76200" y="-1758"/>
                          <a:pt x="86297" y="-519"/>
                          <a:pt x="93345" y="5672"/>
                        </a:cubicBezTo>
                        <a:lnTo>
                          <a:pt x="93440" y="5767"/>
                        </a:lnTo>
                        <a:cubicBezTo>
                          <a:pt x="98489" y="10339"/>
                          <a:pt x="101060" y="16911"/>
                          <a:pt x="100774" y="23579"/>
                        </a:cubicBezTo>
                        <a:close/>
                      </a:path>
                    </a:pathLst>
                  </a:custGeom>
                  <a:solidFill>
                    <a:srgbClr val="00B255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513;p2"/>
                <p:cNvGrpSpPr/>
                <p:nvPr/>
              </p:nvGrpSpPr>
              <p:grpSpPr>
                <a:xfrm>
                  <a:off x="6047111" y="3351416"/>
                  <a:ext cx="342765" cy="366930"/>
                  <a:chOff x="6047111" y="3351416"/>
                  <a:chExt cx="342765" cy="366930"/>
                </a:xfrm>
              </p:grpSpPr>
              <p:grpSp>
                <p:nvGrpSpPr>
                  <p:cNvPr id="724" name="Google Shape;514;p2"/>
                  <p:cNvGrpSpPr/>
                  <p:nvPr/>
                </p:nvGrpSpPr>
                <p:grpSpPr>
                  <a:xfrm>
                    <a:off x="6168200" y="3351416"/>
                    <a:ext cx="221676" cy="238365"/>
                    <a:chOff x="6168200" y="3351416"/>
                    <a:chExt cx="221676" cy="238365"/>
                  </a:xfrm>
                </p:grpSpPr>
                <p:sp>
                  <p:nvSpPr>
                    <p:cNvPr id="728" name="Google Shape;515;p2"/>
                    <p:cNvSpPr/>
                    <p:nvPr/>
                  </p:nvSpPr>
                  <p:spPr>
                    <a:xfrm rot="-2902359">
                      <a:off x="6332119" y="3341638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9" name="Google Shape;516;p2"/>
                    <p:cNvSpPr/>
                    <p:nvPr/>
                  </p:nvSpPr>
                  <p:spPr>
                    <a:xfrm rot="-2902359">
                      <a:off x="6302778" y="3374623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7"/>
                          </a:lnTo>
                          <a:lnTo>
                            <a:pt x="0" y="106397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30" name="Google Shape;517;p2"/>
                    <p:cNvSpPr/>
                    <p:nvPr/>
                  </p:nvSpPr>
                  <p:spPr>
                    <a:xfrm>
                      <a:off x="6168200" y="3473766"/>
                      <a:ext cx="106009" cy="1160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6009" h="116015" extrusionOk="0">
                          <a:moveTo>
                            <a:pt x="73150" y="75915"/>
                          </a:moveTo>
                          <a:cubicBezTo>
                            <a:pt x="46099" y="106395"/>
                            <a:pt x="15143" y="123064"/>
                            <a:pt x="3999" y="113158"/>
                          </a:cubicBezTo>
                          <a:cubicBezTo>
                            <a:pt x="-7145" y="103252"/>
                            <a:pt x="5808" y="70581"/>
                            <a:pt x="32859" y="40101"/>
                          </a:cubicBezTo>
                          <a:cubicBezTo>
                            <a:pt x="59910" y="9621"/>
                            <a:pt x="90867" y="-7048"/>
                            <a:pt x="102011" y="2858"/>
                          </a:cubicBezTo>
                          <a:cubicBezTo>
                            <a:pt x="113155" y="12764"/>
                            <a:pt x="100201" y="45435"/>
                            <a:pt x="73150" y="75915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25" name="Google Shape;518;p2"/>
                  <p:cNvGrpSpPr/>
                  <p:nvPr/>
                </p:nvGrpSpPr>
                <p:grpSpPr>
                  <a:xfrm>
                    <a:off x="6047111" y="3598485"/>
                    <a:ext cx="123187" cy="119862"/>
                    <a:chOff x="6047111" y="3598485"/>
                    <a:chExt cx="123187" cy="119862"/>
                  </a:xfrm>
                </p:grpSpPr>
                <p:sp>
                  <p:nvSpPr>
                    <p:cNvPr id="726" name="Google Shape;519;p2"/>
                    <p:cNvSpPr/>
                    <p:nvPr/>
                  </p:nvSpPr>
                  <p:spPr>
                    <a:xfrm rot="-2902130">
                      <a:off x="6112547" y="3588709"/>
                      <a:ext cx="21620" cy="1063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0" h="106388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89"/>
                          </a:lnTo>
                          <a:lnTo>
                            <a:pt x="0" y="106389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27" name="Google Shape;520;p2"/>
                    <p:cNvSpPr/>
                    <p:nvPr/>
                  </p:nvSpPr>
                  <p:spPr>
                    <a:xfrm rot="-2901873">
                      <a:off x="6083242" y="3621724"/>
                      <a:ext cx="21622" cy="10639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2" h="106396" extrusionOk="0">
                          <a:moveTo>
                            <a:pt x="0" y="0"/>
                          </a:moveTo>
                          <a:lnTo>
                            <a:pt x="21622" y="0"/>
                          </a:lnTo>
                          <a:lnTo>
                            <a:pt x="21622" y="106396"/>
                          </a:lnTo>
                          <a:lnTo>
                            <a:pt x="0" y="106396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706" name="Google Shape;521;p2"/>
              <p:cNvGrpSpPr/>
              <p:nvPr/>
            </p:nvGrpSpPr>
            <p:grpSpPr>
              <a:xfrm>
                <a:off x="5748327" y="3124191"/>
                <a:ext cx="551475" cy="220228"/>
                <a:chOff x="5748327" y="3124191"/>
                <a:chExt cx="551475" cy="220228"/>
              </a:xfrm>
            </p:grpSpPr>
            <p:sp>
              <p:nvSpPr>
                <p:cNvPr id="707" name="Google Shape;522;p2"/>
                <p:cNvSpPr/>
                <p:nvPr/>
              </p:nvSpPr>
              <p:spPr>
                <a:xfrm>
                  <a:off x="5748327" y="3124191"/>
                  <a:ext cx="464823" cy="220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823" h="220228" extrusionOk="0">
                      <a:moveTo>
                        <a:pt x="449113" y="103069"/>
                      </a:moveTo>
                      <a:lnTo>
                        <a:pt x="45063" y="219370"/>
                      </a:lnTo>
                      <a:cubicBezTo>
                        <a:pt x="33633" y="222703"/>
                        <a:pt x="21631" y="216036"/>
                        <a:pt x="18297" y="204511"/>
                      </a:cubicBezTo>
                      <a:lnTo>
                        <a:pt x="867" y="143932"/>
                      </a:lnTo>
                      <a:cubicBezTo>
                        <a:pt x="-2467" y="132311"/>
                        <a:pt x="4105" y="120405"/>
                        <a:pt x="15630" y="117071"/>
                      </a:cubicBezTo>
                      <a:lnTo>
                        <a:pt x="419681" y="866"/>
                      </a:lnTo>
                      <a:cubicBezTo>
                        <a:pt x="431111" y="-2468"/>
                        <a:pt x="443208" y="4105"/>
                        <a:pt x="446541" y="15725"/>
                      </a:cubicBezTo>
                      <a:lnTo>
                        <a:pt x="463972" y="76304"/>
                      </a:lnTo>
                      <a:cubicBezTo>
                        <a:pt x="467306" y="87829"/>
                        <a:pt x="460543" y="99831"/>
                        <a:pt x="449113" y="103069"/>
                      </a:cubicBezTo>
                      <a:close/>
                    </a:path>
                  </a:pathLst>
                </a:custGeom>
                <a:solidFill>
                  <a:srgbClr val="AE1E0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523;p2"/>
                <p:cNvSpPr/>
                <p:nvPr/>
              </p:nvSpPr>
              <p:spPr>
                <a:xfrm>
                  <a:off x="5748369" y="3124232"/>
                  <a:ext cx="455167" cy="174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67" h="174180" extrusionOk="0">
                      <a:moveTo>
                        <a:pt x="446405" y="15684"/>
                      </a:moveTo>
                      <a:cubicBezTo>
                        <a:pt x="443071" y="4159"/>
                        <a:pt x="431069" y="-2413"/>
                        <a:pt x="419544" y="825"/>
                      </a:cubicBezTo>
                      <a:lnTo>
                        <a:pt x="15684" y="117030"/>
                      </a:lnTo>
                      <a:cubicBezTo>
                        <a:pt x="4159" y="120364"/>
                        <a:pt x="-2413" y="132365"/>
                        <a:pt x="825" y="143891"/>
                      </a:cubicBezTo>
                      <a:lnTo>
                        <a:pt x="9588" y="174180"/>
                      </a:lnTo>
                      <a:lnTo>
                        <a:pt x="455168" y="45974"/>
                      </a:lnTo>
                      <a:lnTo>
                        <a:pt x="446405" y="15684"/>
                      </a:lnTo>
                      <a:close/>
                    </a:path>
                  </a:pathLst>
                </a:custGeom>
                <a:solidFill>
                  <a:srgbClr val="FF58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709" name="Google Shape;524;p2"/>
                <p:cNvGrpSpPr/>
                <p:nvPr/>
              </p:nvGrpSpPr>
              <p:grpSpPr>
                <a:xfrm>
                  <a:off x="6192106" y="3124420"/>
                  <a:ext cx="107696" cy="79789"/>
                  <a:chOff x="6192106" y="3124420"/>
                  <a:chExt cx="107696" cy="79789"/>
                </a:xfrm>
              </p:grpSpPr>
              <p:sp>
                <p:nvSpPr>
                  <p:cNvPr id="718" name="Google Shape;525;p2"/>
                  <p:cNvSpPr/>
                  <p:nvPr/>
                </p:nvSpPr>
                <p:spPr>
                  <a:xfrm>
                    <a:off x="6192106" y="3124420"/>
                    <a:ext cx="107647" cy="79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47" h="79789" extrusionOk="0">
                        <a:moveTo>
                          <a:pt x="106775" y="18353"/>
                        </a:moveTo>
                        <a:lnTo>
                          <a:pt x="106775" y="18353"/>
                        </a:lnTo>
                        <a:cubicBezTo>
                          <a:pt x="104203" y="9304"/>
                          <a:pt x="96298" y="2827"/>
                          <a:pt x="86963" y="1970"/>
                        </a:cubicBezTo>
                        <a:lnTo>
                          <a:pt x="70199" y="446"/>
                        </a:lnTo>
                        <a:cubicBezTo>
                          <a:pt x="55912" y="-792"/>
                          <a:pt x="41529" y="541"/>
                          <a:pt x="27718" y="4542"/>
                        </a:cubicBezTo>
                        <a:lnTo>
                          <a:pt x="0" y="12543"/>
                        </a:lnTo>
                        <a:lnTo>
                          <a:pt x="9716" y="46166"/>
                        </a:lnTo>
                        <a:lnTo>
                          <a:pt x="19431" y="79789"/>
                        </a:lnTo>
                        <a:lnTo>
                          <a:pt x="47149" y="71788"/>
                        </a:lnTo>
                        <a:cubicBezTo>
                          <a:pt x="60960" y="67788"/>
                          <a:pt x="73819" y="61311"/>
                          <a:pt x="85249" y="52738"/>
                        </a:cubicBezTo>
                        <a:lnTo>
                          <a:pt x="98679" y="42546"/>
                        </a:lnTo>
                        <a:cubicBezTo>
                          <a:pt x="106108" y="37022"/>
                          <a:pt x="109347" y="27402"/>
                          <a:pt x="106775" y="18353"/>
                        </a:cubicBezTo>
                        <a:close/>
                      </a:path>
                    </a:pathLst>
                  </a:custGeom>
                  <a:solidFill>
                    <a:srgbClr val="AE1E0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526;p2"/>
                  <p:cNvSpPr/>
                  <p:nvPr/>
                </p:nvSpPr>
                <p:spPr>
                  <a:xfrm>
                    <a:off x="6192201" y="3124476"/>
                    <a:ext cx="107601" cy="46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01" h="46205" extrusionOk="0">
                        <a:moveTo>
                          <a:pt x="103442" y="37443"/>
                        </a:moveTo>
                        <a:cubicBezTo>
                          <a:pt x="101346" y="36395"/>
                          <a:pt x="99060" y="35919"/>
                          <a:pt x="96584" y="35633"/>
                        </a:cubicBezTo>
                        <a:lnTo>
                          <a:pt x="79724" y="34204"/>
                        </a:lnTo>
                        <a:cubicBezTo>
                          <a:pt x="65437" y="32966"/>
                          <a:pt x="51054" y="34395"/>
                          <a:pt x="37243" y="38300"/>
                        </a:cubicBezTo>
                        <a:lnTo>
                          <a:pt x="9620" y="46206"/>
                        </a:lnTo>
                        <a:lnTo>
                          <a:pt x="0" y="12487"/>
                        </a:lnTo>
                        <a:lnTo>
                          <a:pt x="27623" y="4581"/>
                        </a:lnTo>
                        <a:cubicBezTo>
                          <a:pt x="41434" y="581"/>
                          <a:pt x="55817" y="-848"/>
                          <a:pt x="70104" y="486"/>
                        </a:cubicBezTo>
                        <a:lnTo>
                          <a:pt x="86963" y="2010"/>
                        </a:lnTo>
                        <a:cubicBezTo>
                          <a:pt x="96203" y="2772"/>
                          <a:pt x="104108" y="9249"/>
                          <a:pt x="106680" y="18202"/>
                        </a:cubicBezTo>
                        <a:lnTo>
                          <a:pt x="106680" y="18297"/>
                        </a:lnTo>
                        <a:cubicBezTo>
                          <a:pt x="108680" y="24965"/>
                          <a:pt x="107347" y="32013"/>
                          <a:pt x="103442" y="37443"/>
                        </a:cubicBezTo>
                        <a:close/>
                      </a:path>
                    </a:pathLst>
                  </a:custGeom>
                  <a:solidFill>
                    <a:srgbClr val="FF582A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10" name="Google Shape;527;p2"/>
                <p:cNvGrpSpPr/>
                <p:nvPr/>
              </p:nvGrpSpPr>
              <p:grpSpPr>
                <a:xfrm>
                  <a:off x="5777185" y="3127960"/>
                  <a:ext cx="410155" cy="211732"/>
                  <a:chOff x="5777185" y="3127960"/>
                  <a:chExt cx="410155" cy="211732"/>
                </a:xfrm>
              </p:grpSpPr>
              <p:grpSp>
                <p:nvGrpSpPr>
                  <p:cNvPr id="711" name="Google Shape;528;p2"/>
                  <p:cNvGrpSpPr/>
                  <p:nvPr/>
                </p:nvGrpSpPr>
                <p:grpSpPr>
                  <a:xfrm>
                    <a:off x="5915012" y="3127960"/>
                    <a:ext cx="272327" cy="137711"/>
                    <a:chOff x="5915012" y="3127960"/>
                    <a:chExt cx="272327" cy="137711"/>
                  </a:xfrm>
                </p:grpSpPr>
                <p:sp>
                  <p:nvSpPr>
                    <p:cNvPr id="715" name="Google Shape;529;p2"/>
                    <p:cNvSpPr/>
                    <p:nvPr/>
                  </p:nvSpPr>
                  <p:spPr>
                    <a:xfrm rot="-963099">
                      <a:off x="6151431" y="312887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6" name="Google Shape;530;p2"/>
                    <p:cNvSpPr/>
                    <p:nvPr/>
                  </p:nvSpPr>
                  <p:spPr>
                    <a:xfrm rot="-963099">
                      <a:off x="6109042" y="3141064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7" name="Google Shape;531;p2"/>
                    <p:cNvSpPr/>
                    <p:nvPr/>
                  </p:nvSpPr>
                  <p:spPr>
                    <a:xfrm>
                      <a:off x="5915012" y="3199737"/>
                      <a:ext cx="142517" cy="659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517" h="65934" extrusionOk="0">
                          <a:moveTo>
                            <a:pt x="78688" y="58861"/>
                          </a:moveTo>
                          <a:cubicBezTo>
                            <a:pt x="39541" y="70100"/>
                            <a:pt x="4489" y="67719"/>
                            <a:pt x="393" y="53336"/>
                          </a:cubicBezTo>
                          <a:cubicBezTo>
                            <a:pt x="-3703" y="39049"/>
                            <a:pt x="24682" y="18284"/>
                            <a:pt x="63829" y="7045"/>
                          </a:cubicBezTo>
                          <a:cubicBezTo>
                            <a:pt x="102977" y="-4195"/>
                            <a:pt x="138029" y="-1718"/>
                            <a:pt x="142125" y="12569"/>
                          </a:cubicBezTo>
                          <a:cubicBezTo>
                            <a:pt x="146221" y="26857"/>
                            <a:pt x="117836" y="47621"/>
                            <a:pt x="78688" y="58861"/>
                          </a:cubicBez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grpSp>
                <p:nvGrpSpPr>
                  <p:cNvPr id="712" name="Google Shape;532;p2"/>
                  <p:cNvGrpSpPr/>
                  <p:nvPr/>
                </p:nvGrpSpPr>
                <p:grpSpPr>
                  <a:xfrm>
                    <a:off x="5777185" y="3219280"/>
                    <a:ext cx="92584" cy="120412"/>
                    <a:chOff x="5777185" y="3219280"/>
                    <a:chExt cx="92584" cy="120412"/>
                  </a:xfrm>
                </p:grpSpPr>
                <p:sp>
                  <p:nvSpPr>
                    <p:cNvPr id="713" name="Google Shape;533;p2"/>
                    <p:cNvSpPr/>
                    <p:nvPr/>
                  </p:nvSpPr>
                  <p:spPr>
                    <a:xfrm rot="-963099">
                      <a:off x="5833860" y="322019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714" name="Google Shape;534;p2"/>
                    <p:cNvSpPr/>
                    <p:nvPr/>
                  </p:nvSpPr>
                  <p:spPr>
                    <a:xfrm rot="-963099">
                      <a:off x="5791472" y="3232385"/>
                      <a:ext cx="21621" cy="10639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21" h="106392" extrusionOk="0">
                          <a:moveTo>
                            <a:pt x="0" y="0"/>
                          </a:moveTo>
                          <a:lnTo>
                            <a:pt x="21621" y="0"/>
                          </a:lnTo>
                          <a:lnTo>
                            <a:pt x="21621" y="106393"/>
                          </a:lnTo>
                          <a:lnTo>
                            <a:pt x="0" y="106393"/>
                          </a:lnTo>
                          <a:close/>
                        </a:path>
                      </a:pathLst>
                    </a:custGeom>
                    <a:solidFill>
                      <a:srgbClr val="3D405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761" name="Google Shape;673;p2"/>
          <p:cNvGrpSpPr/>
          <p:nvPr/>
        </p:nvGrpSpPr>
        <p:grpSpPr>
          <a:xfrm rot="-439290">
            <a:off x="5005021" y="11538114"/>
            <a:ext cx="2256186" cy="2123274"/>
            <a:chOff x="696549" y="4578468"/>
            <a:chExt cx="854162" cy="810702"/>
          </a:xfrm>
        </p:grpSpPr>
        <p:grpSp>
          <p:nvGrpSpPr>
            <p:cNvPr id="762" name="Google Shape;674;p2"/>
            <p:cNvGrpSpPr/>
            <p:nvPr/>
          </p:nvGrpSpPr>
          <p:grpSpPr>
            <a:xfrm>
              <a:off x="719218" y="4625163"/>
              <a:ext cx="831493" cy="764007"/>
              <a:chOff x="719218" y="4625163"/>
              <a:chExt cx="831493" cy="764007"/>
            </a:xfrm>
          </p:grpSpPr>
          <p:sp>
            <p:nvSpPr>
              <p:cNvPr id="776" name="Google Shape;675;p2"/>
              <p:cNvSpPr/>
              <p:nvPr/>
            </p:nvSpPr>
            <p:spPr>
              <a:xfrm>
                <a:off x="719218" y="4631187"/>
                <a:ext cx="808951" cy="757983"/>
              </a:xfrm>
              <a:custGeom>
                <a:avLst/>
                <a:gdLst/>
                <a:ahLst/>
                <a:cxnLst/>
                <a:rect l="l" t="t" r="r" b="b"/>
                <a:pathLst>
                  <a:path w="808951" h="757983" extrusionOk="0">
                    <a:moveTo>
                      <a:pt x="246468" y="11564"/>
                    </a:moveTo>
                    <a:cubicBezTo>
                      <a:pt x="255136" y="-437"/>
                      <a:pt x="271614" y="-3581"/>
                      <a:pt x="283997" y="4420"/>
                    </a:cubicBezTo>
                    <a:lnTo>
                      <a:pt x="518598" y="155106"/>
                    </a:lnTo>
                    <a:lnTo>
                      <a:pt x="519741" y="153582"/>
                    </a:lnTo>
                    <a:lnTo>
                      <a:pt x="547458" y="173680"/>
                    </a:lnTo>
                    <a:lnTo>
                      <a:pt x="548982" y="174823"/>
                    </a:lnTo>
                    <a:lnTo>
                      <a:pt x="549363" y="175108"/>
                    </a:lnTo>
                    <a:lnTo>
                      <a:pt x="550983" y="176251"/>
                    </a:lnTo>
                    <a:lnTo>
                      <a:pt x="578605" y="196349"/>
                    </a:lnTo>
                    <a:lnTo>
                      <a:pt x="577653" y="197778"/>
                    </a:lnTo>
                    <a:lnTo>
                      <a:pt x="798633" y="376086"/>
                    </a:lnTo>
                    <a:cubicBezTo>
                      <a:pt x="810158" y="385325"/>
                      <a:pt x="812349" y="402089"/>
                      <a:pt x="803586" y="414091"/>
                    </a:cubicBezTo>
                    <a:lnTo>
                      <a:pt x="562508" y="746418"/>
                    </a:lnTo>
                    <a:cubicBezTo>
                      <a:pt x="552792" y="759848"/>
                      <a:pt x="533552" y="761944"/>
                      <a:pt x="521360" y="750799"/>
                    </a:cubicBezTo>
                    <a:cubicBezTo>
                      <a:pt x="437730" y="674885"/>
                      <a:pt x="332479" y="572777"/>
                      <a:pt x="294855" y="565824"/>
                    </a:cubicBezTo>
                    <a:lnTo>
                      <a:pt x="268281" y="562681"/>
                    </a:lnTo>
                    <a:lnTo>
                      <a:pt x="267900" y="562395"/>
                    </a:lnTo>
                    <a:lnTo>
                      <a:pt x="256089" y="536963"/>
                    </a:lnTo>
                    <a:cubicBezTo>
                      <a:pt x="255517" y="520009"/>
                      <a:pt x="128073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468" y="1156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676;p2"/>
              <p:cNvSpPr/>
              <p:nvPr/>
            </p:nvSpPr>
            <p:spPr>
              <a:xfrm rot="-8642603">
                <a:off x="1099429" y="4871166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677;p2"/>
              <p:cNvSpPr/>
              <p:nvPr/>
            </p:nvSpPr>
            <p:spPr>
              <a:xfrm rot="-8642603">
                <a:off x="836216" y="4680349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4"/>
                    </a:lnTo>
                    <a:lnTo>
                      <a:pt x="0" y="435504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678;p2"/>
              <p:cNvSpPr/>
              <p:nvPr/>
            </p:nvSpPr>
            <p:spPr>
              <a:xfrm>
                <a:off x="742230" y="4634465"/>
                <a:ext cx="515874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874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507" y="0"/>
                    </a:lnTo>
                    <a:cubicBezTo>
                      <a:pt x="347948" y="50768"/>
                      <a:pt x="465773" y="78677"/>
                      <a:pt x="515874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679;p2"/>
              <p:cNvSpPr/>
              <p:nvPr/>
            </p:nvSpPr>
            <p:spPr>
              <a:xfrm>
                <a:off x="1011597" y="4818392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1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680;p2"/>
              <p:cNvSpPr/>
              <p:nvPr/>
            </p:nvSpPr>
            <p:spPr>
              <a:xfrm>
                <a:off x="1011597" y="4818488"/>
                <a:ext cx="539114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4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827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681;p2"/>
              <p:cNvSpPr/>
              <p:nvPr/>
            </p:nvSpPr>
            <p:spPr>
              <a:xfrm>
                <a:off x="1009311" y="4686090"/>
                <a:ext cx="200596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682;p2"/>
              <p:cNvSpPr/>
              <p:nvPr/>
            </p:nvSpPr>
            <p:spPr>
              <a:xfrm>
                <a:off x="994452" y="4714379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7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683;p2"/>
              <p:cNvSpPr/>
              <p:nvPr/>
            </p:nvSpPr>
            <p:spPr>
              <a:xfrm>
                <a:off x="974736" y="4751241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684;p2"/>
              <p:cNvSpPr/>
              <p:nvPr/>
            </p:nvSpPr>
            <p:spPr>
              <a:xfrm>
                <a:off x="952923" y="4777625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685;p2"/>
              <p:cNvSpPr/>
              <p:nvPr/>
            </p:nvSpPr>
            <p:spPr>
              <a:xfrm>
                <a:off x="1133041" y="4976695"/>
                <a:ext cx="278987" cy="222792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2" extrusionOk="0">
                    <a:moveTo>
                      <a:pt x="66294" y="3"/>
                    </a:moveTo>
                    <a:lnTo>
                      <a:pt x="0" y="104588"/>
                    </a:lnTo>
                    <a:cubicBezTo>
                      <a:pt x="0" y="104588"/>
                      <a:pt x="150304" y="171548"/>
                      <a:pt x="189548" y="222793"/>
                    </a:cubicBezTo>
                    <a:lnTo>
                      <a:pt x="278987" y="104397"/>
                    </a:lnTo>
                    <a:cubicBezTo>
                      <a:pt x="278987" y="104397"/>
                      <a:pt x="217932" y="-664"/>
                      <a:pt x="66294" y="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686;p2"/>
              <p:cNvSpPr/>
              <p:nvPr/>
            </p:nvSpPr>
            <p:spPr>
              <a:xfrm>
                <a:off x="853863" y="4827060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3"/>
                    </a:moveTo>
                    <a:lnTo>
                      <a:pt x="193643" y="223361"/>
                    </a:lnTo>
                    <a:cubicBezTo>
                      <a:pt x="193643" y="223361"/>
                      <a:pt x="63151" y="100012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3"/>
                    </a:cubicBezTo>
                    <a:close/>
                  </a:path>
                </a:pathLst>
              </a:custGeom>
              <a:solidFill>
                <a:srgbClr val="F4C6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3" name="Google Shape;687;p2"/>
            <p:cNvGrpSpPr/>
            <p:nvPr/>
          </p:nvGrpSpPr>
          <p:grpSpPr>
            <a:xfrm>
              <a:off x="696549" y="4578468"/>
              <a:ext cx="831589" cy="764125"/>
              <a:chOff x="696549" y="4578468"/>
              <a:chExt cx="831589" cy="764125"/>
            </a:xfrm>
          </p:grpSpPr>
          <p:sp>
            <p:nvSpPr>
              <p:cNvPr id="764" name="Google Shape;688;p2"/>
              <p:cNvSpPr/>
              <p:nvPr/>
            </p:nvSpPr>
            <p:spPr>
              <a:xfrm>
                <a:off x="696549" y="4584515"/>
                <a:ext cx="809047" cy="758078"/>
              </a:xfrm>
              <a:custGeom>
                <a:avLst/>
                <a:gdLst/>
                <a:ahLst/>
                <a:cxnLst/>
                <a:rect l="l" t="t" r="r" b="b"/>
                <a:pathLst>
                  <a:path w="809047" h="758078" extrusionOk="0">
                    <a:moveTo>
                      <a:pt x="246564" y="11564"/>
                    </a:moveTo>
                    <a:cubicBezTo>
                      <a:pt x="255231" y="-437"/>
                      <a:pt x="271710" y="-3581"/>
                      <a:pt x="284092" y="4420"/>
                    </a:cubicBezTo>
                    <a:lnTo>
                      <a:pt x="518693" y="155106"/>
                    </a:lnTo>
                    <a:lnTo>
                      <a:pt x="519836" y="153582"/>
                    </a:lnTo>
                    <a:lnTo>
                      <a:pt x="547554" y="173680"/>
                    </a:lnTo>
                    <a:lnTo>
                      <a:pt x="549078" y="174823"/>
                    </a:lnTo>
                    <a:lnTo>
                      <a:pt x="549459" y="175108"/>
                    </a:lnTo>
                    <a:lnTo>
                      <a:pt x="551078" y="176251"/>
                    </a:lnTo>
                    <a:lnTo>
                      <a:pt x="578700" y="196349"/>
                    </a:lnTo>
                    <a:lnTo>
                      <a:pt x="577748" y="197778"/>
                    </a:lnTo>
                    <a:lnTo>
                      <a:pt x="798728" y="376086"/>
                    </a:lnTo>
                    <a:cubicBezTo>
                      <a:pt x="810253" y="385325"/>
                      <a:pt x="812444" y="402089"/>
                      <a:pt x="803681" y="414091"/>
                    </a:cubicBezTo>
                    <a:lnTo>
                      <a:pt x="562603" y="746513"/>
                    </a:lnTo>
                    <a:cubicBezTo>
                      <a:pt x="552888" y="759943"/>
                      <a:pt x="533647" y="762039"/>
                      <a:pt x="521455" y="750895"/>
                    </a:cubicBezTo>
                    <a:cubicBezTo>
                      <a:pt x="437826" y="674980"/>
                      <a:pt x="332574" y="572872"/>
                      <a:pt x="294951" y="565919"/>
                    </a:cubicBezTo>
                    <a:lnTo>
                      <a:pt x="268376" y="562776"/>
                    </a:lnTo>
                    <a:lnTo>
                      <a:pt x="267995" y="562490"/>
                    </a:lnTo>
                    <a:lnTo>
                      <a:pt x="256184" y="537058"/>
                    </a:lnTo>
                    <a:cubicBezTo>
                      <a:pt x="255612" y="520009"/>
                      <a:pt x="128168" y="449714"/>
                      <a:pt x="13963" y="384468"/>
                    </a:cubicBezTo>
                    <a:cubicBezTo>
                      <a:pt x="-324" y="376276"/>
                      <a:pt x="-4420" y="357417"/>
                      <a:pt x="5295" y="343987"/>
                    </a:cubicBezTo>
                    <a:lnTo>
                      <a:pt x="246564" y="11564"/>
                    </a:lnTo>
                    <a:close/>
                  </a:path>
                </a:pathLst>
              </a:custGeom>
              <a:solidFill>
                <a:srgbClr val="E968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689;p2"/>
              <p:cNvSpPr/>
              <p:nvPr/>
            </p:nvSpPr>
            <p:spPr>
              <a:xfrm rot="-8642603">
                <a:off x="1076825" y="4824471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690;p2"/>
              <p:cNvSpPr/>
              <p:nvPr/>
            </p:nvSpPr>
            <p:spPr>
              <a:xfrm rot="-8642603">
                <a:off x="813613" y="4633654"/>
                <a:ext cx="329294" cy="435503"/>
              </a:xfrm>
              <a:custGeom>
                <a:avLst/>
                <a:gdLst/>
                <a:ahLst/>
                <a:cxnLst/>
                <a:rect l="l" t="t" r="r" b="b"/>
                <a:pathLst>
                  <a:path w="329294" h="435503" extrusionOk="0">
                    <a:moveTo>
                      <a:pt x="0" y="0"/>
                    </a:moveTo>
                    <a:lnTo>
                      <a:pt x="329295" y="0"/>
                    </a:lnTo>
                    <a:lnTo>
                      <a:pt x="329295" y="435503"/>
                    </a:lnTo>
                    <a:lnTo>
                      <a:pt x="0" y="435503"/>
                    </a:lnTo>
                    <a:close/>
                  </a:path>
                </a:pathLst>
              </a:custGeom>
              <a:solidFill>
                <a:srgbClr val="D6C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691;p2"/>
              <p:cNvSpPr/>
              <p:nvPr/>
            </p:nvSpPr>
            <p:spPr>
              <a:xfrm>
                <a:off x="719656" y="4587792"/>
                <a:ext cx="515778" cy="523684"/>
              </a:xfrm>
              <a:custGeom>
                <a:avLst/>
                <a:gdLst/>
                <a:ahLst/>
                <a:cxnLst/>
                <a:rect l="l" t="t" r="r" b="b"/>
                <a:pathLst>
                  <a:path w="515778" h="523684" extrusionOk="0">
                    <a:moveTo>
                      <a:pt x="269367" y="523685"/>
                    </a:moveTo>
                    <a:cubicBezTo>
                      <a:pt x="212312" y="425101"/>
                      <a:pt x="96488" y="394907"/>
                      <a:pt x="0" y="339757"/>
                    </a:cubicBezTo>
                    <a:lnTo>
                      <a:pt x="246412" y="0"/>
                    </a:lnTo>
                    <a:cubicBezTo>
                      <a:pt x="347853" y="50768"/>
                      <a:pt x="465677" y="78677"/>
                      <a:pt x="515779" y="184023"/>
                    </a:cubicBezTo>
                    <a:lnTo>
                      <a:pt x="269367" y="523685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692;p2"/>
              <p:cNvSpPr/>
              <p:nvPr/>
            </p:nvSpPr>
            <p:spPr>
              <a:xfrm>
                <a:off x="989023" y="4771720"/>
                <a:ext cx="504920" cy="538638"/>
              </a:xfrm>
              <a:custGeom>
                <a:avLst/>
                <a:gdLst/>
                <a:ahLst/>
                <a:cxnLst/>
                <a:rect l="l" t="t" r="r" b="b"/>
                <a:pathLst>
                  <a:path w="504920" h="538638" extrusionOk="0">
                    <a:moveTo>
                      <a:pt x="0" y="339757"/>
                    </a:moveTo>
                    <a:cubicBezTo>
                      <a:pt x="111443" y="363379"/>
                      <a:pt x="176117" y="464153"/>
                      <a:pt x="258509" y="538639"/>
                    </a:cubicBezTo>
                    <a:lnTo>
                      <a:pt x="504920" y="198882"/>
                    </a:lnTo>
                    <a:cubicBezTo>
                      <a:pt x="425196" y="118300"/>
                      <a:pt x="362045" y="14859"/>
                      <a:pt x="246412" y="0"/>
                    </a:cubicBezTo>
                    <a:lnTo>
                      <a:pt x="0" y="339757"/>
                    </a:lnTo>
                    <a:close/>
                  </a:path>
                </a:pathLst>
              </a:custGeom>
              <a:solidFill>
                <a:srgbClr val="F2E9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693;p2"/>
              <p:cNvSpPr/>
              <p:nvPr/>
            </p:nvSpPr>
            <p:spPr>
              <a:xfrm>
                <a:off x="989023" y="4771815"/>
                <a:ext cx="539115" cy="483584"/>
              </a:xfrm>
              <a:custGeom>
                <a:avLst/>
                <a:gdLst/>
                <a:ahLst/>
                <a:cxnLst/>
                <a:rect l="l" t="t" r="r" b="b"/>
                <a:pathLst>
                  <a:path w="539115" h="483584" extrusionOk="0">
                    <a:moveTo>
                      <a:pt x="0" y="339662"/>
                    </a:moveTo>
                    <a:cubicBezTo>
                      <a:pt x="111443" y="363284"/>
                      <a:pt x="210312" y="409099"/>
                      <a:pt x="292703" y="483584"/>
                    </a:cubicBezTo>
                    <a:lnTo>
                      <a:pt x="539115" y="143923"/>
                    </a:lnTo>
                    <a:cubicBezTo>
                      <a:pt x="459391" y="63246"/>
                      <a:pt x="362045" y="14859"/>
                      <a:pt x="246412" y="0"/>
                    </a:cubicBezTo>
                    <a:lnTo>
                      <a:pt x="0" y="3396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694;p2"/>
              <p:cNvSpPr/>
              <p:nvPr/>
            </p:nvSpPr>
            <p:spPr>
              <a:xfrm>
                <a:off x="986737" y="4639418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695;p2"/>
              <p:cNvSpPr/>
              <p:nvPr/>
            </p:nvSpPr>
            <p:spPr>
              <a:xfrm>
                <a:off x="971878" y="4667707"/>
                <a:ext cx="200691" cy="139826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6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696;p2"/>
              <p:cNvSpPr/>
              <p:nvPr/>
            </p:nvSpPr>
            <p:spPr>
              <a:xfrm>
                <a:off x="952161" y="4704568"/>
                <a:ext cx="200691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691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692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697;p2"/>
              <p:cNvSpPr/>
              <p:nvPr/>
            </p:nvSpPr>
            <p:spPr>
              <a:xfrm>
                <a:off x="930349" y="4730953"/>
                <a:ext cx="200596" cy="139827"/>
              </a:xfrm>
              <a:custGeom>
                <a:avLst/>
                <a:gdLst/>
                <a:ahLst/>
                <a:cxnLst/>
                <a:rect l="l" t="t" r="r" b="b"/>
                <a:pathLst>
                  <a:path w="200596" h="139827" extrusionOk="0">
                    <a:moveTo>
                      <a:pt x="0" y="0"/>
                    </a:moveTo>
                    <a:cubicBezTo>
                      <a:pt x="0" y="0"/>
                      <a:pt x="164973" y="78391"/>
                      <a:pt x="200596" y="13982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698;p2"/>
              <p:cNvSpPr/>
              <p:nvPr/>
            </p:nvSpPr>
            <p:spPr>
              <a:xfrm>
                <a:off x="1110467" y="4930021"/>
                <a:ext cx="278987" cy="222793"/>
              </a:xfrm>
              <a:custGeom>
                <a:avLst/>
                <a:gdLst/>
                <a:ahLst/>
                <a:cxnLst/>
                <a:rect l="l" t="t" r="r" b="b"/>
                <a:pathLst>
                  <a:path w="278987" h="222793" extrusionOk="0">
                    <a:moveTo>
                      <a:pt x="66294" y="4"/>
                    </a:moveTo>
                    <a:lnTo>
                      <a:pt x="0" y="104589"/>
                    </a:lnTo>
                    <a:cubicBezTo>
                      <a:pt x="0" y="104589"/>
                      <a:pt x="150304" y="171549"/>
                      <a:pt x="189547" y="222794"/>
                    </a:cubicBezTo>
                    <a:lnTo>
                      <a:pt x="278987" y="104398"/>
                    </a:lnTo>
                    <a:cubicBezTo>
                      <a:pt x="278987" y="104398"/>
                      <a:pt x="217932" y="-758"/>
                      <a:pt x="66294" y="4"/>
                    </a:cubicBezTo>
                    <a:close/>
                  </a:path>
                </a:pathLst>
              </a:custGeom>
              <a:solidFill>
                <a:srgbClr val="EDB8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699;p2"/>
              <p:cNvSpPr/>
              <p:nvPr/>
            </p:nvSpPr>
            <p:spPr>
              <a:xfrm>
                <a:off x="831289" y="4780388"/>
                <a:ext cx="256889" cy="223361"/>
              </a:xfrm>
              <a:custGeom>
                <a:avLst/>
                <a:gdLst/>
                <a:ahLst/>
                <a:cxnLst/>
                <a:rect l="l" t="t" r="r" b="b"/>
                <a:pathLst>
                  <a:path w="256889" h="223361" extrusionOk="0">
                    <a:moveTo>
                      <a:pt x="256889" y="146114"/>
                    </a:moveTo>
                    <a:lnTo>
                      <a:pt x="193643" y="223361"/>
                    </a:lnTo>
                    <a:cubicBezTo>
                      <a:pt x="193643" y="223361"/>
                      <a:pt x="63246" y="100013"/>
                      <a:pt x="0" y="86582"/>
                    </a:cubicBezTo>
                    <a:lnTo>
                      <a:pt x="64008" y="0"/>
                    </a:lnTo>
                    <a:cubicBezTo>
                      <a:pt x="63913" y="0"/>
                      <a:pt x="192119" y="9049"/>
                      <a:pt x="256889" y="1461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8" name="Google Shape;313;p2"/>
          <p:cNvSpPr/>
          <p:nvPr/>
        </p:nvSpPr>
        <p:spPr>
          <a:xfrm>
            <a:off x="5467047" y="6181239"/>
            <a:ext cx="2483129" cy="950082"/>
          </a:xfrm>
          <a:custGeom>
            <a:avLst/>
            <a:gdLst/>
            <a:ahLst/>
            <a:cxnLst/>
            <a:rect l="l" t="t" r="r" b="b"/>
            <a:pathLst>
              <a:path w="3916307" h="1611218" extrusionOk="0">
                <a:moveTo>
                  <a:pt x="3452743" y="0"/>
                </a:moveTo>
                <a:cubicBezTo>
                  <a:pt x="3448687" y="0"/>
                  <a:pt x="3444631" y="0"/>
                  <a:pt x="3440575" y="338"/>
                </a:cubicBezTo>
                <a:lnTo>
                  <a:pt x="3432125" y="338"/>
                </a:lnTo>
                <a:lnTo>
                  <a:pt x="3424351" y="338"/>
                </a:lnTo>
                <a:cubicBezTo>
                  <a:pt x="3420633" y="338"/>
                  <a:pt x="3416915" y="338"/>
                  <a:pt x="3413535" y="338"/>
                </a:cubicBezTo>
                <a:cubicBezTo>
                  <a:pt x="3406100" y="676"/>
                  <a:pt x="3398326" y="6760"/>
                  <a:pt x="3394270" y="11830"/>
                </a:cubicBezTo>
                <a:cubicBezTo>
                  <a:pt x="3393594" y="11830"/>
                  <a:pt x="3392242" y="11830"/>
                  <a:pt x="3391228" y="11830"/>
                </a:cubicBezTo>
                <a:lnTo>
                  <a:pt x="3387848" y="11830"/>
                </a:lnTo>
                <a:lnTo>
                  <a:pt x="3384806" y="11492"/>
                </a:lnTo>
                <a:cubicBezTo>
                  <a:pt x="3383454" y="11492"/>
                  <a:pt x="3381764" y="11492"/>
                  <a:pt x="3380412" y="11830"/>
                </a:cubicBezTo>
                <a:cubicBezTo>
                  <a:pt x="3378046" y="12168"/>
                  <a:pt x="3375680" y="13182"/>
                  <a:pt x="3372638" y="14196"/>
                </a:cubicBezTo>
                <a:lnTo>
                  <a:pt x="3369596" y="14872"/>
                </a:lnTo>
                <a:cubicBezTo>
                  <a:pt x="3342895" y="15210"/>
                  <a:pt x="3313489" y="18252"/>
                  <a:pt x="3280028" y="23660"/>
                </a:cubicBezTo>
                <a:cubicBezTo>
                  <a:pt x="3259410" y="27378"/>
                  <a:pt x="3238793" y="31771"/>
                  <a:pt x="3218175" y="36165"/>
                </a:cubicBezTo>
                <a:lnTo>
                  <a:pt x="3201275" y="39545"/>
                </a:lnTo>
                <a:lnTo>
                  <a:pt x="3180658" y="44615"/>
                </a:lnTo>
                <a:lnTo>
                  <a:pt x="3163758" y="48333"/>
                </a:lnTo>
                <a:lnTo>
                  <a:pt x="3160040" y="49347"/>
                </a:lnTo>
                <a:cubicBezTo>
                  <a:pt x="3148886" y="52051"/>
                  <a:pt x="3137394" y="54417"/>
                  <a:pt x="3126240" y="56783"/>
                </a:cubicBezTo>
                <a:cubicBezTo>
                  <a:pt x="3096497" y="63205"/>
                  <a:pt x="3066754" y="68275"/>
                  <a:pt x="3046812" y="70979"/>
                </a:cubicBezTo>
                <a:cubicBezTo>
                  <a:pt x="3020110" y="75373"/>
                  <a:pt x="2993409" y="78415"/>
                  <a:pt x="2968059" y="80781"/>
                </a:cubicBezTo>
                <a:lnTo>
                  <a:pt x="2960961" y="81457"/>
                </a:lnTo>
                <a:cubicBezTo>
                  <a:pt x="2946428" y="83147"/>
                  <a:pt x="2931894" y="84499"/>
                  <a:pt x="2917360" y="85851"/>
                </a:cubicBezTo>
                <a:lnTo>
                  <a:pt x="2913642" y="86189"/>
                </a:lnTo>
                <a:lnTo>
                  <a:pt x="2893362" y="88554"/>
                </a:lnTo>
                <a:lnTo>
                  <a:pt x="2874097" y="90582"/>
                </a:lnTo>
                <a:lnTo>
                  <a:pt x="2834552" y="94976"/>
                </a:lnTo>
                <a:lnTo>
                  <a:pt x="2821032" y="96666"/>
                </a:lnTo>
                <a:cubicBezTo>
                  <a:pt x="2808526" y="98018"/>
                  <a:pt x="2796020" y="99370"/>
                  <a:pt x="2783852" y="100722"/>
                </a:cubicBezTo>
                <a:cubicBezTo>
                  <a:pt x="2754447" y="103764"/>
                  <a:pt x="2724703" y="106468"/>
                  <a:pt x="2695298" y="109172"/>
                </a:cubicBezTo>
                <a:cubicBezTo>
                  <a:pt x="2683806" y="110186"/>
                  <a:pt x="2672314" y="110862"/>
                  <a:pt x="2661161" y="111876"/>
                </a:cubicBezTo>
                <a:cubicBezTo>
                  <a:pt x="2643247" y="113228"/>
                  <a:pt x="2625671" y="114242"/>
                  <a:pt x="2607758" y="115932"/>
                </a:cubicBezTo>
                <a:cubicBezTo>
                  <a:pt x="2601336" y="116608"/>
                  <a:pt x="2594576" y="116946"/>
                  <a:pt x="2588154" y="117622"/>
                </a:cubicBezTo>
                <a:cubicBezTo>
                  <a:pt x="2578352" y="118298"/>
                  <a:pt x="2569902" y="118974"/>
                  <a:pt x="2561452" y="119988"/>
                </a:cubicBezTo>
                <a:cubicBezTo>
                  <a:pt x="2548271" y="121340"/>
                  <a:pt x="2534751" y="122692"/>
                  <a:pt x="2521569" y="123706"/>
                </a:cubicBezTo>
                <a:lnTo>
                  <a:pt x="2511091" y="124720"/>
                </a:lnTo>
                <a:cubicBezTo>
                  <a:pt x="2483714" y="127086"/>
                  <a:pt x="2458364" y="129452"/>
                  <a:pt x="2432339" y="130804"/>
                </a:cubicBezTo>
                <a:cubicBezTo>
                  <a:pt x="2410369" y="132156"/>
                  <a:pt x="2388399" y="133170"/>
                  <a:pt x="2366430" y="133846"/>
                </a:cubicBezTo>
                <a:lnTo>
                  <a:pt x="2344460" y="134860"/>
                </a:lnTo>
                <a:cubicBezTo>
                  <a:pt x="2319111" y="135874"/>
                  <a:pt x="2294099" y="137226"/>
                  <a:pt x="2268749" y="138578"/>
                </a:cubicBezTo>
                <a:lnTo>
                  <a:pt x="2217374" y="140944"/>
                </a:lnTo>
                <a:cubicBezTo>
                  <a:pt x="2176139" y="142972"/>
                  <a:pt x="2134904" y="144324"/>
                  <a:pt x="2093330" y="145675"/>
                </a:cubicBezTo>
                <a:lnTo>
                  <a:pt x="2051757" y="146689"/>
                </a:lnTo>
                <a:lnTo>
                  <a:pt x="2006804" y="147703"/>
                </a:lnTo>
                <a:lnTo>
                  <a:pt x="1995312" y="147703"/>
                </a:lnTo>
                <a:cubicBezTo>
                  <a:pt x="1950021" y="147703"/>
                  <a:pt x="1904730" y="148379"/>
                  <a:pt x="1859100" y="149055"/>
                </a:cubicBezTo>
                <a:lnTo>
                  <a:pt x="1826653" y="149393"/>
                </a:lnTo>
                <a:cubicBezTo>
                  <a:pt x="1799275" y="149731"/>
                  <a:pt x="1773588" y="150069"/>
                  <a:pt x="1747900" y="150069"/>
                </a:cubicBezTo>
                <a:lnTo>
                  <a:pt x="1740126" y="150069"/>
                </a:lnTo>
                <a:lnTo>
                  <a:pt x="1731339" y="150069"/>
                </a:lnTo>
                <a:cubicBezTo>
                  <a:pt x="1717819" y="150069"/>
                  <a:pt x="1704299" y="150407"/>
                  <a:pt x="1690441" y="150407"/>
                </a:cubicBezTo>
                <a:lnTo>
                  <a:pt x="1687061" y="150407"/>
                </a:lnTo>
                <a:cubicBezTo>
                  <a:pt x="1685371" y="150407"/>
                  <a:pt x="1683682" y="150407"/>
                  <a:pt x="1682329" y="150745"/>
                </a:cubicBezTo>
                <a:lnTo>
                  <a:pt x="1617773" y="152435"/>
                </a:lnTo>
                <a:lnTo>
                  <a:pt x="1613379" y="153111"/>
                </a:lnTo>
                <a:lnTo>
                  <a:pt x="1594451" y="152773"/>
                </a:lnTo>
                <a:lnTo>
                  <a:pt x="1577551" y="153111"/>
                </a:lnTo>
                <a:cubicBezTo>
                  <a:pt x="1544428" y="153787"/>
                  <a:pt x="1509952" y="154125"/>
                  <a:pt x="1475139" y="154125"/>
                </a:cubicBezTo>
                <a:cubicBezTo>
                  <a:pt x="1449113" y="154125"/>
                  <a:pt x="1423088" y="153787"/>
                  <a:pt x="1397400" y="153449"/>
                </a:cubicBezTo>
                <a:cubicBezTo>
                  <a:pt x="1335210" y="152435"/>
                  <a:pt x="1273019" y="151083"/>
                  <a:pt x="1210828" y="149055"/>
                </a:cubicBezTo>
                <a:cubicBezTo>
                  <a:pt x="1196970" y="148717"/>
                  <a:pt x="1183112" y="148041"/>
                  <a:pt x="1169254" y="147365"/>
                </a:cubicBezTo>
                <a:cubicBezTo>
                  <a:pt x="1153031" y="146351"/>
                  <a:pt x="1138497" y="145675"/>
                  <a:pt x="1123963" y="145000"/>
                </a:cubicBezTo>
                <a:cubicBezTo>
                  <a:pt x="1109091" y="144662"/>
                  <a:pt x="1094220" y="143648"/>
                  <a:pt x="1079348" y="142972"/>
                </a:cubicBezTo>
                <a:lnTo>
                  <a:pt x="1066166" y="142296"/>
                </a:lnTo>
                <a:lnTo>
                  <a:pt x="1038113" y="140944"/>
                </a:lnTo>
                <a:cubicBezTo>
                  <a:pt x="1017157" y="140268"/>
                  <a:pt x="995863" y="138916"/>
                  <a:pt x="974908" y="137902"/>
                </a:cubicBezTo>
                <a:lnTo>
                  <a:pt x="942798" y="135874"/>
                </a:lnTo>
                <a:cubicBezTo>
                  <a:pt x="918463" y="134522"/>
                  <a:pt x="892437" y="133846"/>
                  <a:pt x="855596" y="133508"/>
                </a:cubicBezTo>
                <a:lnTo>
                  <a:pt x="831598" y="133508"/>
                </a:lnTo>
                <a:cubicBezTo>
                  <a:pt x="805911" y="133508"/>
                  <a:pt x="780223" y="133846"/>
                  <a:pt x="754536" y="133846"/>
                </a:cubicBezTo>
                <a:lnTo>
                  <a:pt x="713976" y="134184"/>
                </a:lnTo>
                <a:cubicBezTo>
                  <a:pt x="686599" y="134522"/>
                  <a:pt x="658207" y="136550"/>
                  <a:pt x="634886" y="137902"/>
                </a:cubicBezTo>
                <a:lnTo>
                  <a:pt x="621704" y="138916"/>
                </a:lnTo>
                <a:cubicBezTo>
                  <a:pt x="611226" y="139592"/>
                  <a:pt x="601086" y="140268"/>
                  <a:pt x="590608" y="140606"/>
                </a:cubicBezTo>
                <a:cubicBezTo>
                  <a:pt x="587228" y="136888"/>
                  <a:pt x="582159" y="134522"/>
                  <a:pt x="576751" y="134184"/>
                </a:cubicBezTo>
                <a:lnTo>
                  <a:pt x="573709" y="133508"/>
                </a:lnTo>
                <a:cubicBezTo>
                  <a:pt x="571343" y="132832"/>
                  <a:pt x="570329" y="132494"/>
                  <a:pt x="568301" y="132494"/>
                </a:cubicBezTo>
                <a:cubicBezTo>
                  <a:pt x="563907" y="132494"/>
                  <a:pt x="560865" y="132494"/>
                  <a:pt x="557147" y="132832"/>
                </a:cubicBezTo>
                <a:cubicBezTo>
                  <a:pt x="552753" y="133508"/>
                  <a:pt x="548021" y="133846"/>
                  <a:pt x="543627" y="134184"/>
                </a:cubicBezTo>
                <a:lnTo>
                  <a:pt x="539909" y="134184"/>
                </a:lnTo>
                <a:cubicBezTo>
                  <a:pt x="527065" y="134184"/>
                  <a:pt x="514222" y="134860"/>
                  <a:pt x="501716" y="135198"/>
                </a:cubicBezTo>
                <a:lnTo>
                  <a:pt x="493604" y="135198"/>
                </a:lnTo>
                <a:lnTo>
                  <a:pt x="489210" y="135198"/>
                </a:lnTo>
                <a:lnTo>
                  <a:pt x="485154" y="135198"/>
                </a:lnTo>
                <a:lnTo>
                  <a:pt x="480760" y="135198"/>
                </a:lnTo>
                <a:cubicBezTo>
                  <a:pt x="473324" y="135536"/>
                  <a:pt x="465551" y="135874"/>
                  <a:pt x="458115" y="136212"/>
                </a:cubicBezTo>
                <a:lnTo>
                  <a:pt x="448989" y="136550"/>
                </a:lnTo>
                <a:cubicBezTo>
                  <a:pt x="417893" y="137226"/>
                  <a:pt x="387136" y="140944"/>
                  <a:pt x="361110" y="144662"/>
                </a:cubicBezTo>
                <a:cubicBezTo>
                  <a:pt x="328325" y="149393"/>
                  <a:pt x="296215" y="158181"/>
                  <a:pt x="269176" y="165955"/>
                </a:cubicBezTo>
                <a:lnTo>
                  <a:pt x="264782" y="167983"/>
                </a:lnTo>
                <a:cubicBezTo>
                  <a:pt x="258360" y="169335"/>
                  <a:pt x="250248" y="171363"/>
                  <a:pt x="241798" y="173391"/>
                </a:cubicBezTo>
                <a:lnTo>
                  <a:pt x="231997" y="176095"/>
                </a:lnTo>
                <a:cubicBezTo>
                  <a:pt x="210703" y="181165"/>
                  <a:pt x="191775" y="185897"/>
                  <a:pt x="172510" y="192319"/>
                </a:cubicBezTo>
                <a:cubicBezTo>
                  <a:pt x="144456" y="201783"/>
                  <a:pt x="118431" y="213612"/>
                  <a:pt x="95447" y="227470"/>
                </a:cubicBezTo>
                <a:cubicBezTo>
                  <a:pt x="82941" y="234906"/>
                  <a:pt x="67055" y="244370"/>
                  <a:pt x="53536" y="255524"/>
                </a:cubicBezTo>
                <a:cubicBezTo>
                  <a:pt x="47790" y="260256"/>
                  <a:pt x="42382" y="265663"/>
                  <a:pt x="37312" y="271409"/>
                </a:cubicBezTo>
                <a:lnTo>
                  <a:pt x="33594" y="275127"/>
                </a:lnTo>
                <a:cubicBezTo>
                  <a:pt x="27510" y="281549"/>
                  <a:pt x="23792" y="286619"/>
                  <a:pt x="21088" y="291013"/>
                </a:cubicBezTo>
                <a:cubicBezTo>
                  <a:pt x="15680" y="299125"/>
                  <a:pt x="11624" y="306899"/>
                  <a:pt x="8582" y="315011"/>
                </a:cubicBezTo>
                <a:cubicBezTo>
                  <a:pt x="4865" y="324474"/>
                  <a:pt x="2837" y="334952"/>
                  <a:pt x="1485" y="343064"/>
                </a:cubicBezTo>
                <a:cubicBezTo>
                  <a:pt x="471" y="349486"/>
                  <a:pt x="471" y="355908"/>
                  <a:pt x="133" y="362330"/>
                </a:cubicBezTo>
                <a:cubicBezTo>
                  <a:pt x="-205" y="373822"/>
                  <a:pt x="133" y="383285"/>
                  <a:pt x="809" y="392749"/>
                </a:cubicBezTo>
                <a:cubicBezTo>
                  <a:pt x="2161" y="409311"/>
                  <a:pt x="7568" y="425535"/>
                  <a:pt x="12638" y="439392"/>
                </a:cubicBezTo>
                <a:cubicBezTo>
                  <a:pt x="14328" y="443786"/>
                  <a:pt x="16356" y="448180"/>
                  <a:pt x="18384" y="452574"/>
                </a:cubicBezTo>
                <a:lnTo>
                  <a:pt x="20750" y="457982"/>
                </a:lnTo>
                <a:cubicBezTo>
                  <a:pt x="23454" y="464404"/>
                  <a:pt x="26496" y="471164"/>
                  <a:pt x="30552" y="476910"/>
                </a:cubicBezTo>
                <a:cubicBezTo>
                  <a:pt x="37988" y="489416"/>
                  <a:pt x="47452" y="504963"/>
                  <a:pt x="58944" y="517469"/>
                </a:cubicBezTo>
                <a:cubicBezTo>
                  <a:pt x="65027" y="524229"/>
                  <a:pt x="71787" y="530313"/>
                  <a:pt x="78547" y="536397"/>
                </a:cubicBezTo>
                <a:cubicBezTo>
                  <a:pt x="84293" y="541805"/>
                  <a:pt x="90377" y="546875"/>
                  <a:pt x="96461" y="551607"/>
                </a:cubicBezTo>
                <a:cubicBezTo>
                  <a:pt x="119783" y="568844"/>
                  <a:pt x="146146" y="583040"/>
                  <a:pt x="174876" y="594194"/>
                </a:cubicBezTo>
                <a:cubicBezTo>
                  <a:pt x="180621" y="596560"/>
                  <a:pt x="186029" y="598588"/>
                  <a:pt x="191775" y="600278"/>
                </a:cubicBezTo>
                <a:lnTo>
                  <a:pt x="197183" y="602306"/>
                </a:lnTo>
                <a:lnTo>
                  <a:pt x="201915" y="603996"/>
                </a:lnTo>
                <a:cubicBezTo>
                  <a:pt x="220505" y="610417"/>
                  <a:pt x="237067" y="616501"/>
                  <a:pt x="253290" y="623937"/>
                </a:cubicBezTo>
                <a:cubicBezTo>
                  <a:pt x="261402" y="627655"/>
                  <a:pt x="269514" y="631035"/>
                  <a:pt x="277288" y="635429"/>
                </a:cubicBezTo>
                <a:cubicBezTo>
                  <a:pt x="299257" y="648273"/>
                  <a:pt x="319199" y="663145"/>
                  <a:pt x="336437" y="679030"/>
                </a:cubicBezTo>
                <a:cubicBezTo>
                  <a:pt x="349957" y="692888"/>
                  <a:pt x="360772" y="705394"/>
                  <a:pt x="368884" y="718238"/>
                </a:cubicBezTo>
                <a:cubicBezTo>
                  <a:pt x="371926" y="723646"/>
                  <a:pt x="374630" y="729391"/>
                  <a:pt x="376658" y="735137"/>
                </a:cubicBezTo>
                <a:cubicBezTo>
                  <a:pt x="376996" y="737165"/>
                  <a:pt x="377334" y="739531"/>
                  <a:pt x="377334" y="741559"/>
                </a:cubicBezTo>
                <a:cubicBezTo>
                  <a:pt x="376996" y="745953"/>
                  <a:pt x="376658" y="750009"/>
                  <a:pt x="375644" y="753727"/>
                </a:cubicBezTo>
                <a:cubicBezTo>
                  <a:pt x="372940" y="763867"/>
                  <a:pt x="369560" y="772993"/>
                  <a:pt x="365842" y="780767"/>
                </a:cubicBezTo>
                <a:cubicBezTo>
                  <a:pt x="360096" y="789554"/>
                  <a:pt x="353336" y="797328"/>
                  <a:pt x="348605" y="802398"/>
                </a:cubicBezTo>
                <a:cubicBezTo>
                  <a:pt x="334071" y="816594"/>
                  <a:pt x="316833" y="830114"/>
                  <a:pt x="303313" y="840929"/>
                </a:cubicBezTo>
                <a:lnTo>
                  <a:pt x="293850" y="848365"/>
                </a:lnTo>
                <a:lnTo>
                  <a:pt x="286076" y="855125"/>
                </a:lnTo>
                <a:cubicBezTo>
                  <a:pt x="279992" y="860195"/>
                  <a:pt x="274246" y="865265"/>
                  <a:pt x="268162" y="870673"/>
                </a:cubicBezTo>
                <a:lnTo>
                  <a:pt x="260050" y="878109"/>
                </a:lnTo>
                <a:cubicBezTo>
                  <a:pt x="250586" y="886897"/>
                  <a:pt x="241460" y="896361"/>
                  <a:pt x="231997" y="907176"/>
                </a:cubicBezTo>
                <a:cubicBezTo>
                  <a:pt x="221519" y="919682"/>
                  <a:pt x="213069" y="931850"/>
                  <a:pt x="206985" y="943680"/>
                </a:cubicBezTo>
                <a:cubicBezTo>
                  <a:pt x="200563" y="955172"/>
                  <a:pt x="196845" y="967677"/>
                  <a:pt x="194479" y="982211"/>
                </a:cubicBezTo>
                <a:cubicBezTo>
                  <a:pt x="193803" y="986943"/>
                  <a:pt x="193803" y="992013"/>
                  <a:pt x="193803" y="997083"/>
                </a:cubicBezTo>
                <a:cubicBezTo>
                  <a:pt x="194141" y="1006885"/>
                  <a:pt x="194479" y="1014997"/>
                  <a:pt x="195493" y="1023108"/>
                </a:cubicBezTo>
                <a:cubicBezTo>
                  <a:pt x="197859" y="1038656"/>
                  <a:pt x="202591" y="1054204"/>
                  <a:pt x="206647" y="1066034"/>
                </a:cubicBezTo>
                <a:cubicBezTo>
                  <a:pt x="216449" y="1095439"/>
                  <a:pt x="235039" y="1122141"/>
                  <a:pt x="252276" y="1144110"/>
                </a:cubicBezTo>
                <a:cubicBezTo>
                  <a:pt x="269514" y="1165742"/>
                  <a:pt x="290470" y="1187036"/>
                  <a:pt x="316495" y="1209343"/>
                </a:cubicBezTo>
                <a:cubicBezTo>
                  <a:pt x="328325" y="1219483"/>
                  <a:pt x="340493" y="1228271"/>
                  <a:pt x="349957" y="1234693"/>
                </a:cubicBezTo>
                <a:cubicBezTo>
                  <a:pt x="364828" y="1245171"/>
                  <a:pt x="378348" y="1253620"/>
                  <a:pt x="391192" y="1260718"/>
                </a:cubicBezTo>
                <a:cubicBezTo>
                  <a:pt x="400656" y="1266126"/>
                  <a:pt x="410795" y="1270520"/>
                  <a:pt x="420597" y="1275252"/>
                </a:cubicBezTo>
                <a:lnTo>
                  <a:pt x="423301" y="1276604"/>
                </a:lnTo>
                <a:lnTo>
                  <a:pt x="426343" y="1277956"/>
                </a:lnTo>
                <a:lnTo>
                  <a:pt x="430399" y="1279646"/>
                </a:lnTo>
                <a:cubicBezTo>
                  <a:pt x="443919" y="1286068"/>
                  <a:pt x="458115" y="1292152"/>
                  <a:pt x="472310" y="1297560"/>
                </a:cubicBezTo>
                <a:cubicBezTo>
                  <a:pt x="497322" y="1307362"/>
                  <a:pt x="520982" y="1315811"/>
                  <a:pt x="544641" y="1323247"/>
                </a:cubicBezTo>
                <a:cubicBezTo>
                  <a:pt x="554443" y="1324937"/>
                  <a:pt x="563907" y="1326289"/>
                  <a:pt x="573371" y="1327303"/>
                </a:cubicBezTo>
                <a:lnTo>
                  <a:pt x="589594" y="1329331"/>
                </a:lnTo>
                <a:cubicBezTo>
                  <a:pt x="601424" y="1331021"/>
                  <a:pt x="611226" y="1332035"/>
                  <a:pt x="621366" y="1333049"/>
                </a:cubicBezTo>
                <a:lnTo>
                  <a:pt x="637252" y="1334739"/>
                </a:lnTo>
                <a:lnTo>
                  <a:pt x="651447" y="1336429"/>
                </a:lnTo>
                <a:cubicBezTo>
                  <a:pt x="658207" y="1337105"/>
                  <a:pt x="665305" y="1338119"/>
                  <a:pt x="672065" y="1338457"/>
                </a:cubicBezTo>
                <a:lnTo>
                  <a:pt x="721750" y="1342851"/>
                </a:lnTo>
                <a:cubicBezTo>
                  <a:pt x="732566" y="1343865"/>
                  <a:pt x="743382" y="1344879"/>
                  <a:pt x="754536" y="1345555"/>
                </a:cubicBezTo>
                <a:cubicBezTo>
                  <a:pt x="766365" y="1345217"/>
                  <a:pt x="776167" y="1345217"/>
                  <a:pt x="786307" y="1345217"/>
                </a:cubicBezTo>
                <a:lnTo>
                  <a:pt x="797123" y="1345217"/>
                </a:lnTo>
                <a:lnTo>
                  <a:pt x="801855" y="1345217"/>
                </a:lnTo>
                <a:cubicBezTo>
                  <a:pt x="808953" y="1345217"/>
                  <a:pt x="816388" y="1345217"/>
                  <a:pt x="823486" y="1344879"/>
                </a:cubicBezTo>
                <a:lnTo>
                  <a:pt x="839372" y="1344541"/>
                </a:lnTo>
                <a:lnTo>
                  <a:pt x="856610" y="1344203"/>
                </a:lnTo>
                <a:lnTo>
                  <a:pt x="863708" y="1344203"/>
                </a:lnTo>
                <a:lnTo>
                  <a:pt x="874523" y="1343865"/>
                </a:lnTo>
                <a:lnTo>
                  <a:pt x="885339" y="1343865"/>
                </a:lnTo>
                <a:lnTo>
                  <a:pt x="895479" y="1343865"/>
                </a:lnTo>
                <a:cubicBezTo>
                  <a:pt x="905619" y="1343865"/>
                  <a:pt x="915759" y="1343865"/>
                  <a:pt x="925899" y="1343527"/>
                </a:cubicBezTo>
                <a:cubicBezTo>
                  <a:pt x="932996" y="1343189"/>
                  <a:pt x="940094" y="1342851"/>
                  <a:pt x="947530" y="1342175"/>
                </a:cubicBezTo>
                <a:cubicBezTo>
                  <a:pt x="954628" y="1341499"/>
                  <a:pt x="961726" y="1340823"/>
                  <a:pt x="968824" y="1339809"/>
                </a:cubicBezTo>
                <a:cubicBezTo>
                  <a:pt x="983696" y="1337781"/>
                  <a:pt x="998229" y="1335753"/>
                  <a:pt x="1012763" y="1333387"/>
                </a:cubicBezTo>
                <a:lnTo>
                  <a:pt x="1023241" y="1331359"/>
                </a:lnTo>
                <a:lnTo>
                  <a:pt x="1034395" y="1329331"/>
                </a:lnTo>
                <a:lnTo>
                  <a:pt x="1043183" y="1327979"/>
                </a:lnTo>
                <a:cubicBezTo>
                  <a:pt x="1050618" y="1327303"/>
                  <a:pt x="1058054" y="1326627"/>
                  <a:pt x="1065828" y="1325951"/>
                </a:cubicBezTo>
                <a:cubicBezTo>
                  <a:pt x="1080362" y="1323923"/>
                  <a:pt x="1094558" y="1320881"/>
                  <a:pt x="1109091" y="1317839"/>
                </a:cubicBezTo>
                <a:lnTo>
                  <a:pt x="1125991" y="1315135"/>
                </a:lnTo>
                <a:lnTo>
                  <a:pt x="1131737" y="1314121"/>
                </a:lnTo>
                <a:cubicBezTo>
                  <a:pt x="1138159" y="1312769"/>
                  <a:pt x="1143905" y="1311755"/>
                  <a:pt x="1149651" y="1310741"/>
                </a:cubicBezTo>
                <a:lnTo>
                  <a:pt x="1154721" y="1309727"/>
                </a:lnTo>
                <a:cubicBezTo>
                  <a:pt x="1163170" y="1308038"/>
                  <a:pt x="1170268" y="1306348"/>
                  <a:pt x="1177366" y="1305333"/>
                </a:cubicBezTo>
                <a:lnTo>
                  <a:pt x="1181422" y="1304657"/>
                </a:lnTo>
                <a:lnTo>
                  <a:pt x="1206772" y="1300264"/>
                </a:lnTo>
                <a:lnTo>
                  <a:pt x="1213532" y="1299250"/>
                </a:lnTo>
                <a:lnTo>
                  <a:pt x="1220291" y="1298236"/>
                </a:lnTo>
                <a:lnTo>
                  <a:pt x="1234149" y="1295870"/>
                </a:lnTo>
                <a:lnTo>
                  <a:pt x="1247331" y="1293504"/>
                </a:lnTo>
                <a:lnTo>
                  <a:pt x="1254429" y="1292490"/>
                </a:lnTo>
                <a:cubicBezTo>
                  <a:pt x="1277413" y="1288096"/>
                  <a:pt x="1300396" y="1283026"/>
                  <a:pt x="1323042" y="1277618"/>
                </a:cubicBezTo>
                <a:cubicBezTo>
                  <a:pt x="1328112" y="1276942"/>
                  <a:pt x="1332844" y="1276604"/>
                  <a:pt x="1337575" y="1275928"/>
                </a:cubicBezTo>
                <a:cubicBezTo>
                  <a:pt x="1344335" y="1274914"/>
                  <a:pt x="1351095" y="1274238"/>
                  <a:pt x="1357855" y="1273900"/>
                </a:cubicBezTo>
                <a:lnTo>
                  <a:pt x="1374079" y="1272548"/>
                </a:lnTo>
                <a:lnTo>
                  <a:pt x="1391317" y="1271196"/>
                </a:lnTo>
                <a:lnTo>
                  <a:pt x="1398752" y="1270520"/>
                </a:lnTo>
                <a:lnTo>
                  <a:pt x="1403146" y="1270182"/>
                </a:lnTo>
                <a:cubicBezTo>
                  <a:pt x="1409906" y="1269506"/>
                  <a:pt x="1416666" y="1269168"/>
                  <a:pt x="1423426" y="1268830"/>
                </a:cubicBezTo>
                <a:cubicBezTo>
                  <a:pt x="1451479" y="1268830"/>
                  <a:pt x="1474801" y="1270520"/>
                  <a:pt x="1496433" y="1274576"/>
                </a:cubicBezTo>
                <a:cubicBezTo>
                  <a:pt x="1517388" y="1278294"/>
                  <a:pt x="1540372" y="1283026"/>
                  <a:pt x="1568763" y="1289786"/>
                </a:cubicBezTo>
                <a:cubicBezTo>
                  <a:pt x="1579917" y="1292490"/>
                  <a:pt x="1591071" y="1295532"/>
                  <a:pt x="1602225" y="1298574"/>
                </a:cubicBezTo>
                <a:cubicBezTo>
                  <a:pt x="1616421" y="1302292"/>
                  <a:pt x="1630278" y="1306686"/>
                  <a:pt x="1643798" y="1311755"/>
                </a:cubicBezTo>
                <a:cubicBezTo>
                  <a:pt x="1669824" y="1321219"/>
                  <a:pt x="1692807" y="1330007"/>
                  <a:pt x="1715453" y="1341837"/>
                </a:cubicBezTo>
                <a:cubicBezTo>
                  <a:pt x="1734043" y="1352315"/>
                  <a:pt x="1750604" y="1365158"/>
                  <a:pt x="1763110" y="1374622"/>
                </a:cubicBezTo>
                <a:cubicBezTo>
                  <a:pt x="1777306" y="1385438"/>
                  <a:pt x="1793868" y="1398620"/>
                  <a:pt x="1809077" y="1412816"/>
                </a:cubicBezTo>
                <a:lnTo>
                  <a:pt x="1817527" y="1421604"/>
                </a:lnTo>
                <a:cubicBezTo>
                  <a:pt x="1821583" y="1425659"/>
                  <a:pt x="1825639" y="1429377"/>
                  <a:pt x="1829695" y="1433095"/>
                </a:cubicBezTo>
                <a:lnTo>
                  <a:pt x="1832061" y="1435461"/>
                </a:lnTo>
                <a:lnTo>
                  <a:pt x="1839497" y="1442897"/>
                </a:lnTo>
                <a:lnTo>
                  <a:pt x="1846595" y="1450333"/>
                </a:lnTo>
                <a:lnTo>
                  <a:pt x="1859100" y="1460135"/>
                </a:lnTo>
                <a:lnTo>
                  <a:pt x="1866874" y="1467571"/>
                </a:lnTo>
                <a:cubicBezTo>
                  <a:pt x="1876000" y="1476697"/>
                  <a:pt x="1885126" y="1486160"/>
                  <a:pt x="1893914" y="1495624"/>
                </a:cubicBezTo>
                <a:cubicBezTo>
                  <a:pt x="1903716" y="1506102"/>
                  <a:pt x="1914870" y="1517932"/>
                  <a:pt x="1923995" y="1531452"/>
                </a:cubicBezTo>
                <a:cubicBezTo>
                  <a:pt x="1930079" y="1542267"/>
                  <a:pt x="1935149" y="1553759"/>
                  <a:pt x="1940557" y="1564575"/>
                </a:cubicBezTo>
                <a:cubicBezTo>
                  <a:pt x="1944613" y="1573025"/>
                  <a:pt x="1947317" y="1579447"/>
                  <a:pt x="1949683" y="1586207"/>
                </a:cubicBezTo>
                <a:cubicBezTo>
                  <a:pt x="1950697" y="1589587"/>
                  <a:pt x="1952049" y="1592629"/>
                  <a:pt x="1953401" y="1596009"/>
                </a:cubicBezTo>
                <a:cubicBezTo>
                  <a:pt x="1954077" y="1597699"/>
                  <a:pt x="1955091" y="1599388"/>
                  <a:pt x="1956105" y="1600740"/>
                </a:cubicBezTo>
                <a:cubicBezTo>
                  <a:pt x="1959485" y="1606486"/>
                  <a:pt x="1962865" y="1608176"/>
                  <a:pt x="1965569" y="1609528"/>
                </a:cubicBezTo>
                <a:cubicBezTo>
                  <a:pt x="1967597" y="1610542"/>
                  <a:pt x="1969625" y="1611218"/>
                  <a:pt x="1971990" y="1611218"/>
                </a:cubicBezTo>
                <a:cubicBezTo>
                  <a:pt x="1974356" y="1611218"/>
                  <a:pt x="1977060" y="1610880"/>
                  <a:pt x="1979088" y="1609866"/>
                </a:cubicBezTo>
                <a:lnTo>
                  <a:pt x="1979764" y="1600740"/>
                </a:lnTo>
                <a:cubicBezTo>
                  <a:pt x="1980102" y="1583165"/>
                  <a:pt x="1980440" y="1565927"/>
                  <a:pt x="1980440" y="1548351"/>
                </a:cubicBezTo>
                <a:lnTo>
                  <a:pt x="1977398" y="1537198"/>
                </a:lnTo>
                <a:cubicBezTo>
                  <a:pt x="1977398" y="1537198"/>
                  <a:pt x="1980440" y="1536860"/>
                  <a:pt x="1980440" y="1536860"/>
                </a:cubicBezTo>
                <a:cubicBezTo>
                  <a:pt x="1980440" y="1530776"/>
                  <a:pt x="1980102" y="1525030"/>
                  <a:pt x="1980102" y="1519622"/>
                </a:cubicBezTo>
                <a:cubicBezTo>
                  <a:pt x="1979764" y="1514214"/>
                  <a:pt x="1983144" y="1509144"/>
                  <a:pt x="1988890" y="1506440"/>
                </a:cubicBezTo>
                <a:lnTo>
                  <a:pt x="1987876" y="1498666"/>
                </a:lnTo>
                <a:lnTo>
                  <a:pt x="1989566" y="1493596"/>
                </a:lnTo>
                <a:lnTo>
                  <a:pt x="1993284" y="1486160"/>
                </a:lnTo>
                <a:lnTo>
                  <a:pt x="2004100" y="1463853"/>
                </a:lnTo>
                <a:lnTo>
                  <a:pt x="2005790" y="1460811"/>
                </a:lnTo>
                <a:cubicBezTo>
                  <a:pt x="2009170" y="1454389"/>
                  <a:pt x="2012550" y="1447967"/>
                  <a:pt x="2016268" y="1441545"/>
                </a:cubicBezTo>
                <a:cubicBezTo>
                  <a:pt x="2020662" y="1433433"/>
                  <a:pt x="2025732" y="1425997"/>
                  <a:pt x="2031139" y="1418562"/>
                </a:cubicBezTo>
                <a:cubicBezTo>
                  <a:pt x="2035871" y="1411802"/>
                  <a:pt x="2040603" y="1405380"/>
                  <a:pt x="2045673" y="1398620"/>
                </a:cubicBezTo>
                <a:cubicBezTo>
                  <a:pt x="2051081" y="1391860"/>
                  <a:pt x="2056827" y="1385438"/>
                  <a:pt x="2062573" y="1379016"/>
                </a:cubicBezTo>
                <a:cubicBezTo>
                  <a:pt x="2070685" y="1370228"/>
                  <a:pt x="2079811" y="1361103"/>
                  <a:pt x="2089274" y="1352653"/>
                </a:cubicBezTo>
                <a:cubicBezTo>
                  <a:pt x="2098738" y="1344203"/>
                  <a:pt x="2109892" y="1334401"/>
                  <a:pt x="2121722" y="1325951"/>
                </a:cubicBezTo>
                <a:cubicBezTo>
                  <a:pt x="2138284" y="1316149"/>
                  <a:pt x="2155521" y="1310065"/>
                  <a:pt x="2176139" y="1302630"/>
                </a:cubicBezTo>
                <a:cubicBezTo>
                  <a:pt x="2185603" y="1299250"/>
                  <a:pt x="2195405" y="1296208"/>
                  <a:pt x="2205206" y="1293166"/>
                </a:cubicBezTo>
                <a:cubicBezTo>
                  <a:pt x="2248132" y="1293504"/>
                  <a:pt x="2294437" y="1299588"/>
                  <a:pt x="2350882" y="1312431"/>
                </a:cubicBezTo>
                <a:lnTo>
                  <a:pt x="2355276" y="1313445"/>
                </a:lnTo>
                <a:lnTo>
                  <a:pt x="2358318" y="1314797"/>
                </a:lnTo>
                <a:lnTo>
                  <a:pt x="2370148" y="1318853"/>
                </a:lnTo>
                <a:cubicBezTo>
                  <a:pt x="2375894" y="1320881"/>
                  <a:pt x="2381639" y="1322909"/>
                  <a:pt x="2387385" y="1325275"/>
                </a:cubicBezTo>
                <a:lnTo>
                  <a:pt x="2405299" y="1331697"/>
                </a:lnTo>
                <a:lnTo>
                  <a:pt x="2415439" y="1335415"/>
                </a:lnTo>
                <a:lnTo>
                  <a:pt x="2431325" y="1341161"/>
                </a:lnTo>
                <a:lnTo>
                  <a:pt x="2446196" y="1346231"/>
                </a:lnTo>
                <a:lnTo>
                  <a:pt x="2466814" y="1353329"/>
                </a:lnTo>
                <a:lnTo>
                  <a:pt x="2476278" y="1356709"/>
                </a:lnTo>
                <a:lnTo>
                  <a:pt x="2489460" y="1361441"/>
                </a:lnTo>
                <a:cubicBezTo>
                  <a:pt x="2497233" y="1364482"/>
                  <a:pt x="2507035" y="1368200"/>
                  <a:pt x="2516837" y="1371918"/>
                </a:cubicBezTo>
                <a:lnTo>
                  <a:pt x="2526977" y="1375636"/>
                </a:lnTo>
                <a:lnTo>
                  <a:pt x="2542863" y="1381720"/>
                </a:lnTo>
                <a:lnTo>
                  <a:pt x="2563142" y="1389494"/>
                </a:lnTo>
                <a:lnTo>
                  <a:pt x="2573958" y="1393550"/>
                </a:lnTo>
                <a:lnTo>
                  <a:pt x="2580042" y="1395916"/>
                </a:lnTo>
                <a:lnTo>
                  <a:pt x="2588154" y="1398958"/>
                </a:lnTo>
                <a:lnTo>
                  <a:pt x="2596604" y="1402000"/>
                </a:lnTo>
                <a:cubicBezTo>
                  <a:pt x="2604378" y="1404704"/>
                  <a:pt x="2612151" y="1407408"/>
                  <a:pt x="2619925" y="1410112"/>
                </a:cubicBezTo>
                <a:cubicBezTo>
                  <a:pt x="2629727" y="1413492"/>
                  <a:pt x="2641219" y="1417210"/>
                  <a:pt x="2652711" y="1420928"/>
                </a:cubicBezTo>
                <a:lnTo>
                  <a:pt x="2666907" y="1425659"/>
                </a:lnTo>
                <a:lnTo>
                  <a:pt x="2685496" y="1431743"/>
                </a:lnTo>
                <a:cubicBezTo>
                  <a:pt x="2706452" y="1438503"/>
                  <a:pt x="2727408" y="1443573"/>
                  <a:pt x="2752757" y="1449657"/>
                </a:cubicBezTo>
                <a:cubicBezTo>
                  <a:pt x="2765263" y="1452699"/>
                  <a:pt x="2776417" y="1455065"/>
                  <a:pt x="2787570" y="1457431"/>
                </a:cubicBezTo>
                <a:lnTo>
                  <a:pt x="2799062" y="1459797"/>
                </a:lnTo>
                <a:cubicBezTo>
                  <a:pt x="2805822" y="1461149"/>
                  <a:pt x="2812920" y="1462501"/>
                  <a:pt x="2819680" y="1463853"/>
                </a:cubicBezTo>
                <a:lnTo>
                  <a:pt x="2830158" y="1465543"/>
                </a:lnTo>
                <a:lnTo>
                  <a:pt x="2843001" y="1467571"/>
                </a:lnTo>
                <a:lnTo>
                  <a:pt x="2850437" y="1467571"/>
                </a:lnTo>
                <a:lnTo>
                  <a:pt x="2857873" y="1467571"/>
                </a:lnTo>
                <a:cubicBezTo>
                  <a:pt x="2861591" y="1467571"/>
                  <a:pt x="2864971" y="1467233"/>
                  <a:pt x="2868689" y="1467233"/>
                </a:cubicBezTo>
                <a:lnTo>
                  <a:pt x="2873083" y="1467233"/>
                </a:lnTo>
                <a:lnTo>
                  <a:pt x="2883899" y="1466895"/>
                </a:lnTo>
                <a:lnTo>
                  <a:pt x="2895391" y="1466557"/>
                </a:lnTo>
                <a:lnTo>
                  <a:pt x="2904854" y="1465881"/>
                </a:lnTo>
                <a:lnTo>
                  <a:pt x="2912290" y="1465205"/>
                </a:lnTo>
                <a:lnTo>
                  <a:pt x="2918712" y="1464529"/>
                </a:lnTo>
                <a:cubicBezTo>
                  <a:pt x="2922092" y="1464529"/>
                  <a:pt x="2925472" y="1464191"/>
                  <a:pt x="2928514" y="1463853"/>
                </a:cubicBezTo>
                <a:lnTo>
                  <a:pt x="2946090" y="1462163"/>
                </a:lnTo>
                <a:cubicBezTo>
                  <a:pt x="2964341" y="1460473"/>
                  <a:pt x="2981917" y="1458783"/>
                  <a:pt x="2999155" y="1457093"/>
                </a:cubicBezTo>
                <a:lnTo>
                  <a:pt x="3022814" y="1454389"/>
                </a:lnTo>
                <a:lnTo>
                  <a:pt x="3025856" y="1454051"/>
                </a:lnTo>
                <a:cubicBezTo>
                  <a:pt x="3039376" y="1450671"/>
                  <a:pt x="3052896" y="1446615"/>
                  <a:pt x="3067091" y="1442221"/>
                </a:cubicBezTo>
                <a:lnTo>
                  <a:pt x="3081287" y="1437827"/>
                </a:lnTo>
                <a:cubicBezTo>
                  <a:pt x="3102581" y="1431067"/>
                  <a:pt x="3123537" y="1424646"/>
                  <a:pt x="3144492" y="1417210"/>
                </a:cubicBezTo>
                <a:cubicBezTo>
                  <a:pt x="3158350" y="1412478"/>
                  <a:pt x="3171870" y="1407408"/>
                  <a:pt x="3185052" y="1401324"/>
                </a:cubicBezTo>
                <a:cubicBezTo>
                  <a:pt x="3198233" y="1395240"/>
                  <a:pt x="3211415" y="1388818"/>
                  <a:pt x="3224597" y="1382058"/>
                </a:cubicBezTo>
                <a:cubicBezTo>
                  <a:pt x="3255016" y="1366172"/>
                  <a:pt x="3280704" y="1349949"/>
                  <a:pt x="3303350" y="1332373"/>
                </a:cubicBezTo>
                <a:cubicBezTo>
                  <a:pt x="3317207" y="1321557"/>
                  <a:pt x="3328023" y="1313107"/>
                  <a:pt x="3337825" y="1303644"/>
                </a:cubicBezTo>
                <a:cubicBezTo>
                  <a:pt x="3352021" y="1289786"/>
                  <a:pt x="3361822" y="1278294"/>
                  <a:pt x="3370272" y="1266464"/>
                </a:cubicBezTo>
                <a:cubicBezTo>
                  <a:pt x="3381426" y="1251254"/>
                  <a:pt x="3389538" y="1236045"/>
                  <a:pt x="3394608" y="1221173"/>
                </a:cubicBezTo>
                <a:cubicBezTo>
                  <a:pt x="3400016" y="1205287"/>
                  <a:pt x="3403734" y="1190077"/>
                  <a:pt x="3405762" y="1175882"/>
                </a:cubicBezTo>
                <a:cubicBezTo>
                  <a:pt x="3410156" y="1145800"/>
                  <a:pt x="3408465" y="1116733"/>
                  <a:pt x="3400354" y="1092059"/>
                </a:cubicBezTo>
                <a:cubicBezTo>
                  <a:pt x="3392580" y="1068062"/>
                  <a:pt x="3381764" y="1045754"/>
                  <a:pt x="3372300" y="1027164"/>
                </a:cubicBezTo>
                <a:lnTo>
                  <a:pt x="3367230" y="1017362"/>
                </a:lnTo>
                <a:cubicBezTo>
                  <a:pt x="3358442" y="999787"/>
                  <a:pt x="3349655" y="982211"/>
                  <a:pt x="3340191" y="964973"/>
                </a:cubicBezTo>
                <a:lnTo>
                  <a:pt x="3336811" y="958552"/>
                </a:lnTo>
                <a:cubicBezTo>
                  <a:pt x="3327009" y="940638"/>
                  <a:pt x="3317883" y="924414"/>
                  <a:pt x="3312137" y="906838"/>
                </a:cubicBezTo>
                <a:cubicBezTo>
                  <a:pt x="3305715" y="883179"/>
                  <a:pt x="3302335" y="859857"/>
                  <a:pt x="3301659" y="835184"/>
                </a:cubicBezTo>
                <a:cubicBezTo>
                  <a:pt x="3301659" y="821326"/>
                  <a:pt x="3303011" y="809158"/>
                  <a:pt x="3305377" y="797328"/>
                </a:cubicBezTo>
                <a:cubicBezTo>
                  <a:pt x="3308419" y="787188"/>
                  <a:pt x="3312475" y="777049"/>
                  <a:pt x="3317883" y="766909"/>
                </a:cubicBezTo>
                <a:cubicBezTo>
                  <a:pt x="3324981" y="755079"/>
                  <a:pt x="3334107" y="743587"/>
                  <a:pt x="3346275" y="730405"/>
                </a:cubicBezTo>
                <a:cubicBezTo>
                  <a:pt x="3362836" y="713844"/>
                  <a:pt x="3377708" y="700324"/>
                  <a:pt x="3393256" y="688494"/>
                </a:cubicBezTo>
                <a:cubicBezTo>
                  <a:pt x="3407452" y="677340"/>
                  <a:pt x="3423337" y="667539"/>
                  <a:pt x="3439561" y="657399"/>
                </a:cubicBezTo>
                <a:lnTo>
                  <a:pt x="3452405" y="649287"/>
                </a:lnTo>
                <a:cubicBezTo>
                  <a:pt x="3477079" y="634753"/>
                  <a:pt x="3499386" y="622923"/>
                  <a:pt x="3521356" y="613797"/>
                </a:cubicBezTo>
                <a:cubicBezTo>
                  <a:pt x="3548057" y="602644"/>
                  <a:pt x="3576111" y="592504"/>
                  <a:pt x="3603488" y="583040"/>
                </a:cubicBezTo>
                <a:lnTo>
                  <a:pt x="3614642" y="579322"/>
                </a:lnTo>
                <a:lnTo>
                  <a:pt x="3632218" y="573238"/>
                </a:lnTo>
                <a:cubicBezTo>
                  <a:pt x="3650469" y="567154"/>
                  <a:pt x="3668721" y="560732"/>
                  <a:pt x="3686973" y="553972"/>
                </a:cubicBezTo>
                <a:cubicBezTo>
                  <a:pt x="3715702" y="543157"/>
                  <a:pt x="3741728" y="532341"/>
                  <a:pt x="3766401" y="520173"/>
                </a:cubicBezTo>
                <a:cubicBezTo>
                  <a:pt x="3778569" y="514427"/>
                  <a:pt x="3790399" y="507667"/>
                  <a:pt x="3801891" y="500907"/>
                </a:cubicBezTo>
                <a:cubicBezTo>
                  <a:pt x="3818114" y="491444"/>
                  <a:pt x="3830282" y="483670"/>
                  <a:pt x="3841774" y="475558"/>
                </a:cubicBezTo>
                <a:cubicBezTo>
                  <a:pt x="3853604" y="466770"/>
                  <a:pt x="3864420" y="458658"/>
                  <a:pt x="3874222" y="449532"/>
                </a:cubicBezTo>
                <a:cubicBezTo>
                  <a:pt x="3888079" y="436012"/>
                  <a:pt x="3896867" y="423507"/>
                  <a:pt x="3902951" y="409311"/>
                </a:cubicBezTo>
                <a:cubicBezTo>
                  <a:pt x="3914781" y="381257"/>
                  <a:pt x="3918837" y="349148"/>
                  <a:pt x="3914781" y="316701"/>
                </a:cubicBezTo>
                <a:cubicBezTo>
                  <a:pt x="3913429" y="306899"/>
                  <a:pt x="3911401" y="297097"/>
                  <a:pt x="3909035" y="286957"/>
                </a:cubicBezTo>
                <a:lnTo>
                  <a:pt x="3907345" y="278507"/>
                </a:lnTo>
                <a:cubicBezTo>
                  <a:pt x="3903965" y="262283"/>
                  <a:pt x="3900247" y="248426"/>
                  <a:pt x="3895515" y="235244"/>
                </a:cubicBezTo>
                <a:cubicBezTo>
                  <a:pt x="3885037" y="205500"/>
                  <a:pt x="3868138" y="178123"/>
                  <a:pt x="3846506" y="155815"/>
                </a:cubicBezTo>
                <a:cubicBezTo>
                  <a:pt x="3827578" y="136212"/>
                  <a:pt x="3804257" y="119312"/>
                  <a:pt x="3782287" y="104102"/>
                </a:cubicBezTo>
                <a:cubicBezTo>
                  <a:pt x="3766401" y="92948"/>
                  <a:pt x="3751868" y="84161"/>
                  <a:pt x="3738686" y="76725"/>
                </a:cubicBezTo>
                <a:cubicBezTo>
                  <a:pt x="3725504" y="69627"/>
                  <a:pt x="3712322" y="63205"/>
                  <a:pt x="3698803" y="57121"/>
                </a:cubicBezTo>
                <a:cubicBezTo>
                  <a:pt x="3687311" y="51713"/>
                  <a:pt x="3675481" y="47657"/>
                  <a:pt x="3661285" y="43263"/>
                </a:cubicBezTo>
                <a:lnTo>
                  <a:pt x="3652835" y="40559"/>
                </a:lnTo>
                <a:lnTo>
                  <a:pt x="3649455" y="39545"/>
                </a:lnTo>
                <a:cubicBezTo>
                  <a:pt x="3640668" y="36503"/>
                  <a:pt x="3631542" y="33799"/>
                  <a:pt x="3622416" y="31433"/>
                </a:cubicBezTo>
                <a:lnTo>
                  <a:pt x="3597066" y="25350"/>
                </a:lnTo>
                <a:cubicBezTo>
                  <a:pt x="3572731" y="18928"/>
                  <a:pt x="3546367" y="12844"/>
                  <a:pt x="3519328" y="8788"/>
                </a:cubicBezTo>
                <a:cubicBezTo>
                  <a:pt x="3508512" y="7098"/>
                  <a:pt x="3497358" y="5746"/>
                  <a:pt x="3486880" y="4732"/>
                </a:cubicBezTo>
                <a:lnTo>
                  <a:pt x="3480120" y="4056"/>
                </a:lnTo>
                <a:cubicBezTo>
                  <a:pt x="3475388" y="3380"/>
                  <a:pt x="3470657" y="2704"/>
                  <a:pt x="3465925" y="2366"/>
                </a:cubicBezTo>
                <a:cubicBezTo>
                  <a:pt x="3460517" y="0"/>
                  <a:pt x="3456799" y="0"/>
                  <a:pt x="3452743" y="0"/>
                </a:cubicBezTo>
                <a:moveTo>
                  <a:pt x="1979088" y="1337443"/>
                </a:moveTo>
                <a:lnTo>
                  <a:pt x="1974356" y="1329669"/>
                </a:lnTo>
                <a:lnTo>
                  <a:pt x="1970977" y="1324599"/>
                </a:lnTo>
                <a:cubicBezTo>
                  <a:pt x="1968949" y="1321557"/>
                  <a:pt x="1966921" y="1318515"/>
                  <a:pt x="1964893" y="1315473"/>
                </a:cubicBezTo>
                <a:lnTo>
                  <a:pt x="1967259" y="1313107"/>
                </a:lnTo>
                <a:cubicBezTo>
                  <a:pt x="1968611" y="1315473"/>
                  <a:pt x="1969286" y="1316825"/>
                  <a:pt x="1969625" y="1318177"/>
                </a:cubicBezTo>
                <a:cubicBezTo>
                  <a:pt x="1972328" y="1324599"/>
                  <a:pt x="1978074" y="1329331"/>
                  <a:pt x="1984834" y="1331021"/>
                </a:cubicBezTo>
                <a:cubicBezTo>
                  <a:pt x="1983144" y="1331697"/>
                  <a:pt x="1981454" y="1333725"/>
                  <a:pt x="1979764" y="1336091"/>
                </a:cubicBezTo>
                <a:lnTo>
                  <a:pt x="1979088" y="1337443"/>
                </a:ln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97151" y="1748693"/>
            <a:ext cx="9473344" cy="4464880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rgbClr val="E9D2AE"/>
          </a:solidFill>
          <a:ln w="34925">
            <a:solidFill>
              <a:srgbClr val="7E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mật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4" name="Rectangle 3"/>
          <p:cNvSpPr/>
          <p:nvPr/>
        </p:nvSpPr>
        <p:spPr>
          <a:xfrm>
            <a:off x="2634919" y="2206362"/>
            <a:ext cx="731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7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368" y="974683"/>
            <a:ext cx="1043116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092431" y="301211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11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3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5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6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7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9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Tìm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kết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quả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sau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1  001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Times New Roman" panose="02020603050405020304" pitchFamily="18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5"/>
                <a:stretch>
                  <a:fillRect t="-1880" b="-12406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6755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3 003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70" y="260178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3 000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5786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3 002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05156" y="354876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2 003</a:t>
            </a:r>
          </a:p>
        </p:txBody>
      </p:sp>
      <p:pic>
        <p:nvPicPr>
          <p:cNvPr id="18" name="Picture 1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0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1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2562;p10"/>
          <p:cNvGrpSpPr/>
          <p:nvPr/>
        </p:nvGrpSpPr>
        <p:grpSpPr>
          <a:xfrm>
            <a:off x="10744053" y="3219754"/>
            <a:ext cx="841680" cy="701097"/>
            <a:chOff x="6029366" y="3371852"/>
            <a:chExt cx="130719" cy="112578"/>
          </a:xfrm>
        </p:grpSpPr>
        <p:sp>
          <p:nvSpPr>
            <p:cNvPr id="5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1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4422 L 0.07279 0.12824 C 0.09089 0.07963 0.11836 0.05394 0.14727 0.05394 C 0.18008 0.05394 0.20638 0.07963 0.22448 0.12824 L 0.31289 0.3442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8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676690" y="242470"/>
                <a:ext cx="7840345" cy="1753298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Tìm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kết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quả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phép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tính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2 816 </a:t>
                </a:r>
                <a14:m>
                  <m:oMath xmlns:m="http://schemas.openxmlformats.org/officeDocument/2006/math">
                    <m:r>
                      <a:rPr lang="en-GB" sz="44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2 =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690" y="242470"/>
                <a:ext cx="7840345" cy="1753298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b="-7266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64997" y="447996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1 408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48955" y="258373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1 023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410582" y="3547496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A. 312</a:t>
            </a: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510053" y="3531853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D. 612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8376136" y="1287927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52037 L 0.13802 0.17315 C 0.16953 0.09514 0.21758 0.05394 0.26797 0.05394 C 0.32526 0.05394 0.37109 0.09514 0.40274 0.17315 L 0.55703 0.5203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2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Tìm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phép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3  100 </a:t>
            </a:r>
            <a:r>
              <a:rPr lang="en-GB" sz="4400" b="1" i="0" dirty="0">
                <a:solidFill>
                  <a:prstClr val="white"/>
                </a:solidFill>
                <a:latin typeface="+mj-lt"/>
                <a:cs typeface="Times New Roman" panose="02020603050405020304" pitchFamily="18" charset="0"/>
              </a:rPr>
              <a:t>X</a:t>
            </a:r>
            <a:r>
              <a:rPr lang="en-US" sz="4400" b="1" dirty="0">
                <a:solidFill>
                  <a:prstClr val="white"/>
                </a:solidFill>
                <a:cs typeface="Times New Roman" panose="02020603050405020304" pitchFamily="18" charset="0"/>
              </a:rPr>
              <a:t> 3 = ?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52301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9 300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259978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6 300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00829" y="449372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3 009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49357" y="354478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3 006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34" y="5048663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158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35116 L 0.18633 0.12986 C 0.22787 0.0801 0.29102 0.05394 0.35742 0.05394 C 0.43281 0.05394 0.49323 0.0801 0.53477 0.12986 L 0.73789 0.3511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0" y="-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454;p6"/>
          <p:cNvSpPr/>
          <p:nvPr/>
        </p:nvSpPr>
        <p:spPr>
          <a:xfrm rot="1975839">
            <a:off x="10067508" y="4938182"/>
            <a:ext cx="3218283" cy="3232094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454;p6"/>
          <p:cNvSpPr/>
          <p:nvPr/>
        </p:nvSpPr>
        <p:spPr>
          <a:xfrm rot="1975839">
            <a:off x="-432947" y="3238773"/>
            <a:ext cx="5039293" cy="5228396"/>
          </a:xfrm>
          <a:custGeom>
            <a:avLst/>
            <a:gdLst>
              <a:gd name="connsiteX0" fmla="*/ 0 w 4951614"/>
              <a:gd name="connsiteY0" fmla="*/ 1811661 h 3623322"/>
              <a:gd name="connsiteX1" fmla="*/ 2475807 w 4951614"/>
              <a:gd name="connsiteY1" fmla="*/ 0 h 3623322"/>
              <a:gd name="connsiteX2" fmla="*/ 4951614 w 4951614"/>
              <a:gd name="connsiteY2" fmla="*/ 1811661 h 3623322"/>
              <a:gd name="connsiteX3" fmla="*/ 2475807 w 4951614"/>
              <a:gd name="connsiteY3" fmla="*/ 3623322 h 3623322"/>
              <a:gd name="connsiteX4" fmla="*/ 0 w 4951614"/>
              <a:gd name="connsiteY4" fmla="*/ 1811661 h 3623322"/>
              <a:gd name="connsiteX0" fmla="*/ 13658 w 4965272"/>
              <a:gd name="connsiteY0" fmla="*/ 1811661 h 3957160"/>
              <a:gd name="connsiteX1" fmla="*/ 2489465 w 4965272"/>
              <a:gd name="connsiteY1" fmla="*/ 0 h 3957160"/>
              <a:gd name="connsiteX2" fmla="*/ 4965272 w 4965272"/>
              <a:gd name="connsiteY2" fmla="*/ 1811661 h 3957160"/>
              <a:gd name="connsiteX3" fmla="*/ 1826488 w 4965272"/>
              <a:gd name="connsiteY3" fmla="*/ 3957160 h 3957160"/>
              <a:gd name="connsiteX4" fmla="*/ 13658 w 4965272"/>
              <a:gd name="connsiteY4" fmla="*/ 1811661 h 3957160"/>
              <a:gd name="connsiteX0" fmla="*/ 6734 w 5052410"/>
              <a:gd name="connsiteY0" fmla="*/ 1811661 h 3957460"/>
              <a:gd name="connsiteX1" fmla="*/ 2482541 w 5052410"/>
              <a:gd name="connsiteY1" fmla="*/ 0 h 3957460"/>
              <a:gd name="connsiteX2" fmla="*/ 4958348 w 5052410"/>
              <a:gd name="connsiteY2" fmla="*/ 1811661 h 3957460"/>
              <a:gd name="connsiteX3" fmla="*/ 3885682 w 5052410"/>
              <a:gd name="connsiteY3" fmla="*/ 1967175 h 3957460"/>
              <a:gd name="connsiteX4" fmla="*/ 1819564 w 5052410"/>
              <a:gd name="connsiteY4" fmla="*/ 3957160 h 3957460"/>
              <a:gd name="connsiteX5" fmla="*/ 6734 w 5052410"/>
              <a:gd name="connsiteY5" fmla="*/ 1811661 h 3957460"/>
              <a:gd name="connsiteX0" fmla="*/ 6734 w 5047663"/>
              <a:gd name="connsiteY0" fmla="*/ 1811661 h 3957460"/>
              <a:gd name="connsiteX1" fmla="*/ 2482541 w 5047663"/>
              <a:gd name="connsiteY1" fmla="*/ 0 h 3957460"/>
              <a:gd name="connsiteX2" fmla="*/ 4958348 w 5047663"/>
              <a:gd name="connsiteY2" fmla="*/ 1811661 h 3957460"/>
              <a:gd name="connsiteX3" fmla="*/ 3885682 w 5047663"/>
              <a:gd name="connsiteY3" fmla="*/ 1967175 h 3957460"/>
              <a:gd name="connsiteX4" fmla="*/ 1819564 w 5047663"/>
              <a:gd name="connsiteY4" fmla="*/ 3957160 h 3957460"/>
              <a:gd name="connsiteX5" fmla="*/ 6734 w 5047663"/>
              <a:gd name="connsiteY5" fmla="*/ 1811661 h 3957460"/>
              <a:gd name="connsiteX0" fmla="*/ 6625 w 5039293"/>
              <a:gd name="connsiteY0" fmla="*/ 1811661 h 3966245"/>
              <a:gd name="connsiteX1" fmla="*/ 2482432 w 5039293"/>
              <a:gd name="connsiteY1" fmla="*/ 0 h 3966245"/>
              <a:gd name="connsiteX2" fmla="*/ 4958239 w 5039293"/>
              <a:gd name="connsiteY2" fmla="*/ 1811661 h 3966245"/>
              <a:gd name="connsiteX3" fmla="*/ 3748771 w 5039293"/>
              <a:gd name="connsiteY3" fmla="*/ 2552718 h 3966245"/>
              <a:gd name="connsiteX4" fmla="*/ 1819455 w 5039293"/>
              <a:gd name="connsiteY4" fmla="*/ 3957160 h 3966245"/>
              <a:gd name="connsiteX5" fmla="*/ 6625 w 5039293"/>
              <a:gd name="connsiteY5" fmla="*/ 1811661 h 396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9293" h="3966245">
                <a:moveTo>
                  <a:pt x="6625" y="1811661"/>
                </a:moveTo>
                <a:cubicBezTo>
                  <a:pt x="117121" y="1152134"/>
                  <a:pt x="1115082" y="0"/>
                  <a:pt x="2482432" y="0"/>
                </a:cubicBezTo>
                <a:cubicBezTo>
                  <a:pt x="3849782" y="0"/>
                  <a:pt x="4563142" y="1451255"/>
                  <a:pt x="4958239" y="1811661"/>
                </a:cubicBezTo>
                <a:cubicBezTo>
                  <a:pt x="5353336" y="2172067"/>
                  <a:pt x="4199356" y="2968417"/>
                  <a:pt x="3748771" y="2552718"/>
                </a:cubicBezTo>
                <a:cubicBezTo>
                  <a:pt x="3225640" y="2910301"/>
                  <a:pt x="2443146" y="4080669"/>
                  <a:pt x="1819455" y="3957160"/>
                </a:cubicBezTo>
                <a:cubicBezTo>
                  <a:pt x="1195764" y="3833651"/>
                  <a:pt x="-103871" y="2471188"/>
                  <a:pt x="6625" y="1811661"/>
                </a:cubicBezTo>
                <a:close/>
              </a:path>
            </a:pathLst>
          </a:custGeom>
          <a:solidFill>
            <a:srgbClr val="0F5B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Tìm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kết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quả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phép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tính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sau</a:t>
                </a: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6  000 </a:t>
                </a:r>
                <a14:m>
                  <m:oMath xmlns:m="http://schemas.openxmlformats.org/officeDocument/2006/math">
                    <m:r>
                      <a:rPr lang="en-GB" sz="44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en-US" sz="4400" b="1" dirty="0">
                    <a:solidFill>
                      <a:prstClr val="white"/>
                    </a:solidFill>
                    <a:cs typeface="Times New Roman" panose="02020603050405020304" pitchFamily="18" charset="0"/>
                  </a:rPr>
                  <a:t> 3 = ?</a:t>
                </a: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155" y="484145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880" b="-12406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258" y="2532964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2 000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68950" y="3460930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3 000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16871" y="4413519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F5B42"/>
                </a:solidFill>
                <a:latin typeface="Calibri" panose="020F0502020204030204"/>
                <a:cs typeface="Times New Roman" panose="02020603050405020304" pitchFamily="18" charset="0"/>
              </a:rPr>
              <a:t>6 000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8472177" y="3480621"/>
            <a:ext cx="2453119" cy="1829780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1 000</a:t>
            </a: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212" y="5103287"/>
            <a:ext cx="1875000" cy="187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17" y="0"/>
            <a:ext cx="1630683" cy="1420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503" y="5103287"/>
            <a:ext cx="1786672" cy="1786672"/>
          </a:xfrm>
          <a:prstGeom prst="rect">
            <a:avLst/>
          </a:prstGeom>
        </p:spPr>
      </p:pic>
      <p:grpSp>
        <p:nvGrpSpPr>
          <p:cNvPr id="21" name="Google Shape;2562;p10"/>
          <p:cNvGrpSpPr/>
          <p:nvPr/>
        </p:nvGrpSpPr>
        <p:grpSpPr>
          <a:xfrm>
            <a:off x="1272999" y="1600586"/>
            <a:ext cx="841680" cy="701097"/>
            <a:chOff x="6029366" y="3371852"/>
            <a:chExt cx="130719" cy="112578"/>
          </a:xfrm>
        </p:grpSpPr>
        <p:sp>
          <p:nvSpPr>
            <p:cNvPr id="2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62;p10"/>
          <p:cNvGrpSpPr/>
          <p:nvPr/>
        </p:nvGrpSpPr>
        <p:grpSpPr>
          <a:xfrm>
            <a:off x="369990" y="5992017"/>
            <a:ext cx="841680" cy="701097"/>
            <a:chOff x="6029366" y="3371852"/>
            <a:chExt cx="130719" cy="112578"/>
          </a:xfrm>
        </p:grpSpPr>
        <p:sp>
          <p:nvSpPr>
            <p:cNvPr id="2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562;p10"/>
          <p:cNvGrpSpPr/>
          <p:nvPr/>
        </p:nvGrpSpPr>
        <p:grpSpPr>
          <a:xfrm>
            <a:off x="11676649" y="4698114"/>
            <a:ext cx="841680" cy="701097"/>
            <a:chOff x="6029366" y="3371852"/>
            <a:chExt cx="130719" cy="112578"/>
          </a:xfrm>
        </p:grpSpPr>
        <p:sp>
          <p:nvSpPr>
            <p:cNvPr id="3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562;p10"/>
          <p:cNvGrpSpPr/>
          <p:nvPr/>
        </p:nvGrpSpPr>
        <p:grpSpPr>
          <a:xfrm>
            <a:off x="431319" y="2581830"/>
            <a:ext cx="841680" cy="701097"/>
            <a:chOff x="6029366" y="3371852"/>
            <a:chExt cx="130719" cy="112578"/>
          </a:xfrm>
        </p:grpSpPr>
        <p:sp>
          <p:nvSpPr>
            <p:cNvPr id="34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2562;p10"/>
          <p:cNvGrpSpPr/>
          <p:nvPr/>
        </p:nvGrpSpPr>
        <p:grpSpPr>
          <a:xfrm>
            <a:off x="11737978" y="1287927"/>
            <a:ext cx="841680" cy="701097"/>
            <a:chOff x="6029366" y="3371852"/>
            <a:chExt cx="130719" cy="112578"/>
          </a:xfrm>
        </p:grpSpPr>
        <p:sp>
          <p:nvSpPr>
            <p:cNvPr id="38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2562;p10"/>
          <p:cNvGrpSpPr/>
          <p:nvPr/>
        </p:nvGrpSpPr>
        <p:grpSpPr>
          <a:xfrm>
            <a:off x="7663476" y="1453031"/>
            <a:ext cx="841680" cy="701097"/>
            <a:chOff x="6029366" y="3371852"/>
            <a:chExt cx="130719" cy="112578"/>
          </a:xfrm>
        </p:grpSpPr>
        <p:sp>
          <p:nvSpPr>
            <p:cNvPr id="42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2562;p10"/>
          <p:cNvGrpSpPr/>
          <p:nvPr/>
        </p:nvGrpSpPr>
        <p:grpSpPr>
          <a:xfrm>
            <a:off x="4025201" y="2606274"/>
            <a:ext cx="841680" cy="701097"/>
            <a:chOff x="6029366" y="3371852"/>
            <a:chExt cx="130719" cy="112578"/>
          </a:xfrm>
        </p:grpSpPr>
        <p:sp>
          <p:nvSpPr>
            <p:cNvPr id="46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2562;p10"/>
          <p:cNvGrpSpPr/>
          <p:nvPr/>
        </p:nvGrpSpPr>
        <p:grpSpPr>
          <a:xfrm>
            <a:off x="4958671" y="5618821"/>
            <a:ext cx="841680" cy="701097"/>
            <a:chOff x="6029366" y="3371852"/>
            <a:chExt cx="130719" cy="112578"/>
          </a:xfrm>
        </p:grpSpPr>
        <p:sp>
          <p:nvSpPr>
            <p:cNvPr id="50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2562;p10"/>
          <p:cNvGrpSpPr/>
          <p:nvPr/>
        </p:nvGrpSpPr>
        <p:grpSpPr>
          <a:xfrm>
            <a:off x="11217468" y="3202512"/>
            <a:ext cx="841680" cy="701097"/>
            <a:chOff x="6029366" y="3371852"/>
            <a:chExt cx="130719" cy="112578"/>
          </a:xfrm>
        </p:grpSpPr>
        <p:sp>
          <p:nvSpPr>
            <p:cNvPr id="55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9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84 0.2169 L 0.1237 0.0956 C 0.15234 0.06829 0.19583 0.05394 0.24154 0.05394 C 0.29349 0.05394 0.33503 0.06829 0.36367 0.0956 L 0.50365 0.2169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24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D0F7D83-7E20-45BD-9487-1A00F7A8E8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0" t="12942" r="5547" b="69862"/>
          <a:stretch/>
        </p:blipFill>
        <p:spPr>
          <a:xfrm>
            <a:off x="5600700" y="0"/>
            <a:ext cx="990600" cy="11811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DB5540-3CAE-40CF-B993-609BFC58B7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/>
          <a:stretch/>
        </p:blipFill>
        <p:spPr>
          <a:xfrm>
            <a:off x="0" y="0"/>
            <a:ext cx="6267450" cy="68684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81015FB-52A0-43DB-894F-E8EA09937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66" y="4536621"/>
            <a:ext cx="2563268" cy="25632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84270" y="2679465"/>
            <a:ext cx="8296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176" y="3806582"/>
            <a:ext cx="2698119" cy="2788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689" y="1181101"/>
            <a:ext cx="691346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377439"/>
            <a:ext cx="4983193" cy="498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840" y="928313"/>
            <a:ext cx="10431160" cy="471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7683" y="100408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514902" y="1992756"/>
                <a:ext cx="27377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902" y="1992756"/>
                <a:ext cx="2737723" cy="646331"/>
              </a:xfrm>
              <a:prstGeom prst="rect">
                <a:avLst/>
              </a:prstGeom>
              <a:blipFill>
                <a:blip r:embed="rId2"/>
                <a:stretch>
                  <a:fillRect l="-6904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012760" y="1992753"/>
            <a:ext cx="2019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4 806 :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451623" y="1992753"/>
                <a:ext cx="24194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GB" sz="36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6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1623" y="1992753"/>
                <a:ext cx="2419421" cy="646331"/>
              </a:xfrm>
              <a:prstGeom prst="rect">
                <a:avLst/>
              </a:prstGeom>
              <a:blipFill>
                <a:blip r:embed="rId3"/>
                <a:stretch>
                  <a:fillRect l="-7557" t="-15094" b="-349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040406" y="1992754"/>
            <a:ext cx="51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7 168 : 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70746" y="2981425"/>
            <a:ext cx="5404515" cy="2477679"/>
            <a:chOff x="3716740" y="2872243"/>
            <a:chExt cx="4540156" cy="2647666"/>
          </a:xfrm>
        </p:grpSpPr>
        <p:sp>
          <p:nvSpPr>
            <p:cNvPr id="5" name="Oval Callout 4"/>
            <p:cNvSpPr/>
            <p:nvPr/>
          </p:nvSpPr>
          <p:spPr>
            <a:xfrm>
              <a:off x="3807726" y="2981425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Callout 9"/>
            <p:cNvSpPr/>
            <p:nvPr/>
          </p:nvSpPr>
          <p:spPr>
            <a:xfrm>
              <a:off x="3716740" y="2872243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nhắc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14902" y="2891905"/>
            <a:ext cx="9457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ước 1: Đặt tính phép nhân, phép chia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Với phép tính nhân: Thực hiện nhân theo thứ tự từ phải sang trái.</a:t>
            </a:r>
          </a:p>
          <a:p>
            <a:r>
              <a:rPr lang="vi-VN" sz="3200" b="0" i="0" dirty="0">
                <a:solidFill>
                  <a:schemeClr val="accent4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Với phép chia ta thực hiện lần lượt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253101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7683" y="11522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en-US" sz="36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alt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vi-VN" altLang="en-US" sz="36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58274" y="1992752"/>
                <a:ext cx="27377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3 507 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8274" y="1992752"/>
                <a:ext cx="2737723" cy="584775"/>
              </a:xfrm>
              <a:prstGeom prst="rect">
                <a:avLst/>
              </a:prstGeom>
              <a:blipFill>
                <a:blip r:embed="rId2"/>
                <a:stretch>
                  <a:fillRect l="-5791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57683" y="2010863"/>
            <a:ext cx="201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4 806 :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269974" y="2006911"/>
                <a:ext cx="24194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2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1 041 </a:t>
                </a:r>
                <a14:m>
                  <m:oMath xmlns:m="http://schemas.openxmlformats.org/officeDocument/2006/math">
                    <m:r>
                      <a:rPr lang="en-GB" sz="3200" b="1" i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b="1" dirty="0">
                    <a:solidFill>
                      <a:schemeClr val="accent5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9974" y="2006911"/>
                <a:ext cx="2419421" cy="584775"/>
              </a:xfrm>
              <a:prstGeom prst="rect">
                <a:avLst/>
              </a:prstGeom>
              <a:blipFill>
                <a:blip r:embed="rId3"/>
                <a:stretch>
                  <a:fillRect l="-6566" t="-13542" b="-3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523318" y="1992752"/>
            <a:ext cx="2321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7 168 : 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09345" y="2671444"/>
            <a:ext cx="1940295" cy="1077218"/>
            <a:chOff x="1488572" y="2981425"/>
            <a:chExt cx="3200780" cy="1077218"/>
          </a:xfrm>
        </p:grpSpPr>
        <p:sp>
          <p:nvSpPr>
            <p:cNvPr id="12" name="TextBox 11"/>
            <p:cNvSpPr txBox="1"/>
            <p:nvPr/>
          </p:nvSpPr>
          <p:spPr>
            <a:xfrm>
              <a:off x="1951628" y="2981425"/>
              <a:ext cx="27377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3 507 </a:t>
              </a:r>
            </a:p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488572" y="3354083"/>
                  <a:ext cx="9419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32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8572" y="3354083"/>
                  <a:ext cx="941924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Connector 14"/>
          <p:cNvCxnSpPr/>
          <p:nvPr/>
        </p:nvCxnSpPr>
        <p:spPr>
          <a:xfrm>
            <a:off x="1690047" y="3706521"/>
            <a:ext cx="1249060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708865" y="3745105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7 014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622135" y="2690156"/>
            <a:ext cx="2438864" cy="1067438"/>
            <a:chOff x="4012759" y="2706238"/>
            <a:chExt cx="2438864" cy="1067438"/>
          </a:xfrm>
        </p:grpSpPr>
        <p:sp>
          <p:nvSpPr>
            <p:cNvPr id="18" name="TextBox 17"/>
            <p:cNvSpPr txBox="1"/>
            <p:nvPr/>
          </p:nvSpPr>
          <p:spPr>
            <a:xfrm>
              <a:off x="4012759" y="2706241"/>
              <a:ext cx="2438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4 806    6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377218" y="2706238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377220" y="3352572"/>
              <a:ext cx="859807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3989185" y="3211403"/>
            <a:ext cx="87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70575" y="3258194"/>
            <a:ext cx="1258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236250" y="3721725"/>
            <a:ext cx="87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509682" y="4266366"/>
            <a:ext cx="60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269974" y="2667887"/>
            <a:ext cx="1965003" cy="1077218"/>
            <a:chOff x="1447813" y="2981425"/>
            <a:chExt cx="3241539" cy="1077218"/>
          </a:xfrm>
        </p:grpSpPr>
        <p:sp>
          <p:nvSpPr>
            <p:cNvPr id="31" name="TextBox 30"/>
            <p:cNvSpPr txBox="1"/>
            <p:nvPr/>
          </p:nvSpPr>
          <p:spPr>
            <a:xfrm>
              <a:off x="1951628" y="2981425"/>
              <a:ext cx="27377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1 041 </a:t>
              </a:r>
            </a:p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1447813" y="3279704"/>
                  <a:ext cx="94192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3200" b="1" i="1" dirty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GB" sz="32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13" y="3279704"/>
                  <a:ext cx="941924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Connector 32"/>
          <p:cNvCxnSpPr/>
          <p:nvPr/>
        </p:nvCxnSpPr>
        <p:spPr>
          <a:xfrm>
            <a:off x="6575384" y="3757594"/>
            <a:ext cx="1249060" cy="0"/>
          </a:xfrm>
          <a:prstGeom prst="line">
            <a:avLst/>
          </a:prstGeom>
          <a:ln w="28575">
            <a:solidFill>
              <a:srgbClr val="E6B5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600530" y="3770084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5 205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8359200" y="2677684"/>
            <a:ext cx="2500619" cy="1067438"/>
            <a:chOff x="4012759" y="2706238"/>
            <a:chExt cx="2500619" cy="1067438"/>
          </a:xfrm>
        </p:grpSpPr>
        <p:sp>
          <p:nvSpPr>
            <p:cNvPr id="36" name="TextBox 35"/>
            <p:cNvSpPr txBox="1"/>
            <p:nvPr/>
          </p:nvSpPr>
          <p:spPr>
            <a:xfrm>
              <a:off x="4012759" y="2706241"/>
              <a:ext cx="24388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7 168    7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377218" y="2706238"/>
              <a:ext cx="0" cy="1067438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5377219" y="3267065"/>
              <a:ext cx="1136159" cy="0"/>
            </a:xfrm>
            <a:prstGeom prst="line">
              <a:avLst/>
            </a:prstGeom>
            <a:ln w="28575">
              <a:solidFill>
                <a:srgbClr val="E6B51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8368401" y="3157116"/>
            <a:ext cx="87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673205" y="3258194"/>
            <a:ext cx="12582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1 024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726468" y="3681591"/>
            <a:ext cx="87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252047" y="4691876"/>
            <a:ext cx="601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978615" y="4204107"/>
            <a:ext cx="87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1642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16" grpId="0"/>
      <p:bldP spid="25" grpId="0"/>
      <p:bldP spid="27" grpId="0"/>
      <p:bldP spid="28" grpId="0"/>
      <p:bldP spid="29" grpId="0"/>
      <p:bldP spid="34" grpId="0"/>
      <p:bldP spid="39" grpId="0"/>
      <p:bldP spid="40" grpId="0"/>
      <p:bldP spid="41" grpId="0"/>
      <p:bldP spid="42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4449" y="964749"/>
            <a:ext cx="89532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A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6 504 m.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A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B.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C.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ở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GB" sz="2800" b="0" i="0" dirty="0">
                <a:solidFill>
                  <a:srgbClr val="21586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GB" sz="2800" dirty="0">
              <a:solidFill>
                <a:srgbClr val="2158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46663" y="2804142"/>
            <a:ext cx="1672563" cy="846162"/>
            <a:chOff x="2135162" y="2821478"/>
            <a:chExt cx="1672563" cy="8461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59" b="31991" l="5431" r="30671"/>
                      </a14:imgEffect>
                    </a14:imgLayer>
                  </a14:imgProps>
                </a:ext>
              </a:extLst>
            </a:blip>
            <a:srcRect l="3383" t="6325" r="68235" b="67069"/>
            <a:stretch/>
          </p:blipFill>
          <p:spPr>
            <a:xfrm flipH="1">
              <a:off x="2442948" y="2821478"/>
              <a:ext cx="1364777" cy="84616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135162" y="3041148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GB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337202" y="4060205"/>
            <a:ext cx="1564048" cy="846162"/>
            <a:chOff x="5191593" y="3302758"/>
            <a:chExt cx="1564048" cy="8461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320" b="56152" l="4473" r="33067"/>
                      </a14:imgEffect>
                    </a14:imgLayer>
                  </a14:imgProps>
                </a:ext>
              </a:extLst>
            </a:blip>
            <a:srcRect l="4299" t="31649" r="67319" b="41745"/>
            <a:stretch/>
          </p:blipFill>
          <p:spPr>
            <a:xfrm>
              <a:off x="5491495" y="3302758"/>
              <a:ext cx="1264146" cy="84616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91593" y="3430608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GB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69177" y="6011838"/>
            <a:ext cx="1832563" cy="846162"/>
            <a:chOff x="5953484" y="4531057"/>
            <a:chExt cx="1832563" cy="8461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9732" b="86353" l="4153" r="37380"/>
                      </a14:imgEffect>
                    </a14:imgLayer>
                  </a14:imgProps>
                </a:ext>
              </a:extLst>
            </a:blip>
            <a:srcRect l="3383" t="60178" r="62512" b="13216"/>
            <a:stretch/>
          </p:blipFill>
          <p:spPr>
            <a:xfrm>
              <a:off x="6267034" y="4531057"/>
              <a:ext cx="1519013" cy="84616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953484" y="4678880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85898" y="3023812"/>
            <a:ext cx="5404515" cy="2477679"/>
            <a:chOff x="3716740" y="2872243"/>
            <a:chExt cx="4540156" cy="2647666"/>
          </a:xfrm>
        </p:grpSpPr>
        <p:sp>
          <p:nvSpPr>
            <p:cNvPr id="13" name="Oval Callout 12"/>
            <p:cNvSpPr/>
            <p:nvPr/>
          </p:nvSpPr>
          <p:spPr>
            <a:xfrm>
              <a:off x="3807726" y="2981425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Oval Callout 13"/>
            <p:cNvSpPr/>
            <p:nvPr/>
          </p:nvSpPr>
          <p:spPr>
            <a:xfrm>
              <a:off x="3716740" y="2872243"/>
              <a:ext cx="4449170" cy="2538484"/>
            </a:xfrm>
            <a:prstGeom prst="wedgeEllipseCallout">
              <a:avLst>
                <a:gd name="adj1" fmla="val 4934"/>
                <a:gd name="adj2" fmla="val 7916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hướng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toán</a:t>
              </a:r>
              <a:r>
                <a:rPr lang="en-GB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57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705463" y="1006326"/>
            <a:ext cx="1672563" cy="846162"/>
            <a:chOff x="2135162" y="2821478"/>
            <a:chExt cx="1672563" cy="8461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59" b="31991" l="5431" r="30671"/>
                      </a14:imgEffect>
                    </a14:imgLayer>
                  </a14:imgProps>
                </a:ext>
              </a:extLst>
            </a:blip>
            <a:srcRect l="3383" t="6325" r="68235" b="67069"/>
            <a:stretch/>
          </p:blipFill>
          <p:spPr>
            <a:xfrm flipH="1">
              <a:off x="2442948" y="2821478"/>
              <a:ext cx="1364777" cy="84616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135162" y="3041148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25215" y="2542344"/>
            <a:ext cx="1564048" cy="846162"/>
            <a:chOff x="5191593" y="3302758"/>
            <a:chExt cx="1564048" cy="8461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1320" b="56152" l="4473" r="33067"/>
                      </a14:imgEffect>
                    </a14:imgLayer>
                  </a14:imgProps>
                </a:ext>
              </a:extLst>
            </a:blip>
            <a:srcRect l="4299" t="31649" r="67319" b="41745"/>
            <a:stretch/>
          </p:blipFill>
          <p:spPr>
            <a:xfrm>
              <a:off x="5491495" y="3302758"/>
              <a:ext cx="1264146" cy="84616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191593" y="3430608"/>
              <a:ext cx="409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219037" y="4449898"/>
            <a:ext cx="1832563" cy="846162"/>
            <a:chOff x="5953484" y="4531057"/>
            <a:chExt cx="1832563" cy="8461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9732" b="86353" l="4153" r="37380"/>
                      </a14:imgEffect>
                    </a14:imgLayer>
                  </a14:imgProps>
                </a:ext>
              </a:extLst>
            </a:blip>
            <a:srcRect l="3383" t="60178" r="62512" b="13216"/>
            <a:stretch/>
          </p:blipFill>
          <p:spPr>
            <a:xfrm>
              <a:off x="6267034" y="4531057"/>
              <a:ext cx="1519013" cy="84616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953484" y="4678880"/>
              <a:ext cx="386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endParaRPr lang="en-GB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534451" y="120155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Tính độ cao của máy bay B khi đang bay.</a:t>
            </a:r>
          </a:p>
          <a:p>
            <a:r>
              <a:rPr lang="en-GB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0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Tính độ cao của máy bay C khi đang bay.</a:t>
            </a:r>
          </a:p>
        </p:txBody>
      </p:sp>
      <p:pic>
        <p:nvPicPr>
          <p:cNvPr id="14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12" y="2936740"/>
            <a:ext cx="4145499" cy="41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1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03" y="3263165"/>
            <a:ext cx="3184425" cy="3184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46665" y="1125901"/>
            <a:ext cx="97308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lang="en-GB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A bay ở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6 504m</a:t>
            </a:r>
          </a:p>
          <a:p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A bay ở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</a:t>
            </a:r>
          </a:p>
          <a:p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B bay ở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</a:t>
            </a:r>
          </a:p>
          <a:p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C bay ở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… ? </a:t>
            </a:r>
            <a:r>
              <a:rPr lang="en-GB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endParaRPr lang="en-GB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3485757"/>
            <a:ext cx="3874875" cy="387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0687" y="1110750"/>
            <a:ext cx="77723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GB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B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6 504 : 2 = 3 252 (m)</a:t>
            </a:r>
          </a:p>
          <a:p>
            <a:pPr lvl="0" algn="ctr"/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C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3 252 : 3 = 1 084 (m)</a:t>
            </a:r>
          </a:p>
          <a:p>
            <a:pPr lvl="0" algn="ctr"/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1 084 m.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9170B9DE-A53F-4C77-9B01-A02939F5A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06" y="3345051"/>
            <a:ext cx="3184425" cy="3184425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27D24AB6-2AFA-4EA2-B59D-CF4C06E5CE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400" y="2688609"/>
            <a:ext cx="4672023" cy="46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8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FFC000"/>
      </a:accent2>
      <a:accent3>
        <a:srgbClr val="70AD47"/>
      </a:accent3>
      <a:accent4>
        <a:srgbClr val="FF5353"/>
      </a:accent4>
      <a:accent5>
        <a:srgbClr val="70AD47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1162</TotalTime>
  <Words>1293</Words>
  <Application>Microsoft Office PowerPoint</Application>
  <PresentationFormat>Widescreen</PresentationFormat>
  <Paragraphs>158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Calibri</vt:lpstr>
      <vt:lpstr>UTM Bustamalaka</vt:lpstr>
      <vt:lpstr>Arial</vt:lpstr>
      <vt:lpstr>Times New Roman</vt:lpstr>
      <vt:lpstr>Calibri Light</vt:lpstr>
      <vt:lpstr>UVN But Long 2</vt:lpstr>
      <vt:lpstr>Cambria</vt:lpstr>
      <vt:lpstr>UTM Avo</vt:lpstr>
      <vt:lpstr>Cambria Math</vt:lpstr>
      <vt:lpstr>UTM Staccato </vt:lpstr>
      <vt:lpstr>SVN-Segoe Script</vt:lpstr>
      <vt:lpstr>#9Slide07 HoneyCream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Kim Ngân</cp:lastModifiedBy>
  <cp:revision>29</cp:revision>
  <dcterms:created xsi:type="dcterms:W3CDTF">2023-02-21T12:47:43Z</dcterms:created>
  <dcterms:modified xsi:type="dcterms:W3CDTF">2024-03-04T01:05:29Z</dcterms:modified>
</cp:coreProperties>
</file>