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82" r:id="rId14"/>
    <p:sldId id="267" r:id="rId15"/>
    <p:sldId id="268" r:id="rId16"/>
    <p:sldId id="269" r:id="rId17"/>
    <p:sldId id="270" r:id="rId18"/>
    <p:sldId id="271" r:id="rId19"/>
    <p:sldId id="272" r:id="rId20"/>
    <p:sldId id="273" r:id="rId21"/>
    <p:sldId id="274" r:id="rId22"/>
    <p:sldId id="275" r:id="rId23"/>
    <p:sldId id="276" r:id="rId24"/>
    <p:sldId id="277" r:id="rId25"/>
    <p:sldId id="283" r:id="rId26"/>
    <p:sldId id="279"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2924"/>
    <a:srgbClr val="087521"/>
    <a:srgbClr val="5CA879"/>
    <a:srgbClr val="EEBEBC"/>
    <a:srgbClr val="B0322C"/>
    <a:srgbClr val="FFFFFF"/>
    <a:srgbClr val="006F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500"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9393D205-5B6C-EC52-DA8B-AE8EF8207BFB}"/>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5" name="Chỗ dành sẵn cho Chân trang 4">
            <a:extLst>
              <a:ext uri="{FF2B5EF4-FFF2-40B4-BE49-F238E27FC236}">
                <a16:creationId xmlns:a16="http://schemas.microsoft.com/office/drawing/2014/main" id="{A2E50A41-0266-347C-56BB-CE538D5F8D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23419C2-D7C6-D6AF-32D7-6C095AE866B1}"/>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278572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DC0608C-B06A-E9C2-16B4-17C59E01811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C2C3C95-F3B7-1862-E005-C458DEDA785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D543968-6C7A-8084-0FB5-64B851F4C658}"/>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5" name="Chỗ dành sẵn cho Chân trang 4">
            <a:extLst>
              <a:ext uri="{FF2B5EF4-FFF2-40B4-BE49-F238E27FC236}">
                <a16:creationId xmlns:a16="http://schemas.microsoft.com/office/drawing/2014/main" id="{E67C95CB-1171-D902-DC45-3EAC729C45E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A4967D5-F9D7-CC3A-2105-CDEB55661AB5}"/>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397613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92593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Tree>
    <p:extLst>
      <p:ext uri="{BB962C8B-B14F-4D97-AF65-F5344CB8AC3E}">
        <p14:creationId xmlns:p14="http://schemas.microsoft.com/office/powerpoint/2010/main" val="27106770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B41A0E-57C4-8CA3-C642-6250D5D1BEE9}"/>
              </a:ext>
            </a:extLst>
          </p:cNvPr>
          <p:cNvSpPr>
            <a:spLocks noGrp="1"/>
          </p:cNvSpPr>
          <p:nvPr>
            <p:ph type="title"/>
          </p:nvPr>
        </p:nvSpPr>
        <p:spPr/>
        <p:txBody>
          <a:bodyPr/>
          <a:lstStyle/>
          <a:p>
            <a:r>
              <a:rPr lang="vi-VN"/>
              <a:t>Bấm để sửa kiểu tiêu đề Bản cái</a:t>
            </a:r>
            <a:endParaRPr lang="en-US"/>
          </a:p>
        </p:txBody>
      </p:sp>
      <p:pic>
        <p:nvPicPr>
          <p:cNvPr id="9" name="图片 4">
            <a:extLst>
              <a:ext uri="{FF2B5EF4-FFF2-40B4-BE49-F238E27FC236}">
                <a16:creationId xmlns:a16="http://schemas.microsoft.com/office/drawing/2014/main" id="{D72DC1BC-80AC-1F39-0892-32252F9513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91131"/>
          </a:xfrm>
          <a:prstGeom prst="rect">
            <a:avLst/>
          </a:prstGeom>
        </p:spPr>
      </p:pic>
      <p:pic>
        <p:nvPicPr>
          <p:cNvPr id="10" name="图片 6">
            <a:extLst>
              <a:ext uri="{FF2B5EF4-FFF2-40B4-BE49-F238E27FC236}">
                <a16:creationId xmlns:a16="http://schemas.microsoft.com/office/drawing/2014/main" id="{3CBD888B-C681-EDEB-9219-28E4C9864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20936"/>
            <a:ext cx="11582400" cy="6416128"/>
          </a:xfrm>
          <a:prstGeom prst="rect">
            <a:avLst/>
          </a:prstGeom>
        </p:spPr>
      </p:pic>
    </p:spTree>
    <p:extLst>
      <p:ext uri="{BB962C8B-B14F-4D97-AF65-F5344CB8AC3E}">
        <p14:creationId xmlns:p14="http://schemas.microsoft.com/office/powerpoint/2010/main" val="204609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1CACA1-3D35-2ED9-C3DF-1EA26E1E013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A520E23-4BF6-B68E-7544-BD3F93D9DA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1EB8B20-D86A-7087-27C2-2BAE31C87CBD}"/>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5" name="Chỗ dành sẵn cho Chân trang 4">
            <a:extLst>
              <a:ext uri="{FF2B5EF4-FFF2-40B4-BE49-F238E27FC236}">
                <a16:creationId xmlns:a16="http://schemas.microsoft.com/office/drawing/2014/main" id="{B9FB29EA-8519-15E3-7E1D-C0361EB6652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20B65EB-630B-5902-6283-5F053250CB15}"/>
              </a:ext>
            </a:extLst>
          </p:cNvPr>
          <p:cNvSpPr>
            <a:spLocks noGrp="1"/>
          </p:cNvSpPr>
          <p:nvPr>
            <p:ph type="sldNum" sz="quarter" idx="12"/>
          </p:nvPr>
        </p:nvSpPr>
        <p:spPr/>
        <p:txBody>
          <a:bodyPr/>
          <a:lstStyle/>
          <a:p>
            <a:fld id="{4B5D240F-4595-465A-8056-D88F43B2DC7B}" type="slidenum">
              <a:rPr lang="en-US" smtClean="0"/>
              <a:t>‹#›</a:t>
            </a:fld>
            <a:endParaRPr lang="en-US"/>
          </a:p>
        </p:txBody>
      </p:sp>
      <p:pic>
        <p:nvPicPr>
          <p:cNvPr id="7" name="图片 9">
            <a:extLst>
              <a:ext uri="{FF2B5EF4-FFF2-40B4-BE49-F238E27FC236}">
                <a16:creationId xmlns:a16="http://schemas.microsoft.com/office/drawing/2014/main" id="{423851DC-31BC-2BDF-339F-8C9003FD83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91131"/>
          </a:xfrm>
          <a:prstGeom prst="rect">
            <a:avLst/>
          </a:prstGeom>
        </p:spPr>
      </p:pic>
      <p:pic>
        <p:nvPicPr>
          <p:cNvPr id="8" name="图片 17">
            <a:extLst>
              <a:ext uri="{FF2B5EF4-FFF2-40B4-BE49-F238E27FC236}">
                <a16:creationId xmlns:a16="http://schemas.microsoft.com/office/drawing/2014/main" id="{CED6AC63-82BE-16EC-A417-F5BC60EC33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650" y="92404"/>
            <a:ext cx="11696700" cy="6673192"/>
          </a:xfrm>
          <a:prstGeom prst="rect">
            <a:avLst/>
          </a:prstGeom>
        </p:spPr>
      </p:pic>
      <p:pic>
        <p:nvPicPr>
          <p:cNvPr id="9" name="图片 21">
            <a:extLst>
              <a:ext uri="{FF2B5EF4-FFF2-40B4-BE49-F238E27FC236}">
                <a16:creationId xmlns:a16="http://schemas.microsoft.com/office/drawing/2014/main" id="{E5FBB912-CD11-9D51-9A11-F3C4BFF3FC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05207"/>
            <a:ext cx="12192000" cy="1646229"/>
          </a:xfrm>
          <a:prstGeom prst="rect">
            <a:avLst/>
          </a:prstGeom>
        </p:spPr>
      </p:pic>
      <p:pic>
        <p:nvPicPr>
          <p:cNvPr id="10" name="图片 23">
            <a:extLst>
              <a:ext uri="{FF2B5EF4-FFF2-40B4-BE49-F238E27FC236}">
                <a16:creationId xmlns:a16="http://schemas.microsoft.com/office/drawing/2014/main" id="{F6BD5EFD-1ED9-DFC7-1D5F-406B399542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706225"/>
            <a:ext cx="12192000" cy="2145211"/>
          </a:xfrm>
          <a:prstGeom prst="rect">
            <a:avLst/>
          </a:prstGeom>
        </p:spPr>
      </p:pic>
      <p:pic>
        <p:nvPicPr>
          <p:cNvPr id="11" name="图片 25">
            <a:extLst>
              <a:ext uri="{FF2B5EF4-FFF2-40B4-BE49-F238E27FC236}">
                <a16:creationId xmlns:a16="http://schemas.microsoft.com/office/drawing/2014/main" id="{FAB9AD23-3AE9-2634-84CD-E1C812CED9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48500" y="0"/>
            <a:ext cx="5143500" cy="2841558"/>
          </a:xfrm>
          <a:prstGeom prst="rect">
            <a:avLst/>
          </a:prstGeom>
        </p:spPr>
      </p:pic>
      <p:pic>
        <p:nvPicPr>
          <p:cNvPr id="12" name="图片 27">
            <a:extLst>
              <a:ext uri="{FF2B5EF4-FFF2-40B4-BE49-F238E27FC236}">
                <a16:creationId xmlns:a16="http://schemas.microsoft.com/office/drawing/2014/main" id="{F490A02A-6D9A-129F-F446-A4285933AD9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43712" b="59174"/>
          <a:stretch/>
        </p:blipFill>
        <p:spPr>
          <a:xfrm>
            <a:off x="1" y="-6564"/>
            <a:ext cx="1888442" cy="2216364"/>
          </a:xfrm>
          <a:prstGeom prst="rect">
            <a:avLst/>
          </a:prstGeom>
        </p:spPr>
      </p:pic>
      <p:pic>
        <p:nvPicPr>
          <p:cNvPr id="13" name="图片 29">
            <a:extLst>
              <a:ext uri="{FF2B5EF4-FFF2-40B4-BE49-F238E27FC236}">
                <a16:creationId xmlns:a16="http://schemas.microsoft.com/office/drawing/2014/main" id="{F9E3A5D8-D6AF-0F02-7F24-2AD7B13B744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70335" r="50000"/>
          <a:stretch/>
        </p:blipFill>
        <p:spPr>
          <a:xfrm>
            <a:off x="0" y="4972926"/>
            <a:ext cx="6096000" cy="1835590"/>
          </a:xfrm>
          <a:prstGeom prst="rect">
            <a:avLst/>
          </a:prstGeom>
        </p:spPr>
      </p:pic>
      <p:pic>
        <p:nvPicPr>
          <p:cNvPr id="14" name="图片 30">
            <a:extLst>
              <a:ext uri="{FF2B5EF4-FFF2-40B4-BE49-F238E27FC236}">
                <a16:creationId xmlns:a16="http://schemas.microsoft.com/office/drawing/2014/main" id="{5FA92770-9A23-5BF0-14C1-6E79D0F7C88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2031" b="23818"/>
          <a:stretch/>
        </p:blipFill>
        <p:spPr>
          <a:xfrm>
            <a:off x="8782050" y="-7810"/>
            <a:ext cx="3409950" cy="4714036"/>
          </a:xfrm>
          <a:prstGeom prst="rect">
            <a:avLst/>
          </a:prstGeom>
        </p:spPr>
      </p:pic>
      <p:pic>
        <p:nvPicPr>
          <p:cNvPr id="15" name="图片 32">
            <a:extLst>
              <a:ext uri="{FF2B5EF4-FFF2-40B4-BE49-F238E27FC236}">
                <a16:creationId xmlns:a16="http://schemas.microsoft.com/office/drawing/2014/main" id="{97458C8F-98FE-27D5-58D7-E3648F40C29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829550" y="1803745"/>
            <a:ext cx="3811549" cy="4889866"/>
          </a:xfrm>
          <a:prstGeom prst="rect">
            <a:avLst/>
          </a:prstGeom>
        </p:spPr>
      </p:pic>
    </p:spTree>
    <p:extLst>
      <p:ext uri="{BB962C8B-B14F-4D97-AF65-F5344CB8AC3E}">
        <p14:creationId xmlns:p14="http://schemas.microsoft.com/office/powerpoint/2010/main" val="329599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7" name="Chỗ dành sẵn cho Số hiệu Bản chiếu 6">
            <a:extLst>
              <a:ext uri="{FF2B5EF4-FFF2-40B4-BE49-F238E27FC236}">
                <a16:creationId xmlns:a16="http://schemas.microsoft.com/office/drawing/2014/main" id="{256C8251-1726-0512-BBC8-546F52B73EEC}"/>
              </a:ext>
            </a:extLst>
          </p:cNvPr>
          <p:cNvSpPr>
            <a:spLocks noGrp="1"/>
          </p:cNvSpPr>
          <p:nvPr>
            <p:ph type="sldNum" sz="quarter" idx="12"/>
          </p:nvPr>
        </p:nvSpPr>
        <p:spPr/>
        <p:txBody>
          <a:bodyPr/>
          <a:lstStyle/>
          <a:p>
            <a:fld id="{4B5D240F-4595-465A-8056-D88F43B2DC7B}" type="slidenum">
              <a:rPr lang="en-US" smtClean="0"/>
              <a:t>‹#›</a:t>
            </a:fld>
            <a:endParaRPr lang="en-US"/>
          </a:p>
        </p:txBody>
      </p:sp>
      <p:pic>
        <p:nvPicPr>
          <p:cNvPr id="8" name="图片 6">
            <a:extLst>
              <a:ext uri="{FF2B5EF4-FFF2-40B4-BE49-F238E27FC236}">
                <a16:creationId xmlns:a16="http://schemas.microsoft.com/office/drawing/2014/main" id="{D52FC95C-28AE-BA72-A915-E9DAC8F0C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91131"/>
          </a:xfrm>
          <a:prstGeom prst="rect">
            <a:avLst/>
          </a:prstGeom>
        </p:spPr>
      </p:pic>
      <p:pic>
        <p:nvPicPr>
          <p:cNvPr id="9" name="图片 7">
            <a:extLst>
              <a:ext uri="{FF2B5EF4-FFF2-40B4-BE49-F238E27FC236}">
                <a16:creationId xmlns:a16="http://schemas.microsoft.com/office/drawing/2014/main" id="{4F45BE7B-2463-8D0D-4CA1-BADA4BCAD2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6250" y="449536"/>
            <a:ext cx="11239500" cy="6226177"/>
          </a:xfrm>
          <a:prstGeom prst="rect">
            <a:avLst/>
          </a:prstGeom>
        </p:spPr>
      </p:pic>
      <p:pic>
        <p:nvPicPr>
          <p:cNvPr id="11" name="图片 9">
            <a:extLst>
              <a:ext uri="{FF2B5EF4-FFF2-40B4-BE49-F238E27FC236}">
                <a16:creationId xmlns:a16="http://schemas.microsoft.com/office/drawing/2014/main" id="{A3BE6F9A-1608-B62F-8219-C5C23C99BD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714036"/>
            <a:ext cx="12192000" cy="2145211"/>
          </a:xfrm>
          <a:prstGeom prst="rect">
            <a:avLst/>
          </a:prstGeom>
        </p:spPr>
      </p:pic>
      <p:pic>
        <p:nvPicPr>
          <p:cNvPr id="12" name="图片 10">
            <a:extLst>
              <a:ext uri="{FF2B5EF4-FFF2-40B4-BE49-F238E27FC236}">
                <a16:creationId xmlns:a16="http://schemas.microsoft.com/office/drawing/2014/main" id="{B3932093-D1A3-A8E6-3DC5-EB2D138589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00" y="0"/>
            <a:ext cx="5143500" cy="2841558"/>
          </a:xfrm>
          <a:prstGeom prst="rect">
            <a:avLst/>
          </a:prstGeom>
        </p:spPr>
      </p:pic>
      <p:pic>
        <p:nvPicPr>
          <p:cNvPr id="13" name="图片 11">
            <a:extLst>
              <a:ext uri="{FF2B5EF4-FFF2-40B4-BE49-F238E27FC236}">
                <a16:creationId xmlns:a16="http://schemas.microsoft.com/office/drawing/2014/main" id="{F3483E67-B131-3158-47F4-C7AFFDAD137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70335" r="50000"/>
          <a:stretch/>
        </p:blipFill>
        <p:spPr>
          <a:xfrm>
            <a:off x="0" y="4972926"/>
            <a:ext cx="6096000" cy="1835590"/>
          </a:xfrm>
          <a:prstGeom prst="rect">
            <a:avLst/>
          </a:prstGeom>
        </p:spPr>
      </p:pic>
      <p:pic>
        <p:nvPicPr>
          <p:cNvPr id="14" name="图片 12">
            <a:extLst>
              <a:ext uri="{FF2B5EF4-FFF2-40B4-BE49-F238E27FC236}">
                <a16:creationId xmlns:a16="http://schemas.microsoft.com/office/drawing/2014/main" id="{07A379A5-E3DE-5657-454C-D1B2355AE9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2031" b="23818"/>
          <a:stretch/>
        </p:blipFill>
        <p:spPr>
          <a:xfrm>
            <a:off x="8782050" y="-7810"/>
            <a:ext cx="3409950" cy="4714036"/>
          </a:xfrm>
          <a:prstGeom prst="rect">
            <a:avLst/>
          </a:prstGeom>
        </p:spPr>
      </p:pic>
      <p:pic>
        <p:nvPicPr>
          <p:cNvPr id="15" name="图片 7">
            <a:extLst>
              <a:ext uri="{FF2B5EF4-FFF2-40B4-BE49-F238E27FC236}">
                <a16:creationId xmlns:a16="http://schemas.microsoft.com/office/drawing/2014/main" id="{A5766DD4-4829-B14A-3E3A-7D04280AD9EE}"/>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24787" b="27778"/>
          <a:stretch/>
        </p:blipFill>
        <p:spPr>
          <a:xfrm>
            <a:off x="6693666" y="4271010"/>
            <a:ext cx="5193534" cy="2463562"/>
          </a:xfrm>
          <a:custGeom>
            <a:avLst/>
            <a:gdLst>
              <a:gd name="connsiteX0" fmla="*/ 0 w 4460430"/>
              <a:gd name="connsiteY0" fmla="*/ 0 h 2115813"/>
              <a:gd name="connsiteX1" fmla="*/ 2432996 w 4460430"/>
              <a:gd name="connsiteY1" fmla="*/ 0 h 2115813"/>
              <a:gd name="connsiteX2" fmla="*/ 2432996 w 4460430"/>
              <a:gd name="connsiteY2" fmla="*/ 515614 h 2115813"/>
              <a:gd name="connsiteX3" fmla="*/ 4460430 w 4460430"/>
              <a:gd name="connsiteY3" fmla="*/ 515614 h 2115813"/>
              <a:gd name="connsiteX4" fmla="*/ 4460430 w 4460430"/>
              <a:gd name="connsiteY4" fmla="*/ 2115813 h 2115813"/>
              <a:gd name="connsiteX5" fmla="*/ 0 w 4460430"/>
              <a:gd name="connsiteY5" fmla="*/ 2115813 h 21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0430" h="2115813">
                <a:moveTo>
                  <a:pt x="0" y="0"/>
                </a:moveTo>
                <a:lnTo>
                  <a:pt x="2432996" y="0"/>
                </a:lnTo>
                <a:lnTo>
                  <a:pt x="2432996" y="515614"/>
                </a:lnTo>
                <a:lnTo>
                  <a:pt x="4460430" y="515614"/>
                </a:lnTo>
                <a:lnTo>
                  <a:pt x="4460430" y="2115813"/>
                </a:lnTo>
                <a:lnTo>
                  <a:pt x="0" y="2115813"/>
                </a:lnTo>
                <a:close/>
              </a:path>
            </a:pathLst>
          </a:custGeom>
        </p:spPr>
      </p:pic>
    </p:spTree>
    <p:extLst>
      <p:ext uri="{BB962C8B-B14F-4D97-AF65-F5344CB8AC3E}">
        <p14:creationId xmlns:p14="http://schemas.microsoft.com/office/powerpoint/2010/main" val="169121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C11A82-7F08-2DEC-848E-544FFF0D9891}"/>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3CF8EA3-AEB3-2356-3F5D-223EE9011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01BB128-5E8C-1578-65EB-CD5762BCED6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D41100D-156F-180B-0B7F-B0869ED5F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9F9BDF7-7ED0-5DBF-3543-D570B00A7A4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614CACE-FBAF-3E46-F911-F3E03908AB8A}"/>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8" name="Chỗ dành sẵn cho Chân trang 7">
            <a:extLst>
              <a:ext uri="{FF2B5EF4-FFF2-40B4-BE49-F238E27FC236}">
                <a16:creationId xmlns:a16="http://schemas.microsoft.com/office/drawing/2014/main" id="{0B15C7AE-2E51-F153-3B15-99DFB096F78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F035F91-B567-1956-F9B0-29C06EA993D3}"/>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58140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73ACF74-3356-98F1-93FD-AE740CB39F78}"/>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3" name="Chỗ dành sẵn cho Chân trang 2">
            <a:extLst>
              <a:ext uri="{FF2B5EF4-FFF2-40B4-BE49-F238E27FC236}">
                <a16:creationId xmlns:a16="http://schemas.microsoft.com/office/drawing/2014/main" id="{4B51555B-1DD7-5CCB-A9CA-9B6CB8F9DA9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C3D60BF-42C7-5105-F8EC-768C7DD8924E}"/>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243547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92EC18-3D66-DE4F-8340-4B76A969367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3A15191-632A-7C80-3A32-199FC6FAD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37873BD-1DFC-FA93-C714-35F6DF059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104920-276D-F139-0915-5843E02BD2F1}"/>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6" name="Chỗ dành sẵn cho Chân trang 5">
            <a:extLst>
              <a:ext uri="{FF2B5EF4-FFF2-40B4-BE49-F238E27FC236}">
                <a16:creationId xmlns:a16="http://schemas.microsoft.com/office/drawing/2014/main" id="{0E5B76D6-7F38-AC75-FCB8-ACB4472291A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78F3152-0F77-5F88-0524-F26E77E3EE03}"/>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197322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357620E-2ABE-22E6-F2B4-CDD04B02B41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4659744-8DEA-BA60-0F26-293B586F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197AEEC-F656-B737-4D6F-153C639D7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A7B1768-C49A-7AD7-BBE8-D55D1A34126F}"/>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6" name="Chỗ dành sẵn cho Chân trang 5">
            <a:extLst>
              <a:ext uri="{FF2B5EF4-FFF2-40B4-BE49-F238E27FC236}">
                <a16:creationId xmlns:a16="http://schemas.microsoft.com/office/drawing/2014/main" id="{1BA9A0B0-6646-69A7-BADF-6CFABA324CB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FCF993B-A226-8E01-BD4A-D6CA0691BC47}"/>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314600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9D7692-070F-5F18-577F-190021C9147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265159-E452-AC3D-B4C3-F3DFF5F596A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16593B4-FFFA-7162-4E3C-3552784F0313}"/>
              </a:ext>
            </a:extLst>
          </p:cNvPr>
          <p:cNvSpPr>
            <a:spLocks noGrp="1"/>
          </p:cNvSpPr>
          <p:nvPr>
            <p:ph type="dt" sz="half" idx="10"/>
          </p:nvPr>
        </p:nvSpPr>
        <p:spPr/>
        <p:txBody>
          <a:bodyPr/>
          <a:lstStyle/>
          <a:p>
            <a:fld id="{B4B0093D-8872-49E1-8190-53F48EC06815}" type="datetimeFigureOut">
              <a:rPr lang="en-US" smtClean="0"/>
              <a:t>12/7/2022</a:t>
            </a:fld>
            <a:endParaRPr lang="en-US"/>
          </a:p>
        </p:txBody>
      </p:sp>
      <p:sp>
        <p:nvSpPr>
          <p:cNvPr id="5" name="Chỗ dành sẵn cho Chân trang 4">
            <a:extLst>
              <a:ext uri="{FF2B5EF4-FFF2-40B4-BE49-F238E27FC236}">
                <a16:creationId xmlns:a16="http://schemas.microsoft.com/office/drawing/2014/main" id="{B537BE47-2B87-CC5D-099A-FBEE9E637D2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9811F8D-366A-0498-E32A-9DC902EC233F}"/>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383784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F58"/>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CBBF77B-ECF3-2F00-19C3-2F8C58BF4D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A73AB6-995E-A1D2-3948-88895CD7B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67570FF-B782-BD90-246F-F9C3692ED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0093D-8872-49E1-8190-53F48EC06815}" type="datetimeFigureOut">
              <a:rPr lang="en-US" smtClean="0"/>
              <a:t>12/7/2022</a:t>
            </a:fld>
            <a:endParaRPr lang="en-US"/>
          </a:p>
        </p:txBody>
      </p:sp>
      <p:sp>
        <p:nvSpPr>
          <p:cNvPr id="5" name="Chỗ dành sẵn cho Chân trang 4">
            <a:extLst>
              <a:ext uri="{FF2B5EF4-FFF2-40B4-BE49-F238E27FC236}">
                <a16:creationId xmlns:a16="http://schemas.microsoft.com/office/drawing/2014/main" id="{FC3893FD-7550-1761-1F09-DE21C5EE9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9601B5D-42F3-F803-DCFE-7F4B10F783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D240F-4595-465A-8056-D88F43B2DC7B}" type="slidenum">
              <a:rPr lang="en-US" smtClean="0"/>
              <a:t>‹#›</a:t>
            </a:fld>
            <a:endParaRPr lang="en-US"/>
          </a:p>
        </p:txBody>
      </p:sp>
    </p:spTree>
    <p:extLst>
      <p:ext uri="{BB962C8B-B14F-4D97-AF65-F5344CB8AC3E}">
        <p14:creationId xmlns:p14="http://schemas.microsoft.com/office/powerpoint/2010/main" val="3156667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84282121"/>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6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2D8E51EF-C5A8-B3CF-69A7-CD24DD587BE5}"/>
              </a:ext>
            </a:extLst>
          </p:cNvPr>
          <p:cNvGrpSpPr/>
          <p:nvPr/>
        </p:nvGrpSpPr>
        <p:grpSpPr>
          <a:xfrm>
            <a:off x="3213243" y="751840"/>
            <a:ext cx="3280966" cy="1612020"/>
            <a:chOff x="3213243" y="751840"/>
            <a:chExt cx="3280966" cy="1612020"/>
          </a:xfrm>
        </p:grpSpPr>
        <p:pic>
          <p:nvPicPr>
            <p:cNvPr id="3" name="Hình ảnh 2">
              <a:extLst>
                <a:ext uri="{FF2B5EF4-FFF2-40B4-BE49-F238E27FC236}">
                  <a16:creationId xmlns:a16="http://schemas.microsoft.com/office/drawing/2014/main" id="{94CCC29E-3896-5DF5-F42D-C09823D6E9A3}"/>
                </a:ext>
              </a:extLst>
            </p:cNvPr>
            <p:cNvPicPr>
              <a:picLocks noChangeAspect="1"/>
            </p:cNvPicPr>
            <p:nvPr/>
          </p:nvPicPr>
          <p:blipFill>
            <a:blip r:embed="rId2"/>
            <a:stretch>
              <a:fillRect/>
            </a:stretch>
          </p:blipFill>
          <p:spPr>
            <a:xfrm>
              <a:off x="3714192" y="1461574"/>
              <a:ext cx="2780017" cy="902286"/>
            </a:xfrm>
            <a:prstGeom prst="rect">
              <a:avLst/>
            </a:prstGeom>
          </p:spPr>
        </p:pic>
        <p:pic>
          <p:nvPicPr>
            <p:cNvPr id="9" name="图片 12">
              <a:extLst>
                <a:ext uri="{FF2B5EF4-FFF2-40B4-BE49-F238E27FC236}">
                  <a16:creationId xmlns:a16="http://schemas.microsoft.com/office/drawing/2014/main" id="{481CAB64-3B80-E9F3-B807-D30F3BC41B0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50" b="68050" l="3750" r="90000">
                          <a14:foregroundMark x1="8050" y1="46350" x2="5550" y2="48750"/>
                          <a14:foregroundMark x1="5400" y1="51250" x2="4650" y2="58300"/>
                          <a14:foregroundMark x1="4650" y1="58300" x2="5250" y2="59700"/>
                          <a14:foregroundMark x1="9400" y1="52300" x2="12650" y2="51700"/>
                          <a14:foregroundMark x1="3750" y1="59850" x2="4800" y2="59700"/>
                          <a14:backgroundMark x1="58400" y1="54950" x2="61400" y2="59550"/>
                          <a14:backgroundMark x1="31900" y1="58650" x2="50850" y2="59750"/>
                          <a14:backgroundMark x1="50850" y1="59750" x2="67900" y2="58350"/>
                          <a14:backgroundMark x1="82400" y1="57350" x2="63600" y2="56600"/>
                          <a14:backgroundMark x1="10700" y1="56750" x2="17250" y2="54200"/>
                          <a14:backgroundMark x1="18150" y1="53750" x2="17400" y2="53050"/>
                          <a14:backgroundMark x1="12200" y1="53500" x2="11150" y2="54500"/>
                          <a14:backgroundMark x1="11450" y1="54950" x2="17700" y2="52300"/>
                          <a14:backgroundMark x1="78850" y1="58050" x2="88050" y2="69350"/>
                          <a14:backgroundMark x1="23450" y1="56600" x2="28800" y2="63400"/>
                          <a14:backgroundMark x1="13400" y1="53200" x2="13850" y2="53600"/>
                          <a14:backgroundMark x1="15600" y1="52900" x2="14700" y2="52900"/>
                          <a14:backgroundMark x1="11450" y1="53600" x2="12050" y2="53750"/>
                        </a14:backgroundRemoval>
                      </a14:imgEffect>
                    </a14:imgLayer>
                  </a14:imgProps>
                </a:ext>
                <a:ext uri="{28A0092B-C50C-407E-A947-70E740481C1C}">
                  <a14:useLocalDpi xmlns:a14="http://schemas.microsoft.com/office/drawing/2010/main" val="0"/>
                </a:ext>
              </a:extLst>
            </a:blip>
            <a:srcRect t="40340" r="78558" b="38430"/>
            <a:stretch/>
          </p:blipFill>
          <p:spPr>
            <a:xfrm>
              <a:off x="3213243" y="751840"/>
              <a:ext cx="1470517" cy="1455936"/>
            </a:xfrm>
            <a:prstGeom prst="rect">
              <a:avLst/>
            </a:prstGeom>
          </p:spPr>
        </p:pic>
      </p:grpSp>
      <p:pic>
        <p:nvPicPr>
          <p:cNvPr id="7" name="Hình ảnh 6">
            <a:extLst>
              <a:ext uri="{FF2B5EF4-FFF2-40B4-BE49-F238E27FC236}">
                <a16:creationId xmlns:a16="http://schemas.microsoft.com/office/drawing/2014/main" id="{94A3BFA4-7A8E-317C-ACA7-CE0C4EDFA849}"/>
              </a:ext>
            </a:extLst>
          </p:cNvPr>
          <p:cNvPicPr>
            <a:picLocks noChangeAspect="1"/>
          </p:cNvPicPr>
          <p:nvPr/>
        </p:nvPicPr>
        <p:blipFill>
          <a:blip r:embed="rId5"/>
          <a:stretch>
            <a:fillRect/>
          </a:stretch>
        </p:blipFill>
        <p:spPr>
          <a:xfrm>
            <a:off x="1658628" y="2253068"/>
            <a:ext cx="1554615" cy="1072989"/>
          </a:xfrm>
          <a:prstGeom prst="rect">
            <a:avLst/>
          </a:prstGeom>
        </p:spPr>
      </p:pic>
      <p:pic>
        <p:nvPicPr>
          <p:cNvPr id="15" name="Hình ảnh 14">
            <a:extLst>
              <a:ext uri="{FF2B5EF4-FFF2-40B4-BE49-F238E27FC236}">
                <a16:creationId xmlns:a16="http://schemas.microsoft.com/office/drawing/2014/main" id="{5BF8F946-07F2-7C0F-239B-444FB6513A43}"/>
              </a:ext>
            </a:extLst>
          </p:cNvPr>
          <p:cNvPicPr>
            <a:picLocks noChangeAspect="1"/>
          </p:cNvPicPr>
          <p:nvPr/>
        </p:nvPicPr>
        <p:blipFill>
          <a:blip r:embed="rId6"/>
          <a:stretch>
            <a:fillRect/>
          </a:stretch>
        </p:blipFill>
        <p:spPr>
          <a:xfrm>
            <a:off x="2766891" y="2207776"/>
            <a:ext cx="5346655" cy="3322608"/>
          </a:xfrm>
          <a:prstGeom prst="rect">
            <a:avLst/>
          </a:prstGeom>
        </p:spPr>
      </p:pic>
      <p:pic>
        <p:nvPicPr>
          <p:cNvPr id="17" name="Hình ảnh 16">
            <a:extLst>
              <a:ext uri="{FF2B5EF4-FFF2-40B4-BE49-F238E27FC236}">
                <a16:creationId xmlns:a16="http://schemas.microsoft.com/office/drawing/2014/main" id="{C69421C0-7ABD-B8F1-4B37-915E0C5B0BCD}"/>
              </a:ext>
            </a:extLst>
          </p:cNvPr>
          <p:cNvPicPr>
            <a:picLocks noChangeAspect="1"/>
          </p:cNvPicPr>
          <p:nvPr/>
        </p:nvPicPr>
        <p:blipFill>
          <a:blip r:embed="rId7"/>
          <a:stretch>
            <a:fillRect/>
          </a:stretch>
        </p:blipFill>
        <p:spPr>
          <a:xfrm>
            <a:off x="1365474" y="4864940"/>
            <a:ext cx="7078069" cy="859611"/>
          </a:xfrm>
          <a:prstGeom prst="rect">
            <a:avLst/>
          </a:prstGeom>
        </p:spPr>
      </p:pic>
    </p:spTree>
    <p:extLst>
      <p:ext uri="{BB962C8B-B14F-4D97-AF65-F5344CB8AC3E}">
        <p14:creationId xmlns:p14="http://schemas.microsoft.com/office/powerpoint/2010/main" val="2171404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4">
            <a:extLst>
              <a:ext uri="{FF2B5EF4-FFF2-40B4-BE49-F238E27FC236}">
                <a16:creationId xmlns:a16="http://schemas.microsoft.com/office/drawing/2014/main" id="{9137F776-BDB6-7E55-49BA-5DF2796573BB}"/>
              </a:ext>
            </a:extLst>
          </p:cNvPr>
          <p:cNvGrpSpPr/>
          <p:nvPr/>
        </p:nvGrpSpPr>
        <p:grpSpPr>
          <a:xfrm flipH="1">
            <a:off x="450544" y="2062084"/>
            <a:ext cx="4216678" cy="1506645"/>
            <a:chOff x="1609867" y="2256548"/>
            <a:chExt cx="4216678" cy="1506645"/>
          </a:xfrm>
        </p:grpSpPr>
        <p:pic>
          <p:nvPicPr>
            <p:cNvPr id="15" name="图片 15" descr="黑暗里有星球&#10;&#10;中度可信度描述已自动生成">
              <a:extLst>
                <a:ext uri="{FF2B5EF4-FFF2-40B4-BE49-F238E27FC236}">
                  <a16:creationId xmlns:a16="http://schemas.microsoft.com/office/drawing/2014/main" id="{7925CBEC-BE36-BA5B-5B83-2C96964F4413}"/>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16" name="文本框 16">
              <a:extLst>
                <a:ext uri="{FF2B5EF4-FFF2-40B4-BE49-F238E27FC236}">
                  <a16:creationId xmlns:a16="http://schemas.microsoft.com/office/drawing/2014/main" id="{CE7E8E7C-7B62-A621-52DC-41D75286EE3B}"/>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nhảy</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xa</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3" name="组合 14">
            <a:extLst>
              <a:ext uri="{FF2B5EF4-FFF2-40B4-BE49-F238E27FC236}">
                <a16:creationId xmlns:a16="http://schemas.microsoft.com/office/drawing/2014/main" id="{0E8C8F44-7D8B-D11D-2D8B-4554DBA58648}"/>
              </a:ext>
            </a:extLst>
          </p:cNvPr>
          <p:cNvGrpSpPr/>
          <p:nvPr/>
        </p:nvGrpSpPr>
        <p:grpSpPr>
          <a:xfrm flipH="1">
            <a:off x="331535" y="4606620"/>
            <a:ext cx="4216678" cy="1506645"/>
            <a:chOff x="1609867" y="2256548"/>
            <a:chExt cx="4216678" cy="1506645"/>
          </a:xfrm>
        </p:grpSpPr>
        <p:pic>
          <p:nvPicPr>
            <p:cNvPr id="24" name="图片 15" descr="黑暗里有星球&#10;&#10;中度可信度描述已自动生成">
              <a:extLst>
                <a:ext uri="{FF2B5EF4-FFF2-40B4-BE49-F238E27FC236}">
                  <a16:creationId xmlns:a16="http://schemas.microsoft.com/office/drawing/2014/main" id="{6F8E76E7-C0F7-C42E-B6C0-D3169A8AD683}"/>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5" name="文本框 16">
              <a:extLst>
                <a:ext uri="{FF2B5EF4-FFF2-40B4-BE49-F238E27FC236}">
                  <a16:creationId xmlns:a16="http://schemas.microsoft.com/office/drawing/2014/main" id="{F3AEDAAA-EBE0-B17A-FDF7-9C0E80A45D02}"/>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Arial" panose="020B0604020202020204" pitchFamily="34" charset="0"/>
                </a:rPr>
                <a:t>vang </a:t>
              </a:r>
              <a:r>
                <a:rPr lang="en-US" altLang="zh-CN" sz="2800" b="1" dirty="0" err="1">
                  <a:latin typeface="Cambria" panose="02040503050406030204" pitchFamily="18" charset="0"/>
                  <a:ea typeface="Cambria" panose="02040503050406030204" pitchFamily="18" charset="0"/>
                  <a:sym typeface="Arial" panose="020B0604020202020204" pitchFamily="34" charset="0"/>
                </a:rPr>
                <a:t>lên</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6" name="组合 14">
            <a:extLst>
              <a:ext uri="{FF2B5EF4-FFF2-40B4-BE49-F238E27FC236}">
                <a16:creationId xmlns:a16="http://schemas.microsoft.com/office/drawing/2014/main" id="{422C22C1-2CCE-BEB1-3475-06F8224B553C}"/>
              </a:ext>
            </a:extLst>
          </p:cNvPr>
          <p:cNvGrpSpPr/>
          <p:nvPr/>
        </p:nvGrpSpPr>
        <p:grpSpPr>
          <a:xfrm flipH="1">
            <a:off x="7418248" y="2015007"/>
            <a:ext cx="4216678" cy="1506645"/>
            <a:chOff x="1609867" y="2256548"/>
            <a:chExt cx="4216678" cy="1506645"/>
          </a:xfrm>
        </p:grpSpPr>
        <p:pic>
          <p:nvPicPr>
            <p:cNvPr id="27" name="图片 15" descr="黑暗里有星球&#10;&#10;中度可信度描述已自动生成">
              <a:extLst>
                <a:ext uri="{FF2B5EF4-FFF2-40B4-BE49-F238E27FC236}">
                  <a16:creationId xmlns:a16="http://schemas.microsoft.com/office/drawing/2014/main" id="{E6240F68-6058-030E-2933-16BA6BED1DF7}"/>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8" name="文本框 16">
              <a:extLst>
                <a:ext uri="{FF2B5EF4-FFF2-40B4-BE49-F238E27FC236}">
                  <a16:creationId xmlns:a16="http://schemas.microsoft.com/office/drawing/2014/main" id="{79DE6116-F129-8B87-286C-B753EDA22E2F}"/>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rủ</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nhau</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9" name="组合 14">
            <a:extLst>
              <a:ext uri="{FF2B5EF4-FFF2-40B4-BE49-F238E27FC236}">
                <a16:creationId xmlns:a16="http://schemas.microsoft.com/office/drawing/2014/main" id="{542E90C5-DE91-77AC-0BBF-8DC144CFFC4E}"/>
              </a:ext>
            </a:extLst>
          </p:cNvPr>
          <p:cNvGrpSpPr/>
          <p:nvPr/>
        </p:nvGrpSpPr>
        <p:grpSpPr>
          <a:xfrm flipH="1">
            <a:off x="4272910" y="3260041"/>
            <a:ext cx="4216678" cy="1506645"/>
            <a:chOff x="1609867" y="2256548"/>
            <a:chExt cx="4216678" cy="1506645"/>
          </a:xfrm>
        </p:grpSpPr>
        <p:pic>
          <p:nvPicPr>
            <p:cNvPr id="30" name="图片 15" descr="黑暗里有星球&#10;&#10;中度可信度描述已自动生成">
              <a:extLst>
                <a:ext uri="{FF2B5EF4-FFF2-40B4-BE49-F238E27FC236}">
                  <a16:creationId xmlns:a16="http://schemas.microsoft.com/office/drawing/2014/main" id="{D489F3E1-1F4D-CC38-07C6-A94A5124AA8C}"/>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1" name="文本框 16">
              <a:extLst>
                <a:ext uri="{FF2B5EF4-FFF2-40B4-BE49-F238E27FC236}">
                  <a16:creationId xmlns:a16="http://schemas.microsoft.com/office/drawing/2014/main" id="{C3F839D1-2EDD-9180-86CB-1AD784983064}"/>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chốc</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lát</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32" name="组合 14">
            <a:extLst>
              <a:ext uri="{FF2B5EF4-FFF2-40B4-BE49-F238E27FC236}">
                <a16:creationId xmlns:a16="http://schemas.microsoft.com/office/drawing/2014/main" id="{634D809B-E35C-7BA7-C237-2FC002A23BD6}"/>
              </a:ext>
            </a:extLst>
          </p:cNvPr>
          <p:cNvGrpSpPr/>
          <p:nvPr/>
        </p:nvGrpSpPr>
        <p:grpSpPr>
          <a:xfrm flipH="1">
            <a:off x="7154783" y="4782440"/>
            <a:ext cx="4216678" cy="1506645"/>
            <a:chOff x="1609867" y="2256548"/>
            <a:chExt cx="4216678" cy="1506645"/>
          </a:xfrm>
        </p:grpSpPr>
        <p:pic>
          <p:nvPicPr>
            <p:cNvPr id="33" name="图片 15" descr="黑暗里有星球&#10;&#10;中度可信度描述已自动生成">
              <a:extLst>
                <a:ext uri="{FF2B5EF4-FFF2-40B4-BE49-F238E27FC236}">
                  <a16:creationId xmlns:a16="http://schemas.microsoft.com/office/drawing/2014/main" id="{C498B412-7002-F747-9CCE-F4B3997B9DEB}"/>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4" name="文本框 16">
              <a:extLst>
                <a:ext uri="{FF2B5EF4-FFF2-40B4-BE49-F238E27FC236}">
                  <a16:creationId xmlns:a16="http://schemas.microsoft.com/office/drawing/2014/main" id="{8CB728D5-23B5-9635-544F-4AA72BC3AC1E}"/>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vùng</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cỏ</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pic>
        <p:nvPicPr>
          <p:cNvPr id="38" name="Hình ảnh 37">
            <a:extLst>
              <a:ext uri="{FF2B5EF4-FFF2-40B4-BE49-F238E27FC236}">
                <a16:creationId xmlns:a16="http://schemas.microsoft.com/office/drawing/2014/main" id="{F3460E59-93F4-7BB5-77E4-B2A325B2008F}"/>
              </a:ext>
            </a:extLst>
          </p:cNvPr>
          <p:cNvPicPr>
            <a:picLocks noChangeAspect="1"/>
          </p:cNvPicPr>
          <p:nvPr/>
        </p:nvPicPr>
        <p:blipFill>
          <a:blip r:embed="rId3"/>
          <a:stretch>
            <a:fillRect/>
          </a:stretch>
        </p:blipFill>
        <p:spPr>
          <a:xfrm>
            <a:off x="2236897" y="343053"/>
            <a:ext cx="7718205" cy="1926503"/>
          </a:xfrm>
          <a:prstGeom prst="rect">
            <a:avLst/>
          </a:prstGeom>
        </p:spPr>
      </p:pic>
      <p:pic>
        <p:nvPicPr>
          <p:cNvPr id="39" name="图片 3">
            <a:extLst>
              <a:ext uri="{FF2B5EF4-FFF2-40B4-BE49-F238E27FC236}">
                <a16:creationId xmlns:a16="http://schemas.microsoft.com/office/drawing/2014/main" id="{2E81A9A4-31EE-BC46-786C-58CE34B41E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83119" y="-186019"/>
            <a:ext cx="2304488" cy="2304488"/>
          </a:xfrm>
          <a:prstGeom prst="rect">
            <a:avLst/>
          </a:prstGeom>
        </p:spPr>
      </p:pic>
    </p:spTree>
    <p:extLst>
      <p:ext uri="{BB962C8B-B14F-4D97-AF65-F5344CB8AC3E}">
        <p14:creationId xmlns:p14="http://schemas.microsoft.com/office/powerpoint/2010/main" val="3443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out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out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357C8007-A08E-9A1C-CAA1-D284218DB855}"/>
              </a:ext>
            </a:extLst>
          </p:cNvPr>
          <p:cNvSpPr txBox="1"/>
          <p:nvPr/>
        </p:nvSpPr>
        <p:spPr>
          <a:xfrm>
            <a:off x="1432560" y="2121247"/>
            <a:ext cx="9805711" cy="1077218"/>
          </a:xfrm>
          <a:prstGeom prst="rect">
            <a:avLst/>
          </a:prstGeom>
          <a:noFill/>
        </p:spPr>
        <p:txBody>
          <a:bodyPr wrap="square">
            <a:spAutoFit/>
          </a:bodyPr>
          <a:lstStyle/>
          <a:p>
            <a:r>
              <a:rPr lang="en-US" sz="3200" b="1" dirty="0" err="1">
                <a:effectLst/>
                <a:latin typeface="Cambria" panose="02040503050406030204" pitchFamily="18" charset="0"/>
                <a:ea typeface="Cambria" panose="02040503050406030204" pitchFamily="18" charset="0"/>
              </a:rPr>
              <a:t>Chuồn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chuồn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vừa</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đậu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nhánh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cỏ</a:t>
            </a:r>
            <a:r>
              <a:rPr lang="en-US" sz="3200" b="1" dirty="0">
                <a:effectLst/>
                <a:latin typeface="Cambria" panose="02040503050406030204" pitchFamily="18" charset="0"/>
                <a:ea typeface="Cambria" panose="02040503050406030204" pitchFamily="18" charset="0"/>
              </a:rPr>
              <a:t> may, </a:t>
            </a:r>
            <a:r>
              <a:rPr lang="en-US" sz="3200" b="1" dirty="0" err="1">
                <a:effectLst/>
                <a:latin typeface="Cambria" panose="02040503050406030204" pitchFamily="18" charset="0"/>
                <a:ea typeface="Cambria" panose="02040503050406030204" pitchFamily="18" charset="0"/>
              </a:rPr>
              <a:t>đôi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mỏng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nhẹ</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vút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cao</a:t>
            </a:r>
            <a:r>
              <a:rPr lang="en-US"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Hộp Văn bản 10">
            <a:extLst>
              <a:ext uri="{FF2B5EF4-FFF2-40B4-BE49-F238E27FC236}">
                <a16:creationId xmlns:a16="http://schemas.microsoft.com/office/drawing/2014/main" id="{409DC868-487B-7AAB-4EFD-D8EB27E0DE79}"/>
              </a:ext>
            </a:extLst>
          </p:cNvPr>
          <p:cNvSpPr txBox="1"/>
          <p:nvPr/>
        </p:nvSpPr>
        <p:spPr>
          <a:xfrm>
            <a:off x="1432560" y="3597981"/>
            <a:ext cx="9509760" cy="1077218"/>
          </a:xfrm>
          <a:prstGeom prst="rect">
            <a:avLst/>
          </a:prstGeom>
          <a:noFill/>
        </p:spPr>
        <p:txBody>
          <a:bodyPr wrap="square">
            <a:spAutoFit/>
          </a:bodyPr>
          <a:lstStyle/>
          <a:p>
            <a:pPr algn="just"/>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chốc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xắn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bằng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đất</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xây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xong</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dưới</a:t>
            </a:r>
            <a:r>
              <a:rPr lang="en-US" sz="3200" b="1" dirty="0">
                <a:effectLst/>
                <a:latin typeface="Cambria" panose="02040503050406030204" pitchFamily="18" charset="0"/>
                <a:ea typeface="Cambria" panose="02040503050406030204" pitchFamily="18" charset="0"/>
              </a:rPr>
              <a:t> ô </a:t>
            </a:r>
            <a:r>
              <a:rPr lang="en-US" sz="3200" b="1" dirty="0" err="1">
                <a:effectLst/>
                <a:latin typeface="Cambria" panose="02040503050406030204" pitchFamily="18" charset="0"/>
                <a:ea typeface="Cambria" panose="02040503050406030204" pitchFamily="18" charset="0"/>
              </a:rPr>
              <a:t>nấm</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vùng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cỏ</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tươi</a:t>
            </a:r>
            <a:r>
              <a:rPr lang="en-US" sz="3200" b="1" dirty="0">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cxnSp>
        <p:nvCxnSpPr>
          <p:cNvPr id="7" name="Đường nối Thẳng 6">
            <a:extLst>
              <a:ext uri="{FF2B5EF4-FFF2-40B4-BE49-F238E27FC236}">
                <a16:creationId xmlns:a16="http://schemas.microsoft.com/office/drawing/2014/main" id="{3E2D1049-89C2-EE7C-5715-0E25E6DE8853}"/>
              </a:ext>
            </a:extLst>
          </p:cNvPr>
          <p:cNvCxnSpPr>
            <a:cxnSpLocks/>
          </p:cNvCxnSpPr>
          <p:nvPr/>
        </p:nvCxnSpPr>
        <p:spPr>
          <a:xfrm flipH="1">
            <a:off x="6335415" y="1976284"/>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DC1EF727-A71E-9E74-2B6C-1B0AB819A1A0}"/>
              </a:ext>
            </a:extLst>
          </p:cNvPr>
          <p:cNvCxnSpPr>
            <a:cxnSpLocks/>
          </p:cNvCxnSpPr>
          <p:nvPr/>
        </p:nvCxnSpPr>
        <p:spPr>
          <a:xfrm flipH="1">
            <a:off x="10759440" y="1976284"/>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87BF1179-E2DD-72D9-7077-69C0BC33DBA9}"/>
              </a:ext>
            </a:extLst>
          </p:cNvPr>
          <p:cNvCxnSpPr>
            <a:cxnSpLocks/>
          </p:cNvCxnSpPr>
          <p:nvPr/>
        </p:nvCxnSpPr>
        <p:spPr>
          <a:xfrm flipH="1">
            <a:off x="3719543" y="3531674"/>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9214F8E1-4528-852A-8BDE-91788DAF10C2}"/>
              </a:ext>
            </a:extLst>
          </p:cNvPr>
          <p:cNvCxnSpPr>
            <a:cxnSpLocks/>
          </p:cNvCxnSpPr>
          <p:nvPr/>
        </p:nvCxnSpPr>
        <p:spPr>
          <a:xfrm flipH="1">
            <a:off x="9114559" y="3531674"/>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63D14B1A-E6C8-FCCA-CC39-881710BAF199}"/>
              </a:ext>
            </a:extLst>
          </p:cNvPr>
          <p:cNvCxnSpPr>
            <a:cxnSpLocks/>
          </p:cNvCxnSpPr>
          <p:nvPr/>
        </p:nvCxnSpPr>
        <p:spPr>
          <a:xfrm flipH="1">
            <a:off x="3021455" y="4129275"/>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F1218334-91A4-7C10-6685-EC29BFB0E03C}"/>
              </a:ext>
            </a:extLst>
          </p:cNvPr>
          <p:cNvCxnSpPr>
            <a:cxnSpLocks/>
          </p:cNvCxnSpPr>
          <p:nvPr/>
        </p:nvCxnSpPr>
        <p:spPr>
          <a:xfrm flipH="1">
            <a:off x="5294918" y="4129275"/>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pic>
        <p:nvPicPr>
          <p:cNvPr id="19" name="Hình ảnh 18">
            <a:extLst>
              <a:ext uri="{FF2B5EF4-FFF2-40B4-BE49-F238E27FC236}">
                <a16:creationId xmlns:a16="http://schemas.microsoft.com/office/drawing/2014/main" id="{C3AF5C33-8B1C-DC47-6E98-4C08AE1B83BE}"/>
              </a:ext>
            </a:extLst>
          </p:cNvPr>
          <p:cNvPicPr>
            <a:picLocks noChangeAspect="1"/>
          </p:cNvPicPr>
          <p:nvPr/>
        </p:nvPicPr>
        <p:blipFill>
          <a:blip r:embed="rId2"/>
          <a:stretch>
            <a:fillRect/>
          </a:stretch>
        </p:blipFill>
        <p:spPr>
          <a:xfrm>
            <a:off x="2023519" y="361183"/>
            <a:ext cx="8144962" cy="1926503"/>
          </a:xfrm>
          <a:prstGeom prst="rect">
            <a:avLst/>
          </a:prstGeom>
        </p:spPr>
      </p:pic>
      <p:pic>
        <p:nvPicPr>
          <p:cNvPr id="20" name="图片 2">
            <a:extLst>
              <a:ext uri="{FF2B5EF4-FFF2-40B4-BE49-F238E27FC236}">
                <a16:creationId xmlns:a16="http://schemas.microsoft.com/office/drawing/2014/main" id="{D94DF39A-AE55-A420-D838-F8F1F5923C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1443" y="4047750"/>
            <a:ext cx="3150557" cy="3150557"/>
          </a:xfrm>
          <a:prstGeom prst="rect">
            <a:avLst/>
          </a:prstGeom>
        </p:spPr>
      </p:pic>
    </p:spTree>
    <p:extLst>
      <p:ext uri="{BB962C8B-B14F-4D97-AF65-F5344CB8AC3E}">
        <p14:creationId xmlns:p14="http://schemas.microsoft.com/office/powerpoint/2010/main" val="32934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par>
                          <p:cTn id="42" fill="hold">
                            <p:stCondLst>
                              <p:cond delay="1500"/>
                            </p:stCondLst>
                            <p:childTnLst>
                              <p:par>
                                <p:cTn id="43" presetID="22" presetClass="entr" presetSubtype="4"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descr="文本&#10;&#10;描述已自动生成">
            <a:extLst>
              <a:ext uri="{FF2B5EF4-FFF2-40B4-BE49-F238E27FC236}">
                <a16:creationId xmlns:a16="http://schemas.microsoft.com/office/drawing/2014/main" id="{F9958D6D-5F66-828B-1452-39403C906F3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8185" y="2086270"/>
            <a:ext cx="3850640" cy="3999166"/>
          </a:xfrm>
          <a:prstGeom prst="rect">
            <a:avLst/>
          </a:prstGeom>
        </p:spPr>
      </p:pic>
      <p:sp>
        <p:nvSpPr>
          <p:cNvPr id="8" name="文本框 9">
            <a:extLst>
              <a:ext uri="{FF2B5EF4-FFF2-40B4-BE49-F238E27FC236}">
                <a16:creationId xmlns:a16="http://schemas.microsoft.com/office/drawing/2014/main" id="{13530670-B7E0-78EB-A366-6ECF72A4EADB}"/>
              </a:ext>
            </a:extLst>
          </p:cNvPr>
          <p:cNvSpPr txBox="1"/>
          <p:nvPr/>
        </p:nvSpPr>
        <p:spPr>
          <a:xfrm>
            <a:off x="1200163" y="2917645"/>
            <a:ext cx="1959256" cy="523220"/>
          </a:xfrm>
          <a:prstGeom prst="rect">
            <a:avLst/>
          </a:prstGeom>
          <a:solidFill>
            <a:srgbClr val="087521"/>
          </a:solidFill>
        </p:spPr>
        <p:txBody>
          <a:bodyPr wrap="square">
            <a:spAutoFit/>
          </a:bodyPr>
          <a:lstStyle/>
          <a:p>
            <a:pPr algn="ctr"/>
            <a:r>
              <a:rPr lang="en-US" altLang="zh-CN" sz="2800" b="1" noProof="1">
                <a:solidFill>
                  <a:schemeClr val="bg1"/>
                </a:solidFill>
                <a:latin typeface="Cambria" panose="02040503050406030204" pitchFamily="18" charset="0"/>
                <a:ea typeface="Cambria" panose="02040503050406030204" pitchFamily="18" charset="0"/>
                <a:sym typeface="Arial" panose="020B0604020202020204" pitchFamily="34" charset="0"/>
              </a:rPr>
              <a:t>Tràng</a:t>
            </a:r>
            <a:endParaRPr lang="zh-CN" altLang="en-US" sz="2800" b="1" dirty="0">
              <a:solidFill>
                <a:schemeClr val="bg1"/>
              </a:solidFill>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16" name="图片 8" descr="文本&#10;&#10;描述已自动生成">
            <a:extLst>
              <a:ext uri="{FF2B5EF4-FFF2-40B4-BE49-F238E27FC236}">
                <a16:creationId xmlns:a16="http://schemas.microsoft.com/office/drawing/2014/main" id="{2C944BCF-915E-1752-4BE5-33CA8AA0A9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8825" y="2086270"/>
            <a:ext cx="3850640" cy="3999166"/>
          </a:xfrm>
          <a:prstGeom prst="rect">
            <a:avLst/>
          </a:prstGeom>
        </p:spPr>
      </p:pic>
      <p:sp>
        <p:nvSpPr>
          <p:cNvPr id="17" name="文本框 9">
            <a:extLst>
              <a:ext uri="{FF2B5EF4-FFF2-40B4-BE49-F238E27FC236}">
                <a16:creationId xmlns:a16="http://schemas.microsoft.com/office/drawing/2014/main" id="{6D1FF3B0-86C5-F8A7-8522-22660220742B}"/>
              </a:ext>
            </a:extLst>
          </p:cNvPr>
          <p:cNvSpPr txBox="1"/>
          <p:nvPr/>
        </p:nvSpPr>
        <p:spPr>
          <a:xfrm>
            <a:off x="5050803" y="2794958"/>
            <a:ext cx="1959256" cy="954107"/>
          </a:xfrm>
          <a:prstGeom prst="rect">
            <a:avLst/>
          </a:prstGeom>
          <a:solidFill>
            <a:srgbClr val="087521"/>
          </a:solidFill>
        </p:spPr>
        <p:txBody>
          <a:bodyPr wrap="square">
            <a:spAutoFit/>
          </a:bodyPr>
          <a:lstStyle/>
          <a:p>
            <a:pPr algn="ctr"/>
            <a:r>
              <a:rPr lang="en-US" altLang="zh-CN" sz="2800" b="1" noProof="1">
                <a:solidFill>
                  <a:schemeClr val="bg1"/>
                </a:solidFill>
                <a:latin typeface="Cambria" panose="02040503050406030204" pitchFamily="18" charset="0"/>
                <a:ea typeface="Cambria" panose="02040503050406030204" pitchFamily="18" charset="0"/>
                <a:sym typeface="Arial" panose="020B0604020202020204" pitchFamily="34" charset="0"/>
              </a:rPr>
              <a:t>Nghểnh đầu</a:t>
            </a:r>
            <a:endParaRPr lang="zh-CN" altLang="en-US" sz="2800" b="1" dirty="0">
              <a:solidFill>
                <a:schemeClr val="bg1"/>
              </a:solidFill>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18" name="图片 8" descr="文本&#10;&#10;描述已自动生成">
            <a:extLst>
              <a:ext uri="{FF2B5EF4-FFF2-40B4-BE49-F238E27FC236}">
                <a16:creationId xmlns:a16="http://schemas.microsoft.com/office/drawing/2014/main" id="{7D9C1BDF-3EB3-BB20-7E41-8A8B87B691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82037" y="2086270"/>
            <a:ext cx="3850640" cy="3999166"/>
          </a:xfrm>
          <a:prstGeom prst="rect">
            <a:avLst/>
          </a:prstGeom>
        </p:spPr>
      </p:pic>
      <p:sp>
        <p:nvSpPr>
          <p:cNvPr id="19" name="文本框 9">
            <a:extLst>
              <a:ext uri="{FF2B5EF4-FFF2-40B4-BE49-F238E27FC236}">
                <a16:creationId xmlns:a16="http://schemas.microsoft.com/office/drawing/2014/main" id="{6E188AF8-C4D4-3FED-0DD8-E5BB71FEA4D0}"/>
              </a:ext>
            </a:extLst>
          </p:cNvPr>
          <p:cNvSpPr txBox="1"/>
          <p:nvPr/>
        </p:nvSpPr>
        <p:spPr>
          <a:xfrm>
            <a:off x="8754015" y="2905780"/>
            <a:ext cx="1959256" cy="523220"/>
          </a:xfrm>
          <a:prstGeom prst="rect">
            <a:avLst/>
          </a:prstGeom>
          <a:solidFill>
            <a:srgbClr val="087521"/>
          </a:solidFill>
        </p:spPr>
        <p:txBody>
          <a:bodyPr wrap="square">
            <a:spAutoFit/>
          </a:bodyPr>
          <a:lstStyle/>
          <a:p>
            <a:pPr algn="ctr"/>
            <a:r>
              <a:rPr lang="en-US" altLang="zh-CN" sz="2800" b="1" noProof="1">
                <a:solidFill>
                  <a:schemeClr val="bg1"/>
                </a:solidFill>
                <a:latin typeface="Cambria" panose="02040503050406030204" pitchFamily="18" charset="0"/>
                <a:ea typeface="Cambria" panose="02040503050406030204" pitchFamily="18" charset="0"/>
                <a:sym typeface="Arial" panose="020B0604020202020204" pitchFamily="34" charset="0"/>
              </a:rPr>
              <a:t>Láng giềng</a:t>
            </a:r>
            <a:endParaRPr lang="zh-CN" altLang="en-US" sz="2800" b="1" dirty="0">
              <a:solidFill>
                <a:schemeClr val="bg1"/>
              </a:solidFill>
              <a:latin typeface="Cambria" panose="02040503050406030204" pitchFamily="18" charset="0"/>
              <a:ea typeface="思源黑体 CN Medium" panose="020B0600000000000000" pitchFamily="34" charset="-122"/>
              <a:sym typeface="Arial" panose="020B0604020202020204" pitchFamily="34" charset="0"/>
            </a:endParaRPr>
          </a:p>
        </p:txBody>
      </p:sp>
      <p:sp>
        <p:nvSpPr>
          <p:cNvPr id="20" name="文本框 2">
            <a:extLst>
              <a:ext uri="{FF2B5EF4-FFF2-40B4-BE49-F238E27FC236}">
                <a16:creationId xmlns:a16="http://schemas.microsoft.com/office/drawing/2014/main" id="{D32CB902-046A-BF31-5596-359B6E8263D3}"/>
              </a:ext>
            </a:extLst>
          </p:cNvPr>
          <p:cNvSpPr txBox="1"/>
          <p:nvPr/>
        </p:nvSpPr>
        <p:spPr>
          <a:xfrm>
            <a:off x="806840" y="3749065"/>
            <a:ext cx="2841215" cy="1045223"/>
          </a:xfrm>
          <a:prstGeom prst="rect">
            <a:avLst/>
          </a:prstGeom>
          <a:noFill/>
        </p:spPr>
        <p:txBody>
          <a:bodyPr wrap="square">
            <a:spAutoFit/>
          </a:bodyPr>
          <a:lstStyle/>
          <a:p>
            <a:pPr marL="0" indent="0" algn="ctr">
              <a:lnSpc>
                <a:spcPct val="150000"/>
              </a:lnSpc>
              <a:buFont typeface="Wingdings 2" panose="05020102010507070707" pitchFamily="18" charset="2"/>
              <a:buNone/>
            </a:pPr>
            <a:r>
              <a:rPr lang="en-US" altLang="zh-CN" sz="2200" b="1" noProof="1">
                <a:solidFill>
                  <a:schemeClr val="tx1">
                    <a:lumMod val="85000"/>
                    <a:lumOff val="15000"/>
                  </a:schemeClr>
                </a:solidFill>
                <a:latin typeface="Cambria" panose="02040503050406030204" pitchFamily="18" charset="0"/>
                <a:ea typeface="Cambria" panose="02040503050406030204" pitchFamily="18" charset="0"/>
                <a:sym typeface="Arial" panose="020B0604020202020204" pitchFamily="34" charset="0"/>
              </a:rPr>
              <a:t>Chuỗi âm thanh phát ra liên tục</a:t>
            </a:r>
            <a:endParaRPr lang="zh-CN" altLang="en-US" sz="2200" b="1" noProof="1">
              <a:solidFill>
                <a:schemeClr val="tx1">
                  <a:lumMod val="85000"/>
                  <a:lumOff val="15000"/>
                </a:schemeClr>
              </a:solidFill>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文本框 2">
            <a:extLst>
              <a:ext uri="{FF2B5EF4-FFF2-40B4-BE49-F238E27FC236}">
                <a16:creationId xmlns:a16="http://schemas.microsoft.com/office/drawing/2014/main" id="{77FD6722-41E1-257A-199E-3E3CFD92C9E0}"/>
              </a:ext>
            </a:extLst>
          </p:cNvPr>
          <p:cNvSpPr txBox="1"/>
          <p:nvPr/>
        </p:nvSpPr>
        <p:spPr>
          <a:xfrm>
            <a:off x="4609823" y="3785514"/>
            <a:ext cx="2841215" cy="537391"/>
          </a:xfrm>
          <a:prstGeom prst="rect">
            <a:avLst/>
          </a:prstGeom>
          <a:noFill/>
        </p:spPr>
        <p:txBody>
          <a:bodyPr wrap="square">
            <a:spAutoFit/>
          </a:bodyPr>
          <a:lstStyle/>
          <a:p>
            <a:pPr marL="0" indent="0" algn="ctr">
              <a:lnSpc>
                <a:spcPct val="150000"/>
              </a:lnSpc>
              <a:buFont typeface="Wingdings 2" panose="05020102010507070707" pitchFamily="18" charset="2"/>
              <a:buNone/>
            </a:pPr>
            <a:r>
              <a:rPr lang="en-US" altLang="zh-CN" sz="2200" b="1" noProof="1">
                <a:solidFill>
                  <a:schemeClr val="tx1">
                    <a:lumMod val="85000"/>
                    <a:lumOff val="15000"/>
                  </a:schemeClr>
                </a:solidFill>
                <a:latin typeface="Cambria" panose="02040503050406030204" pitchFamily="18" charset="0"/>
                <a:ea typeface="Cambria" panose="02040503050406030204" pitchFamily="18" charset="0"/>
                <a:sym typeface="Arial" panose="020B0604020202020204" pitchFamily="34" charset="0"/>
              </a:rPr>
              <a:t>Vươn cao đầu lên</a:t>
            </a:r>
            <a:endParaRPr lang="zh-CN" altLang="en-US" sz="2200" b="1" noProof="1">
              <a:solidFill>
                <a:schemeClr val="tx1">
                  <a:lumMod val="85000"/>
                  <a:lumOff val="15000"/>
                </a:schemeClr>
              </a:solidFill>
              <a:latin typeface="Cambria" panose="02040503050406030204" pitchFamily="18" charset="0"/>
              <a:ea typeface="思源黑体 CN Medium" panose="020B0600000000000000" pitchFamily="34" charset="-122"/>
              <a:sym typeface="Arial" panose="020B0604020202020204" pitchFamily="34" charset="0"/>
            </a:endParaRPr>
          </a:p>
        </p:txBody>
      </p:sp>
      <p:sp>
        <p:nvSpPr>
          <p:cNvPr id="22" name="文本框 2">
            <a:extLst>
              <a:ext uri="{FF2B5EF4-FFF2-40B4-BE49-F238E27FC236}">
                <a16:creationId xmlns:a16="http://schemas.microsoft.com/office/drawing/2014/main" id="{24C8C246-179F-D50E-BA56-85A0538E4392}"/>
              </a:ext>
            </a:extLst>
          </p:cNvPr>
          <p:cNvSpPr txBox="1"/>
          <p:nvPr/>
        </p:nvSpPr>
        <p:spPr>
          <a:xfrm>
            <a:off x="8386749" y="3817157"/>
            <a:ext cx="2841215" cy="1045223"/>
          </a:xfrm>
          <a:prstGeom prst="rect">
            <a:avLst/>
          </a:prstGeom>
          <a:noFill/>
        </p:spPr>
        <p:txBody>
          <a:bodyPr wrap="square">
            <a:spAutoFit/>
          </a:bodyPr>
          <a:lstStyle/>
          <a:p>
            <a:pPr marL="0" indent="0" algn="ctr">
              <a:lnSpc>
                <a:spcPct val="150000"/>
              </a:lnSpc>
              <a:buFont typeface="Wingdings 2" panose="05020102010507070707" pitchFamily="18" charset="2"/>
              <a:buNone/>
            </a:pPr>
            <a:r>
              <a:rPr lang="en-US" altLang="zh-CN" sz="2200" b="1" noProof="1">
                <a:solidFill>
                  <a:schemeClr val="tx1">
                    <a:lumMod val="85000"/>
                    <a:lumOff val="15000"/>
                  </a:schemeClr>
                </a:solidFill>
                <a:latin typeface="Cambria" panose="02040503050406030204" pitchFamily="18" charset="0"/>
                <a:ea typeface="Cambria" panose="02040503050406030204" pitchFamily="18" charset="0"/>
                <a:sym typeface="Arial" panose="020B0604020202020204" pitchFamily="34" charset="0"/>
              </a:rPr>
              <a:t>Người ở nhà bên cạnh (như hàng xóm)</a:t>
            </a:r>
            <a:endParaRPr lang="zh-CN" altLang="en-US" sz="2200" b="1" noProof="1">
              <a:solidFill>
                <a:schemeClr val="tx1">
                  <a:lumMod val="85000"/>
                  <a:lumOff val="15000"/>
                </a:schemeClr>
              </a:solidFill>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26" name="Hình ảnh 25">
            <a:extLst>
              <a:ext uri="{FF2B5EF4-FFF2-40B4-BE49-F238E27FC236}">
                <a16:creationId xmlns:a16="http://schemas.microsoft.com/office/drawing/2014/main" id="{BAA097CC-A2CC-D0F8-1CE2-D97BE60B0709}"/>
              </a:ext>
            </a:extLst>
          </p:cNvPr>
          <p:cNvPicPr>
            <a:picLocks noChangeAspect="1"/>
          </p:cNvPicPr>
          <p:nvPr/>
        </p:nvPicPr>
        <p:blipFill>
          <a:blip r:embed="rId3"/>
          <a:stretch>
            <a:fillRect/>
          </a:stretch>
        </p:blipFill>
        <p:spPr>
          <a:xfrm>
            <a:off x="3073038" y="241141"/>
            <a:ext cx="6230652" cy="1926503"/>
          </a:xfrm>
          <a:prstGeom prst="rect">
            <a:avLst/>
          </a:prstGeom>
        </p:spPr>
      </p:pic>
      <p:pic>
        <p:nvPicPr>
          <p:cNvPr id="27" name="图片 4">
            <a:extLst>
              <a:ext uri="{FF2B5EF4-FFF2-40B4-BE49-F238E27FC236}">
                <a16:creationId xmlns:a16="http://schemas.microsoft.com/office/drawing/2014/main" id="{D589FBCB-5C4A-DCCA-F099-722B5414FB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81" y="-29512"/>
            <a:ext cx="2566224" cy="2566224"/>
          </a:xfrm>
          <a:prstGeom prst="rect">
            <a:avLst/>
          </a:prstGeom>
        </p:spPr>
      </p:pic>
    </p:spTree>
    <p:extLst>
      <p:ext uri="{BB962C8B-B14F-4D97-AF65-F5344CB8AC3E}">
        <p14:creationId xmlns:p14="http://schemas.microsoft.com/office/powerpoint/2010/main" val="27644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B727198-68F5-AA4D-3A0A-4591BE033207}"/>
              </a:ext>
            </a:extLst>
          </p:cNvPr>
          <p:cNvPicPr>
            <a:picLocks noChangeAspect="1"/>
          </p:cNvPicPr>
          <p:nvPr/>
        </p:nvPicPr>
        <p:blipFill>
          <a:blip r:embed="rId2"/>
          <a:stretch>
            <a:fillRect/>
          </a:stretch>
        </p:blipFill>
        <p:spPr>
          <a:xfrm>
            <a:off x="490242" y="1960442"/>
            <a:ext cx="11211516" cy="3694496"/>
          </a:xfrm>
          <a:prstGeom prst="rect">
            <a:avLst/>
          </a:prstGeom>
        </p:spPr>
      </p:pic>
    </p:spTree>
    <p:extLst>
      <p:ext uri="{BB962C8B-B14F-4D97-AF65-F5344CB8AC3E}">
        <p14:creationId xmlns:p14="http://schemas.microsoft.com/office/powerpoint/2010/main" val="29498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12668" y="914474"/>
            <a:ext cx="9740201" cy="975099"/>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xmln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ea typeface="Cambria" panose="02040503050406030204" pitchFamily="18" charset="0"/>
              </a:rPr>
              <a:t>Vào</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sáng</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sớm</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chuyện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gì</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xảy</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ra</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khiến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cào</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cào</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nhái</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bén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chuồn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chuồn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chú</a:t>
            </a:r>
            <a:r>
              <a:rPr lang="en-US" altLang="zh-CN" sz="2800" b="1" dirty="0">
                <a:solidFill>
                  <a:schemeClr val="tx1"/>
                </a:solidFill>
                <a:latin typeface="Cambria" panose="02040503050406030204" pitchFamily="18" charset="0"/>
                <a:ea typeface="Cambria" panose="02040503050406030204" pitchFamily="18" charset="0"/>
              </a:rPr>
              <a:t> ý?</a:t>
            </a:r>
          </a:p>
        </p:txBody>
      </p:sp>
      <p:sp>
        <p:nvSpPr>
          <p:cNvPr id="8" name="矩形: 圆角 6">
            <a:extLst>
              <a:ext uri="{FF2B5EF4-FFF2-40B4-BE49-F238E27FC236}">
                <a16:creationId xmlns:a16="http://schemas.microsoft.com/office/drawing/2014/main" id="{758FB979-2C56-B72C-1640-215BB005689B}"/>
              </a:ext>
            </a:extLst>
          </p:cNvPr>
          <p:cNvSpPr/>
          <p:nvPr/>
        </p:nvSpPr>
        <p:spPr>
          <a:xfrm>
            <a:off x="835200" y="5168985"/>
            <a:ext cx="10521600" cy="1378859"/>
          </a:xfrm>
          <a:custGeom>
            <a:avLst/>
            <a:gdLst>
              <a:gd name="connsiteX0" fmla="*/ 0 w 7522911"/>
              <a:gd name="connsiteY0" fmla="*/ 159234 h 1303700"/>
              <a:gd name="connsiteX1" fmla="*/ 159234 w 7522911"/>
              <a:gd name="connsiteY1" fmla="*/ 0 h 1303700"/>
              <a:gd name="connsiteX2" fmla="*/ 7363677 w 7522911"/>
              <a:gd name="connsiteY2" fmla="*/ 0 h 1303700"/>
              <a:gd name="connsiteX3" fmla="*/ 7522911 w 7522911"/>
              <a:gd name="connsiteY3" fmla="*/ 159234 h 1303700"/>
              <a:gd name="connsiteX4" fmla="*/ 7522911 w 7522911"/>
              <a:gd name="connsiteY4" fmla="*/ 1144466 h 1303700"/>
              <a:gd name="connsiteX5" fmla="*/ 7363677 w 7522911"/>
              <a:gd name="connsiteY5" fmla="*/ 1303700 h 1303700"/>
              <a:gd name="connsiteX6" fmla="*/ 159234 w 7522911"/>
              <a:gd name="connsiteY6" fmla="*/ 1303700 h 1303700"/>
              <a:gd name="connsiteX7" fmla="*/ 0 w 7522911"/>
              <a:gd name="connsiteY7" fmla="*/ 1144466 h 1303700"/>
              <a:gd name="connsiteX8" fmla="*/ 0 w 7522911"/>
              <a:gd name="connsiteY8" fmla="*/ 159234 h 1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2911" h="1303700" fill="none" extrusionOk="0">
                <a:moveTo>
                  <a:pt x="0" y="159234"/>
                </a:moveTo>
                <a:cubicBezTo>
                  <a:pt x="796" y="70457"/>
                  <a:pt x="82341" y="586"/>
                  <a:pt x="159234" y="0"/>
                </a:cubicBezTo>
                <a:cubicBezTo>
                  <a:pt x="1469419" y="29096"/>
                  <a:pt x="6631765" y="19433"/>
                  <a:pt x="7363677" y="0"/>
                </a:cubicBezTo>
                <a:cubicBezTo>
                  <a:pt x="7463792" y="10957"/>
                  <a:pt x="7526857" y="62792"/>
                  <a:pt x="7522911" y="159234"/>
                </a:cubicBezTo>
                <a:cubicBezTo>
                  <a:pt x="7592831" y="294518"/>
                  <a:pt x="7476970" y="787414"/>
                  <a:pt x="7522911" y="1144466"/>
                </a:cubicBezTo>
                <a:cubicBezTo>
                  <a:pt x="7538559" y="1227459"/>
                  <a:pt x="7451945" y="1301363"/>
                  <a:pt x="7363677" y="1303700"/>
                </a:cubicBezTo>
                <a:cubicBezTo>
                  <a:pt x="4964959" y="1316422"/>
                  <a:pt x="2356446" y="1155570"/>
                  <a:pt x="159234" y="1303700"/>
                </a:cubicBezTo>
                <a:cubicBezTo>
                  <a:pt x="67631" y="1310677"/>
                  <a:pt x="5617" y="1236755"/>
                  <a:pt x="0" y="1144466"/>
                </a:cubicBezTo>
                <a:cubicBezTo>
                  <a:pt x="70857" y="794136"/>
                  <a:pt x="-1931" y="370008"/>
                  <a:pt x="0" y="159234"/>
                </a:cubicBezTo>
                <a:close/>
              </a:path>
              <a:path w="7522911" h="1303700" stroke="0" extrusionOk="0">
                <a:moveTo>
                  <a:pt x="0" y="159234"/>
                </a:moveTo>
                <a:cubicBezTo>
                  <a:pt x="11388" y="74763"/>
                  <a:pt x="68149" y="-1457"/>
                  <a:pt x="159234" y="0"/>
                </a:cubicBezTo>
                <a:cubicBezTo>
                  <a:pt x="3183221" y="-83792"/>
                  <a:pt x="5981792" y="-23781"/>
                  <a:pt x="7363677" y="0"/>
                </a:cubicBezTo>
                <a:cubicBezTo>
                  <a:pt x="7451865" y="8712"/>
                  <a:pt x="7518653" y="71861"/>
                  <a:pt x="7522911" y="159234"/>
                </a:cubicBezTo>
                <a:cubicBezTo>
                  <a:pt x="7476831" y="638341"/>
                  <a:pt x="7532106" y="971704"/>
                  <a:pt x="7522911" y="1144466"/>
                </a:cubicBezTo>
                <a:cubicBezTo>
                  <a:pt x="7527206" y="1235667"/>
                  <a:pt x="7465521" y="1306227"/>
                  <a:pt x="7363677" y="1303700"/>
                </a:cubicBezTo>
                <a:cubicBezTo>
                  <a:pt x="4057700" y="1299380"/>
                  <a:pt x="2208004" y="1445404"/>
                  <a:pt x="159234" y="1303700"/>
                </a:cubicBezTo>
                <a:cubicBezTo>
                  <a:pt x="75332" y="1301646"/>
                  <a:pt x="-3151" y="1249319"/>
                  <a:pt x="0" y="1144466"/>
                </a:cubicBezTo>
                <a:cubicBezTo>
                  <a:pt x="61083" y="782821"/>
                  <a:pt x="-47183" y="576805"/>
                  <a:pt x="0" y="159234"/>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3891247852">
                  <a:custGeom>
                    <a:avLst/>
                    <a:gdLst>
                      <a:gd name="connsiteX0" fmla="*/ 0 w 10521600"/>
                      <a:gd name="connsiteY0" fmla="*/ 168413 h 1378859"/>
                      <a:gd name="connsiteX1" fmla="*/ 222705 w 10521600"/>
                      <a:gd name="connsiteY1" fmla="*/ 0 h 1378859"/>
                      <a:gd name="connsiteX2" fmla="*/ 10298894 w 10521600"/>
                      <a:gd name="connsiteY2" fmla="*/ 0 h 1378859"/>
                      <a:gd name="connsiteX3" fmla="*/ 10521600 w 10521600"/>
                      <a:gd name="connsiteY3" fmla="*/ 168413 h 1378859"/>
                      <a:gd name="connsiteX4" fmla="*/ 10521600 w 10521600"/>
                      <a:gd name="connsiteY4" fmla="*/ 1210445 h 1378859"/>
                      <a:gd name="connsiteX5" fmla="*/ 10298894 w 10521600"/>
                      <a:gd name="connsiteY5" fmla="*/ 1378859 h 1378859"/>
                      <a:gd name="connsiteX6" fmla="*/ 222705 w 10521600"/>
                      <a:gd name="connsiteY6" fmla="*/ 1378859 h 1378859"/>
                      <a:gd name="connsiteX7" fmla="*/ 0 w 10521600"/>
                      <a:gd name="connsiteY7" fmla="*/ 1210445 h 1378859"/>
                      <a:gd name="connsiteX8" fmla="*/ 0 w 10521600"/>
                      <a:gd name="connsiteY8" fmla="*/ 168413 h 1378859"/>
                      <a:gd name="connsiteX0" fmla="*/ 0 w 10521600"/>
                      <a:gd name="connsiteY0" fmla="*/ 168413 h 1378859"/>
                      <a:gd name="connsiteX1" fmla="*/ 222705 w 10521600"/>
                      <a:gd name="connsiteY1" fmla="*/ 0 h 1378859"/>
                      <a:gd name="connsiteX2" fmla="*/ 10298894 w 10521600"/>
                      <a:gd name="connsiteY2" fmla="*/ 0 h 1378859"/>
                      <a:gd name="connsiteX3" fmla="*/ 10521600 w 10521600"/>
                      <a:gd name="connsiteY3" fmla="*/ 168413 h 1378859"/>
                      <a:gd name="connsiteX4" fmla="*/ 10521600 w 10521600"/>
                      <a:gd name="connsiteY4" fmla="*/ 1210445 h 1378859"/>
                      <a:gd name="connsiteX5" fmla="*/ 10298894 w 10521600"/>
                      <a:gd name="connsiteY5" fmla="*/ 1378859 h 1378859"/>
                      <a:gd name="connsiteX6" fmla="*/ 222705 w 10521600"/>
                      <a:gd name="connsiteY6" fmla="*/ 1378859 h 1378859"/>
                      <a:gd name="connsiteX7" fmla="*/ 0 w 10521600"/>
                      <a:gd name="connsiteY7" fmla="*/ 1210445 h 1378859"/>
                      <a:gd name="connsiteX8" fmla="*/ 0 w 10521600"/>
                      <a:gd name="connsiteY8" fmla="*/ 168413 h 137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1600" h="1378859" fill="none" extrusionOk="0">
                        <a:moveTo>
                          <a:pt x="0" y="168413"/>
                        </a:moveTo>
                        <a:cubicBezTo>
                          <a:pt x="14535" y="60454"/>
                          <a:pt x="131286" y="1474"/>
                          <a:pt x="222705" y="0"/>
                        </a:cubicBezTo>
                        <a:cubicBezTo>
                          <a:pt x="1956724" y="183426"/>
                          <a:pt x="9387265" y="-133968"/>
                          <a:pt x="10298894" y="0"/>
                        </a:cubicBezTo>
                        <a:cubicBezTo>
                          <a:pt x="10443189" y="15435"/>
                          <a:pt x="10535514" y="48326"/>
                          <a:pt x="10521600" y="168413"/>
                        </a:cubicBezTo>
                        <a:cubicBezTo>
                          <a:pt x="10672215" y="359069"/>
                          <a:pt x="10493451" y="816102"/>
                          <a:pt x="10521600" y="1210445"/>
                        </a:cubicBezTo>
                        <a:cubicBezTo>
                          <a:pt x="10555399" y="1294453"/>
                          <a:pt x="10423884" y="1365314"/>
                          <a:pt x="10298894" y="1378859"/>
                        </a:cubicBezTo>
                        <a:cubicBezTo>
                          <a:pt x="6870402" y="1992841"/>
                          <a:pt x="3328229" y="1191541"/>
                          <a:pt x="222705" y="1378859"/>
                        </a:cubicBezTo>
                        <a:cubicBezTo>
                          <a:pt x="90526" y="1393983"/>
                          <a:pt x="14016" y="1312822"/>
                          <a:pt x="0" y="1210445"/>
                        </a:cubicBezTo>
                        <a:cubicBezTo>
                          <a:pt x="63625" y="835694"/>
                          <a:pt x="7722" y="392924"/>
                          <a:pt x="0" y="168413"/>
                        </a:cubicBezTo>
                        <a:close/>
                      </a:path>
                      <a:path w="10521600" h="1378859" stroke="0" extrusionOk="0">
                        <a:moveTo>
                          <a:pt x="0" y="168413"/>
                        </a:moveTo>
                        <a:cubicBezTo>
                          <a:pt x="24524" y="78470"/>
                          <a:pt x="95129" y="-3071"/>
                          <a:pt x="222705" y="0"/>
                        </a:cubicBezTo>
                        <a:cubicBezTo>
                          <a:pt x="4476672" y="-243457"/>
                          <a:pt x="8395409" y="-45385"/>
                          <a:pt x="10298894" y="0"/>
                        </a:cubicBezTo>
                        <a:cubicBezTo>
                          <a:pt x="10433877" y="988"/>
                          <a:pt x="10504766" y="71079"/>
                          <a:pt x="10521600" y="168413"/>
                        </a:cubicBezTo>
                        <a:cubicBezTo>
                          <a:pt x="10457594" y="677719"/>
                          <a:pt x="10537696" y="1040788"/>
                          <a:pt x="10521600" y="1210445"/>
                        </a:cubicBezTo>
                        <a:cubicBezTo>
                          <a:pt x="10533596" y="1304413"/>
                          <a:pt x="10460794" y="1373806"/>
                          <a:pt x="10298894" y="1378859"/>
                        </a:cubicBezTo>
                        <a:cubicBezTo>
                          <a:pt x="5921742" y="1565016"/>
                          <a:pt x="2639863" y="1421005"/>
                          <a:pt x="222705" y="1378859"/>
                        </a:cubicBezTo>
                        <a:cubicBezTo>
                          <a:pt x="109180" y="1374653"/>
                          <a:pt x="-11744" y="1332740"/>
                          <a:pt x="0" y="1210445"/>
                        </a:cubicBezTo>
                        <a:cubicBezTo>
                          <a:pt x="83177" y="833712"/>
                          <a:pt x="-95375" y="568427"/>
                          <a:pt x="0" y="168413"/>
                        </a:cubicBezTo>
                        <a:close/>
                      </a:path>
                      <a:path w="10521600" h="1378859" fill="none" stroke="0" extrusionOk="0">
                        <a:moveTo>
                          <a:pt x="0" y="168413"/>
                        </a:moveTo>
                        <a:cubicBezTo>
                          <a:pt x="14498" y="78598"/>
                          <a:pt x="104797" y="-4189"/>
                          <a:pt x="222705" y="0"/>
                        </a:cubicBezTo>
                        <a:cubicBezTo>
                          <a:pt x="1920828" y="140258"/>
                          <a:pt x="9382208" y="-10938"/>
                          <a:pt x="10298894" y="0"/>
                        </a:cubicBezTo>
                        <a:cubicBezTo>
                          <a:pt x="10439292" y="25015"/>
                          <a:pt x="10510504" y="68634"/>
                          <a:pt x="10521600" y="168413"/>
                        </a:cubicBezTo>
                        <a:cubicBezTo>
                          <a:pt x="10693421" y="301853"/>
                          <a:pt x="10446250" y="811222"/>
                          <a:pt x="10521600" y="1210445"/>
                        </a:cubicBezTo>
                        <a:cubicBezTo>
                          <a:pt x="10555333" y="1307209"/>
                          <a:pt x="10427242" y="1377277"/>
                          <a:pt x="10298894" y="1378859"/>
                        </a:cubicBezTo>
                        <a:cubicBezTo>
                          <a:pt x="6668708" y="1161025"/>
                          <a:pt x="3275805" y="735995"/>
                          <a:pt x="222705" y="1378859"/>
                        </a:cubicBezTo>
                        <a:cubicBezTo>
                          <a:pt x="100149" y="1383412"/>
                          <a:pt x="7461" y="1310169"/>
                          <a:pt x="0" y="1210445"/>
                        </a:cubicBezTo>
                        <a:cubicBezTo>
                          <a:pt x="103817" y="834693"/>
                          <a:pt x="-6572" y="397767"/>
                          <a:pt x="0" y="168413"/>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5000"/>
              </a:lnSpc>
            </a:pPr>
            <a:r>
              <a:rPr lang="vi-VN" sz="2800" b="1" dirty="0" err="1">
                <a:solidFill>
                  <a:srgbClr val="000000"/>
                </a:solidFill>
                <a:latin typeface="Cambria" panose="02040503050406030204" pitchFamily="18" charset="0"/>
                <a:ea typeface="Cambria" panose="02040503050406030204" pitchFamily="18" charset="0"/>
              </a:rPr>
              <a:t>Vào</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sáng</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sớm</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một</a:t>
            </a:r>
            <a:r>
              <a:rPr lang="vi-VN" sz="2800" b="1" dirty="0">
                <a:solidFill>
                  <a:srgbClr val="000000"/>
                </a:solidFill>
                <a:latin typeface="Cambria" panose="02040503050406030204" pitchFamily="18" charset="0"/>
                <a:ea typeface="Cambria" panose="02040503050406030204" pitchFamily="18" charset="0"/>
              </a:rPr>
              <a:t> âm thanh vang lên </a:t>
            </a:r>
            <a:r>
              <a:rPr lang="vi-VN" sz="2800" b="1" dirty="0" err="1">
                <a:solidFill>
                  <a:srgbClr val="000000"/>
                </a:solidFill>
                <a:latin typeface="Cambria" panose="02040503050406030204" pitchFamily="18" charset="0"/>
                <a:ea typeface="Cambria" panose="02040503050406030204" pitchFamily="18" charset="0"/>
              </a:rPr>
              <a:t>từ</a:t>
            </a:r>
            <a:r>
              <a:rPr lang="vi-VN" sz="2800" b="1" dirty="0">
                <a:solidFill>
                  <a:srgbClr val="000000"/>
                </a:solidFill>
                <a:latin typeface="Cambria" panose="02040503050406030204" pitchFamily="18" charset="0"/>
                <a:ea typeface="Cambria" panose="02040503050406030204" pitchFamily="18" charset="0"/>
              </a:rPr>
              <a:t> đâu không </a:t>
            </a:r>
            <a:r>
              <a:rPr lang="vi-VN" sz="2800" b="1" dirty="0" err="1">
                <a:solidFill>
                  <a:srgbClr val="000000"/>
                </a:solidFill>
                <a:latin typeface="Cambria" panose="02040503050406030204" pitchFamily="18" charset="0"/>
                <a:ea typeface="Cambria" panose="02040503050406030204" pitchFamily="18" charset="0"/>
              </a:rPr>
              <a:t>rõ</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khiến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cào</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cào</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nhái</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bén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chuồn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chuồn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chú</a:t>
            </a:r>
            <a:r>
              <a:rPr lang="vi-VN" sz="2800" b="1" dirty="0">
                <a:solidFill>
                  <a:srgbClr val="000000"/>
                </a:solidFill>
                <a:latin typeface="Cambria" panose="02040503050406030204" pitchFamily="18" charset="0"/>
                <a:ea typeface="Cambria" panose="02040503050406030204" pitchFamily="18" charset="0"/>
              </a:rPr>
              <a:t> ý.</a:t>
            </a:r>
          </a:p>
        </p:txBody>
      </p:sp>
      <p:pic>
        <p:nvPicPr>
          <p:cNvPr id="10" name="Hình ảnh 9">
            <a:extLst>
              <a:ext uri="{FF2B5EF4-FFF2-40B4-BE49-F238E27FC236}">
                <a16:creationId xmlns:a16="http://schemas.microsoft.com/office/drawing/2014/main" id="{9459EC8A-82AD-43F5-6DCB-E36446FCE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941" y="2270441"/>
            <a:ext cx="4838118" cy="2697986"/>
          </a:xfrm>
          <a:prstGeom prst="rect">
            <a:avLst/>
          </a:prstGeom>
        </p:spPr>
      </p:pic>
      <p:pic>
        <p:nvPicPr>
          <p:cNvPr id="13" name="Hình ảnh 12">
            <a:extLst>
              <a:ext uri="{FF2B5EF4-FFF2-40B4-BE49-F238E27FC236}">
                <a16:creationId xmlns:a16="http://schemas.microsoft.com/office/drawing/2014/main" id="{95EB36D8-B8E1-1265-C334-458BEE55DB3A}"/>
              </a:ext>
            </a:extLst>
          </p:cNvPr>
          <p:cNvPicPr>
            <a:picLocks noChangeAspect="1"/>
          </p:cNvPicPr>
          <p:nvPr/>
        </p:nvPicPr>
        <p:blipFill>
          <a:blip r:embed="rId3"/>
          <a:stretch>
            <a:fillRect/>
          </a:stretch>
        </p:blipFill>
        <p:spPr>
          <a:xfrm>
            <a:off x="309627" y="447799"/>
            <a:ext cx="1579001" cy="1658256"/>
          </a:xfrm>
          <a:prstGeom prst="rect">
            <a:avLst/>
          </a:prstGeom>
        </p:spPr>
      </p:pic>
    </p:spTree>
    <p:extLst>
      <p:ext uri="{BB962C8B-B14F-4D97-AF65-F5344CB8AC3E}">
        <p14:creationId xmlns:p14="http://schemas.microsoft.com/office/powerpoint/2010/main" val="23513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1062162" y="5336394"/>
            <a:ext cx="8081838" cy="1055608"/>
          </a:xfrm>
          <a:prstGeom prst="wedgeRoundRectCallout">
            <a:avLst>
              <a:gd name="adj1" fmla="val 48822"/>
              <a:gd name="adj2" fmla="val 119849"/>
              <a:gd name="adj3" fmla="val 16667"/>
            </a:avLst>
          </a:prstGeom>
          <a:noFill/>
          <a:ln w="19050">
            <a:solidFill>
              <a:srgbClr val="9C2924"/>
            </a:solidFill>
            <a:prstDash val="dashDot"/>
          </a:ln>
        </p:spPr>
        <p:txBody>
          <a:bodyPr wrap="square">
            <a:spAutoFit/>
          </a:bodyPr>
          <a:lstStyle/>
          <a:p>
            <a:r>
              <a:rPr lang="nl-NL" sz="2800" b="1" dirty="0">
                <a:effectLst/>
                <a:latin typeface="Cambria" panose="02040503050406030204" pitchFamily="18" charset="0"/>
                <a:ea typeface="Cambria" panose="02040503050406030204" pitchFamily="18" charset="0"/>
              </a:rPr>
              <a:t>Các bạn phát hiện ra dế than vừa dang xây nhà vừa hát.</a:t>
            </a:r>
            <a:endParaRPr lang="en-US" sz="2800" b="1" dirty="0">
              <a:latin typeface="Cambria" panose="02040503050406030204" pitchFamily="18" charset="0"/>
              <a:ea typeface="Cambria" panose="02040503050406030204" pitchFamily="18" charset="0"/>
            </a:endParaRPr>
          </a:p>
        </p:txBody>
      </p:sp>
      <p:pic>
        <p:nvPicPr>
          <p:cNvPr id="10" name="Hình ảnh 9">
            <a:extLst>
              <a:ext uri="{FF2B5EF4-FFF2-40B4-BE49-F238E27FC236}">
                <a16:creationId xmlns:a16="http://schemas.microsoft.com/office/drawing/2014/main" id="{7D7DB88A-C789-6E49-1FF7-BCF9A9D9B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941" y="2080007"/>
            <a:ext cx="5216142" cy="2908792"/>
          </a:xfrm>
          <a:prstGeom prst="rect">
            <a:avLst/>
          </a:prstGeom>
        </p:spPr>
      </p:pic>
      <p:grpSp>
        <p:nvGrpSpPr>
          <p:cNvPr id="14" name="Nhóm 13">
            <a:extLst>
              <a:ext uri="{FF2B5EF4-FFF2-40B4-BE49-F238E27FC236}">
                <a16:creationId xmlns:a16="http://schemas.microsoft.com/office/drawing/2014/main" id="{EA687281-2DAB-4D51-2F04-FC02667D38D0}"/>
              </a:ext>
            </a:extLst>
          </p:cNvPr>
          <p:cNvGrpSpPr/>
          <p:nvPr/>
        </p:nvGrpSpPr>
        <p:grpSpPr>
          <a:xfrm>
            <a:off x="355808" y="419724"/>
            <a:ext cx="11080189" cy="1585097"/>
            <a:chOff x="355808" y="419724"/>
            <a:chExt cx="11080189" cy="1585097"/>
          </a:xfrm>
        </p:grpSpPr>
        <p:sp>
          <p:nvSpPr>
            <p:cNvPr id="8" name="矩形: 圆角 15">
              <a:extLst>
                <a:ext uri="{FF2B5EF4-FFF2-40B4-BE49-F238E27FC236}">
                  <a16:creationId xmlns:a16="http://schemas.microsoft.com/office/drawing/2014/main" id="{24156D83-4E6D-11F1-1006-51F5218276F0}"/>
                </a:ext>
              </a:extLst>
            </p:cNvPr>
            <p:cNvSpPr/>
            <p:nvPr/>
          </p:nvSpPr>
          <p:spPr>
            <a:xfrm>
              <a:off x="1695796" y="870906"/>
              <a:ext cx="9740201" cy="954107"/>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xmlns="" sd="260381700">
                    <a:custGeom>
                      <a:avLst/>
                      <a:gdLst>
                        <a:gd name="connsiteX0" fmla="*/ 0 w 9740201"/>
                        <a:gd name="connsiteY0" fmla="*/ 149957 h 954107"/>
                        <a:gd name="connsiteX1" fmla="*/ 662255 w 9740201"/>
                        <a:gd name="connsiteY1" fmla="*/ 0 h 954107"/>
                        <a:gd name="connsiteX2" fmla="*/ 9077945 w 9740201"/>
                        <a:gd name="connsiteY2" fmla="*/ 0 h 954107"/>
                        <a:gd name="connsiteX3" fmla="*/ 9740200 w 9740201"/>
                        <a:gd name="connsiteY3" fmla="*/ 149957 h 954107"/>
                        <a:gd name="connsiteX4" fmla="*/ 9740200 w 9740201"/>
                        <a:gd name="connsiteY4" fmla="*/ 804149 h 954107"/>
                        <a:gd name="connsiteX5" fmla="*/ 9077945 w 9740201"/>
                        <a:gd name="connsiteY5" fmla="*/ 954107 h 954107"/>
                        <a:gd name="connsiteX6" fmla="*/ 662255 w 9740201"/>
                        <a:gd name="connsiteY6" fmla="*/ 954107 h 954107"/>
                        <a:gd name="connsiteX7" fmla="*/ 0 w 9740201"/>
                        <a:gd name="connsiteY7" fmla="*/ 804149 h 954107"/>
                        <a:gd name="connsiteX8" fmla="*/ 0 w 9740201"/>
                        <a:gd name="connsiteY8" fmla="*/ 149957 h 954107"/>
                        <a:gd name="connsiteX0" fmla="*/ 0 w 9740201"/>
                        <a:gd name="connsiteY0" fmla="*/ 149957 h 954107"/>
                        <a:gd name="connsiteX1" fmla="*/ 662255 w 9740201"/>
                        <a:gd name="connsiteY1" fmla="*/ 0 h 954107"/>
                        <a:gd name="connsiteX2" fmla="*/ 9077945 w 9740201"/>
                        <a:gd name="connsiteY2" fmla="*/ 0 h 954107"/>
                        <a:gd name="connsiteX3" fmla="*/ 9740200 w 9740201"/>
                        <a:gd name="connsiteY3" fmla="*/ 149957 h 954107"/>
                        <a:gd name="connsiteX4" fmla="*/ 9740200 w 9740201"/>
                        <a:gd name="connsiteY4" fmla="*/ 804149 h 954107"/>
                        <a:gd name="connsiteX5" fmla="*/ 9077945 w 9740201"/>
                        <a:gd name="connsiteY5" fmla="*/ 954107 h 954107"/>
                        <a:gd name="connsiteX6" fmla="*/ 662255 w 9740201"/>
                        <a:gd name="connsiteY6" fmla="*/ 954107 h 954107"/>
                        <a:gd name="connsiteX7" fmla="*/ 0 w 9740201"/>
                        <a:gd name="connsiteY7" fmla="*/ 804149 h 954107"/>
                        <a:gd name="connsiteX8" fmla="*/ 0 w 9740201"/>
                        <a:gd name="connsiteY8" fmla="*/ 149957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54107" fill="none" extrusionOk="0">
                          <a:moveTo>
                            <a:pt x="0" y="149957"/>
                          </a:moveTo>
                          <a:cubicBezTo>
                            <a:pt x="48991" y="57543"/>
                            <a:pt x="299298" y="28825"/>
                            <a:pt x="662255" y="0"/>
                          </a:cubicBezTo>
                          <a:cubicBezTo>
                            <a:pt x="2863496" y="67604"/>
                            <a:pt x="7742880" y="47072"/>
                            <a:pt x="9077945" y="0"/>
                          </a:cubicBezTo>
                          <a:cubicBezTo>
                            <a:pt x="9388927" y="15120"/>
                            <a:pt x="9762294" y="40597"/>
                            <a:pt x="9740200" y="149957"/>
                          </a:cubicBezTo>
                          <a:cubicBezTo>
                            <a:pt x="9892707" y="275512"/>
                            <a:pt x="9512066" y="629121"/>
                            <a:pt x="9740200" y="804149"/>
                          </a:cubicBezTo>
                          <a:cubicBezTo>
                            <a:pt x="9683641" y="847895"/>
                            <a:pt x="9448686" y="935975"/>
                            <a:pt x="9077945" y="954107"/>
                          </a:cubicBezTo>
                          <a:cubicBezTo>
                            <a:pt x="5714407" y="939936"/>
                            <a:pt x="3227114" y="955744"/>
                            <a:pt x="662255" y="954107"/>
                          </a:cubicBezTo>
                          <a:cubicBezTo>
                            <a:pt x="299181" y="936846"/>
                            <a:pt x="21378" y="901756"/>
                            <a:pt x="0" y="804149"/>
                          </a:cubicBezTo>
                          <a:cubicBezTo>
                            <a:pt x="81104" y="572140"/>
                            <a:pt x="-78299" y="286113"/>
                            <a:pt x="0" y="149957"/>
                          </a:cubicBezTo>
                          <a:close/>
                        </a:path>
                        <a:path w="9740201" h="954107" stroke="0" extrusionOk="0">
                          <a:moveTo>
                            <a:pt x="0" y="149957"/>
                          </a:moveTo>
                          <a:cubicBezTo>
                            <a:pt x="-1376" y="90645"/>
                            <a:pt x="227370" y="2778"/>
                            <a:pt x="662255" y="0"/>
                          </a:cubicBezTo>
                          <a:cubicBezTo>
                            <a:pt x="2000208" y="-236865"/>
                            <a:pt x="6916375" y="-152175"/>
                            <a:pt x="9077945" y="0"/>
                          </a:cubicBezTo>
                          <a:cubicBezTo>
                            <a:pt x="9432937" y="783"/>
                            <a:pt x="9737532" y="72929"/>
                            <a:pt x="9740200" y="149957"/>
                          </a:cubicBezTo>
                          <a:cubicBezTo>
                            <a:pt x="9876108" y="304485"/>
                            <a:pt x="9674945" y="596043"/>
                            <a:pt x="9740200" y="804149"/>
                          </a:cubicBezTo>
                          <a:cubicBezTo>
                            <a:pt x="9669941" y="920687"/>
                            <a:pt x="9413415" y="914996"/>
                            <a:pt x="9077945" y="954107"/>
                          </a:cubicBezTo>
                          <a:cubicBezTo>
                            <a:pt x="6720009" y="1173442"/>
                            <a:pt x="1655277" y="1134373"/>
                            <a:pt x="662255" y="954107"/>
                          </a:cubicBezTo>
                          <a:cubicBezTo>
                            <a:pt x="347980" y="950273"/>
                            <a:pt x="-18816" y="888696"/>
                            <a:pt x="0" y="804149"/>
                          </a:cubicBezTo>
                          <a:cubicBezTo>
                            <a:pt x="69020" y="581213"/>
                            <a:pt x="-151401" y="381252"/>
                            <a:pt x="0" y="149957"/>
                          </a:cubicBezTo>
                          <a:close/>
                        </a:path>
                        <a:path w="9740201" h="954107" fill="none" stroke="0" extrusionOk="0">
                          <a:moveTo>
                            <a:pt x="0" y="149957"/>
                          </a:moveTo>
                          <a:cubicBezTo>
                            <a:pt x="67123" y="61672"/>
                            <a:pt x="276931" y="46054"/>
                            <a:pt x="662255" y="0"/>
                          </a:cubicBezTo>
                          <a:cubicBezTo>
                            <a:pt x="1649274" y="-112043"/>
                            <a:pt x="5657916" y="-89938"/>
                            <a:pt x="9077945" y="0"/>
                          </a:cubicBezTo>
                          <a:cubicBezTo>
                            <a:pt x="9393188" y="27199"/>
                            <a:pt x="9757138" y="62714"/>
                            <a:pt x="9740200" y="149957"/>
                          </a:cubicBezTo>
                          <a:cubicBezTo>
                            <a:pt x="9860786" y="279411"/>
                            <a:pt x="9485060" y="579981"/>
                            <a:pt x="9740200" y="804149"/>
                          </a:cubicBezTo>
                          <a:cubicBezTo>
                            <a:pt x="9711046" y="904767"/>
                            <a:pt x="9404479" y="926732"/>
                            <a:pt x="9077945" y="954107"/>
                          </a:cubicBezTo>
                          <a:cubicBezTo>
                            <a:pt x="6663404" y="1048767"/>
                            <a:pt x="2336594" y="1067197"/>
                            <a:pt x="662255" y="954107"/>
                          </a:cubicBezTo>
                          <a:cubicBezTo>
                            <a:pt x="305217" y="944383"/>
                            <a:pt x="7514" y="896739"/>
                            <a:pt x="0" y="804149"/>
                          </a:cubicBezTo>
                          <a:cubicBezTo>
                            <a:pt x="80250" y="601358"/>
                            <a:pt x="-109820" y="298420"/>
                            <a:pt x="0" y="149957"/>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ea typeface="Cambria" panose="02040503050406030204" pitchFamily="18" charset="0"/>
                </a:rPr>
                <a:t>Các</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bạn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đã</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phát</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hiện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ra</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điều</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gì</a:t>
              </a:r>
              <a:r>
                <a:rPr lang="en-US" altLang="zh-CN" sz="2800" b="1" dirty="0">
                  <a:solidFill>
                    <a:schemeClr val="tx1"/>
                  </a:solidFill>
                  <a:latin typeface="Cambria" panose="02040503050406030204" pitchFamily="18" charset="0"/>
                  <a:ea typeface="Cambria" panose="02040503050406030204" pitchFamily="18" charset="0"/>
                </a:rPr>
                <a:t>?</a:t>
              </a:r>
            </a:p>
          </p:txBody>
        </p:sp>
        <p:pic>
          <p:nvPicPr>
            <p:cNvPr id="13" name="Hình ảnh 12">
              <a:extLst>
                <a:ext uri="{FF2B5EF4-FFF2-40B4-BE49-F238E27FC236}">
                  <a16:creationId xmlns:a16="http://schemas.microsoft.com/office/drawing/2014/main" id="{AEE7F702-D7EB-86B8-A148-954B1C908A7A}"/>
                </a:ext>
              </a:extLst>
            </p:cNvPr>
            <p:cNvPicPr>
              <a:picLocks noChangeAspect="1"/>
            </p:cNvPicPr>
            <p:nvPr/>
          </p:nvPicPr>
          <p:blipFill>
            <a:blip r:embed="rId3"/>
            <a:stretch>
              <a:fillRect/>
            </a:stretch>
          </p:blipFill>
          <p:spPr>
            <a:xfrm>
              <a:off x="355808" y="419724"/>
              <a:ext cx="1579001" cy="1585097"/>
            </a:xfrm>
            <a:prstGeom prst="rect">
              <a:avLst/>
            </a:prstGeom>
          </p:spPr>
        </p:pic>
      </p:grpSp>
      <p:pic>
        <p:nvPicPr>
          <p:cNvPr id="15" name="图片 7">
            <a:extLst>
              <a:ext uri="{FF2B5EF4-FFF2-40B4-BE49-F238E27FC236}">
                <a16:creationId xmlns:a16="http://schemas.microsoft.com/office/drawing/2014/main" id="{ED6CBCBE-6D7D-CCF4-0FE3-545F1E39EF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9356" y="3760609"/>
            <a:ext cx="2966367" cy="2966367"/>
          </a:xfrm>
          <a:prstGeom prst="rect">
            <a:avLst/>
          </a:prstGeom>
        </p:spPr>
      </p:pic>
    </p:spTree>
    <p:extLst>
      <p:ext uri="{BB962C8B-B14F-4D97-AF65-F5344CB8AC3E}">
        <p14:creationId xmlns:p14="http://schemas.microsoft.com/office/powerpoint/2010/main" val="107684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979714" y="2887753"/>
            <a:ext cx="10363813" cy="2246769"/>
          </a:xfrm>
          <a:prstGeom prst="homePlate">
            <a:avLst/>
          </a:prstGeom>
          <a:noFill/>
          <a:ln w="19050">
            <a:solidFill>
              <a:srgbClr val="087521"/>
            </a:solidFill>
            <a:prstDash val="lgDashDot"/>
          </a:ln>
        </p:spPr>
        <p:txBody>
          <a:bodyPr wrap="square">
            <a:spAutoFit/>
          </a:bodyPr>
          <a:lstStyle/>
          <a:p>
            <a:r>
              <a:rPr lang="nl-NL" sz="2800" b="1" dirty="0">
                <a:effectLst/>
                <a:latin typeface="Cambria" panose="02040503050406030204" pitchFamily="18" charset="0"/>
                <a:ea typeface="Cambria" panose="02040503050406030204" pitchFamily="18" charset="0"/>
              </a:rPr>
              <a:t>Khi đế than vừa dứt lời hát, các bạn đã vỗ tay rất to thể hiện sự thán phục đối với dế than. Sau đó các bạn đã tự giới thiệu mình để làm quen với dế than. Các bạn khen ngợi dế than hát rất hay, là một tài năng âm nhạc.Còn dế than khiêm tốn chỉ nhận mình là một thợ đào đất. </a:t>
            </a:r>
            <a:endParaRPr lang="en-US" sz="2800" b="1" dirty="0">
              <a:latin typeface="Cambria" panose="02040503050406030204" pitchFamily="18" charset="0"/>
              <a:ea typeface="Cambria" panose="02040503050406030204" pitchFamily="18" charset="0"/>
            </a:endParaRPr>
          </a:p>
        </p:txBody>
      </p:sp>
      <p:grpSp>
        <p:nvGrpSpPr>
          <p:cNvPr id="13" name="Nhóm 12">
            <a:extLst>
              <a:ext uri="{FF2B5EF4-FFF2-40B4-BE49-F238E27FC236}">
                <a16:creationId xmlns:a16="http://schemas.microsoft.com/office/drawing/2014/main" id="{DDFE4B13-6A1C-8F6D-92D3-3DE9F392445C}"/>
              </a:ext>
            </a:extLst>
          </p:cNvPr>
          <p:cNvGrpSpPr/>
          <p:nvPr/>
        </p:nvGrpSpPr>
        <p:grpSpPr>
          <a:xfrm>
            <a:off x="422867" y="410945"/>
            <a:ext cx="10920660" cy="1676545"/>
            <a:chOff x="422867" y="410945"/>
            <a:chExt cx="10920660" cy="1676545"/>
          </a:xfrm>
        </p:grpSpPr>
        <p:sp>
          <p:nvSpPr>
            <p:cNvPr id="6" name="矩形: 圆角 15">
              <a:extLst>
                <a:ext uri="{FF2B5EF4-FFF2-40B4-BE49-F238E27FC236}">
                  <a16:creationId xmlns:a16="http://schemas.microsoft.com/office/drawing/2014/main" id="{A101917B-C20E-71D6-4711-2619B5E19110}"/>
                </a:ext>
              </a:extLst>
            </p:cNvPr>
            <p:cNvSpPr/>
            <p:nvPr/>
          </p:nvSpPr>
          <p:spPr>
            <a:xfrm>
              <a:off x="2001868" y="707336"/>
              <a:ext cx="9341659" cy="1255521"/>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xmlns="" sd="260381700">
                    <a:custGeom>
                      <a:avLst/>
                      <a:gdLst>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1659" h="1255521" fill="none" extrusionOk="0">
                          <a:moveTo>
                            <a:pt x="0" y="197330"/>
                          </a:moveTo>
                          <a:cubicBezTo>
                            <a:pt x="68063" y="61382"/>
                            <a:pt x="287537" y="36587"/>
                            <a:pt x="635157" y="0"/>
                          </a:cubicBezTo>
                          <a:cubicBezTo>
                            <a:pt x="3981039" y="66990"/>
                            <a:pt x="4724281" y="63673"/>
                            <a:pt x="8706501" y="0"/>
                          </a:cubicBezTo>
                          <a:cubicBezTo>
                            <a:pt x="8992764" y="29482"/>
                            <a:pt x="9360352" y="66169"/>
                            <a:pt x="9341659" y="197330"/>
                          </a:cubicBezTo>
                          <a:cubicBezTo>
                            <a:pt x="9492806" y="362543"/>
                            <a:pt x="9124696" y="827970"/>
                            <a:pt x="9341659" y="1058190"/>
                          </a:cubicBezTo>
                          <a:cubicBezTo>
                            <a:pt x="9314440" y="1152119"/>
                            <a:pt x="9064604" y="1220002"/>
                            <a:pt x="8706501" y="1255521"/>
                          </a:cubicBezTo>
                          <a:cubicBezTo>
                            <a:pt x="6120690" y="1241350"/>
                            <a:pt x="2320049" y="1257158"/>
                            <a:pt x="635157" y="1255521"/>
                          </a:cubicBezTo>
                          <a:cubicBezTo>
                            <a:pt x="287898" y="1228299"/>
                            <a:pt x="20370" y="1183632"/>
                            <a:pt x="0" y="1058190"/>
                          </a:cubicBezTo>
                          <a:cubicBezTo>
                            <a:pt x="81008" y="771563"/>
                            <a:pt x="-91275" y="393233"/>
                            <a:pt x="0" y="197330"/>
                          </a:cubicBezTo>
                          <a:close/>
                        </a:path>
                        <a:path w="9341659" h="1255521" stroke="0" extrusionOk="0">
                          <a:moveTo>
                            <a:pt x="0" y="197330"/>
                          </a:moveTo>
                          <a:cubicBezTo>
                            <a:pt x="5682" y="92869"/>
                            <a:pt x="212937" y="6068"/>
                            <a:pt x="635157" y="0"/>
                          </a:cubicBezTo>
                          <a:cubicBezTo>
                            <a:pt x="1766956" y="-115622"/>
                            <a:pt x="6630956" y="-164849"/>
                            <a:pt x="8706501" y="0"/>
                          </a:cubicBezTo>
                          <a:cubicBezTo>
                            <a:pt x="9048166" y="7213"/>
                            <a:pt x="9335358" y="96592"/>
                            <a:pt x="9341659" y="197330"/>
                          </a:cubicBezTo>
                          <a:cubicBezTo>
                            <a:pt x="9449122" y="393121"/>
                            <a:pt x="9253355" y="782364"/>
                            <a:pt x="9341659" y="1058190"/>
                          </a:cubicBezTo>
                          <a:cubicBezTo>
                            <a:pt x="9272675" y="1205216"/>
                            <a:pt x="9018544" y="1236028"/>
                            <a:pt x="8706501" y="1255521"/>
                          </a:cubicBezTo>
                          <a:cubicBezTo>
                            <a:pt x="6435583" y="1462619"/>
                            <a:pt x="1611572" y="1365538"/>
                            <a:pt x="635157" y="1255521"/>
                          </a:cubicBezTo>
                          <a:cubicBezTo>
                            <a:pt x="333480" y="1257265"/>
                            <a:pt x="-34312" y="1172791"/>
                            <a:pt x="0" y="1058190"/>
                          </a:cubicBezTo>
                          <a:cubicBezTo>
                            <a:pt x="53013" y="743694"/>
                            <a:pt x="-145896" y="510186"/>
                            <a:pt x="0" y="197330"/>
                          </a:cubicBezTo>
                          <a:close/>
                        </a:path>
                        <a:path w="9341659" h="1255521" fill="none" stroke="0" extrusionOk="0">
                          <a:moveTo>
                            <a:pt x="0" y="197330"/>
                          </a:moveTo>
                          <a:cubicBezTo>
                            <a:pt x="70145" y="80987"/>
                            <a:pt x="274132" y="28419"/>
                            <a:pt x="635157" y="0"/>
                          </a:cubicBezTo>
                          <a:cubicBezTo>
                            <a:pt x="4066902" y="-9840"/>
                            <a:pt x="4691909" y="38620"/>
                            <a:pt x="8706501" y="0"/>
                          </a:cubicBezTo>
                          <a:cubicBezTo>
                            <a:pt x="9008710" y="33503"/>
                            <a:pt x="9359158" y="86144"/>
                            <a:pt x="9341659" y="197330"/>
                          </a:cubicBezTo>
                          <a:cubicBezTo>
                            <a:pt x="9461341" y="361743"/>
                            <a:pt x="9092418" y="770203"/>
                            <a:pt x="9341659" y="1058190"/>
                          </a:cubicBezTo>
                          <a:cubicBezTo>
                            <a:pt x="9313803" y="1183038"/>
                            <a:pt x="9048723" y="1243691"/>
                            <a:pt x="8706501" y="1255521"/>
                          </a:cubicBezTo>
                          <a:cubicBezTo>
                            <a:pt x="4832617" y="1350181"/>
                            <a:pt x="2335617" y="1368611"/>
                            <a:pt x="635157" y="1255521"/>
                          </a:cubicBezTo>
                          <a:cubicBezTo>
                            <a:pt x="301379" y="1237214"/>
                            <a:pt x="7441" y="1178997"/>
                            <a:pt x="0" y="1058190"/>
                          </a:cubicBezTo>
                          <a:cubicBezTo>
                            <a:pt x="65023" y="811425"/>
                            <a:pt x="-105376" y="394742"/>
                            <a:pt x="0" y="197330"/>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3200" b="1" dirty="0">
                  <a:solidFill>
                    <a:schemeClr val="tx1"/>
                  </a:solidFill>
                  <a:latin typeface="Cambria" panose="02040503050406030204" pitchFamily="18" charset="0"/>
                  <a:ea typeface="Cambria" panose="02040503050406030204" pitchFamily="18" charset="0"/>
                </a:rPr>
                <a:t>Chi </a:t>
              </a:r>
              <a:r>
                <a:rPr lang="en-US" altLang="zh-CN" sz="3200" b="1" dirty="0" err="1">
                  <a:solidFill>
                    <a:schemeClr val="tx1"/>
                  </a:solidFill>
                  <a:latin typeface="Cambria" panose="02040503050406030204" pitchFamily="18" charset="0"/>
                  <a:ea typeface="Cambria" panose="02040503050406030204" pitchFamily="18" charset="0"/>
                </a:rPr>
                <a:t>tiết</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nào</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cho</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thấy</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cuộc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gặp</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gỡ</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của</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các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bạn</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với</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dế</a:t>
              </a:r>
              <a:r>
                <a:rPr lang="en-US" altLang="zh-CN" sz="3200" b="1" dirty="0">
                  <a:solidFill>
                    <a:schemeClr val="tx1"/>
                  </a:solidFill>
                  <a:latin typeface="Cambria" panose="02040503050406030204" pitchFamily="18" charset="0"/>
                  <a:ea typeface="Cambria" panose="02040503050406030204" pitchFamily="18" charset="0"/>
                </a:rPr>
                <a:t> than </a:t>
              </a:r>
              <a:r>
                <a:rPr lang="en-US" altLang="zh-CN" sz="3200" b="1" dirty="0" err="1">
                  <a:solidFill>
                    <a:schemeClr val="tx1"/>
                  </a:solidFill>
                  <a:latin typeface="Cambria" panose="02040503050406030204" pitchFamily="18" charset="0"/>
                  <a:ea typeface="Cambria" panose="02040503050406030204" pitchFamily="18" charset="0"/>
                </a:rPr>
                <a:t>rất</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thân</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mật</a:t>
              </a:r>
              <a:r>
                <a:rPr lang="en-US" altLang="zh-CN" sz="3200" b="1" dirty="0">
                  <a:solidFill>
                    <a:schemeClr val="tx1"/>
                  </a:solidFill>
                  <a:latin typeface="Cambria" panose="02040503050406030204" pitchFamily="18" charset="0"/>
                  <a:ea typeface="Cambria" panose="02040503050406030204" pitchFamily="18" charset="0"/>
                </a:rPr>
                <a:t>?</a:t>
              </a:r>
            </a:p>
          </p:txBody>
        </p:sp>
        <p:pic>
          <p:nvPicPr>
            <p:cNvPr id="12" name="Hình ảnh 11">
              <a:extLst>
                <a:ext uri="{FF2B5EF4-FFF2-40B4-BE49-F238E27FC236}">
                  <a16:creationId xmlns:a16="http://schemas.microsoft.com/office/drawing/2014/main" id="{4091C524-EF53-9C96-F314-DE967D893B2D}"/>
                </a:ext>
              </a:extLst>
            </p:cNvPr>
            <p:cNvPicPr>
              <a:picLocks noChangeAspect="1"/>
            </p:cNvPicPr>
            <p:nvPr/>
          </p:nvPicPr>
          <p:blipFill>
            <a:blip r:embed="rId2"/>
            <a:stretch>
              <a:fillRect/>
            </a:stretch>
          </p:blipFill>
          <p:spPr>
            <a:xfrm>
              <a:off x="422867" y="410945"/>
              <a:ext cx="1579001" cy="1676545"/>
            </a:xfrm>
            <a:prstGeom prst="rect">
              <a:avLst/>
            </a:prstGeom>
          </p:spPr>
        </p:pic>
      </p:grpSp>
      <p:pic>
        <p:nvPicPr>
          <p:cNvPr id="14" name="图片 6">
            <a:extLst>
              <a:ext uri="{FF2B5EF4-FFF2-40B4-BE49-F238E27FC236}">
                <a16:creationId xmlns:a16="http://schemas.microsoft.com/office/drawing/2014/main" id="{83E22E39-E4E1-B5F4-0A4C-ACF0F81EF9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99001" y="4011137"/>
            <a:ext cx="2970880" cy="2970880"/>
          </a:xfrm>
          <a:prstGeom prst="rect">
            <a:avLst/>
          </a:prstGeom>
        </p:spPr>
      </p:pic>
    </p:spTree>
    <p:extLst>
      <p:ext uri="{BB962C8B-B14F-4D97-AF65-F5344CB8AC3E}">
        <p14:creationId xmlns:p14="http://schemas.microsoft.com/office/powerpoint/2010/main" val="3593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3068733" y="5378123"/>
            <a:ext cx="7685625" cy="1039356"/>
          </a:xfrm>
          <a:prstGeom prst="foldedCorner">
            <a:avLst>
              <a:gd name="adj" fmla="val 50000"/>
            </a:avLst>
          </a:prstGeom>
          <a:solidFill>
            <a:srgbClr val="5CA879"/>
          </a:solidFill>
        </p:spPr>
        <p:txBody>
          <a:bodyPr wrap="square">
            <a:spAutoFit/>
          </a:bodyPr>
          <a:lstStyle/>
          <a:p>
            <a:r>
              <a:rPr lang="nl-NL" sz="2800" b="1" dirty="0">
                <a:solidFill>
                  <a:schemeClr val="bg1"/>
                </a:solidFill>
                <a:effectLst/>
                <a:latin typeface="Cambria" panose="02040503050406030204" pitchFamily="18" charset="0"/>
                <a:ea typeface="Cambria" panose="02040503050406030204" pitchFamily="18" charset="0"/>
              </a:rPr>
              <a:t>Các bạn đã xúm vào giúp dế than xây nhà.</a:t>
            </a:r>
            <a:endParaRPr lang="en-US" sz="2800" b="1" dirty="0">
              <a:solidFill>
                <a:schemeClr val="bg1"/>
              </a:solidFill>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F58B99CA-B44A-A25C-09A5-005014185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940" y="2184847"/>
            <a:ext cx="5216142" cy="2908792"/>
          </a:xfrm>
          <a:prstGeom prst="rect">
            <a:avLst/>
          </a:prstGeom>
        </p:spPr>
      </p:pic>
      <p:grpSp>
        <p:nvGrpSpPr>
          <p:cNvPr id="15" name="Nhóm 14">
            <a:extLst>
              <a:ext uri="{FF2B5EF4-FFF2-40B4-BE49-F238E27FC236}">
                <a16:creationId xmlns:a16="http://schemas.microsoft.com/office/drawing/2014/main" id="{0D26F033-040A-2BF9-EA1A-A56C11DD2EB0}"/>
              </a:ext>
            </a:extLst>
          </p:cNvPr>
          <p:cNvGrpSpPr/>
          <p:nvPr/>
        </p:nvGrpSpPr>
        <p:grpSpPr>
          <a:xfrm>
            <a:off x="358213" y="502205"/>
            <a:ext cx="10920660" cy="1682642"/>
            <a:chOff x="358213" y="502205"/>
            <a:chExt cx="10920660" cy="1682642"/>
          </a:xfrm>
        </p:grpSpPr>
        <p:sp>
          <p:nvSpPr>
            <p:cNvPr id="8" name="矩形: 圆角 15">
              <a:extLst>
                <a:ext uri="{FF2B5EF4-FFF2-40B4-BE49-F238E27FC236}">
                  <a16:creationId xmlns:a16="http://schemas.microsoft.com/office/drawing/2014/main" id="{A9C4FA80-D3C0-F596-DD19-F051B4E9FE5A}"/>
                </a:ext>
              </a:extLst>
            </p:cNvPr>
            <p:cNvSpPr/>
            <p:nvPr/>
          </p:nvSpPr>
          <p:spPr>
            <a:xfrm>
              <a:off x="1937214" y="826376"/>
              <a:ext cx="9341659" cy="1044909"/>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xmlns="" sd="260381700">
                    <a:custGeom>
                      <a:avLst/>
                      <a:gdLst>
                        <a:gd name="connsiteX0" fmla="*/ 0 w 9341659"/>
                        <a:gd name="connsiteY0" fmla="*/ 164228 h 1044909"/>
                        <a:gd name="connsiteX1" fmla="*/ 635157 w 9341659"/>
                        <a:gd name="connsiteY1" fmla="*/ 0 h 1044909"/>
                        <a:gd name="connsiteX2" fmla="*/ 8706501 w 9341659"/>
                        <a:gd name="connsiteY2" fmla="*/ 0 h 1044909"/>
                        <a:gd name="connsiteX3" fmla="*/ 9341659 w 9341659"/>
                        <a:gd name="connsiteY3" fmla="*/ 164228 h 1044909"/>
                        <a:gd name="connsiteX4" fmla="*/ 9341659 w 9341659"/>
                        <a:gd name="connsiteY4" fmla="*/ 880680 h 1044909"/>
                        <a:gd name="connsiteX5" fmla="*/ 8706501 w 9341659"/>
                        <a:gd name="connsiteY5" fmla="*/ 1044909 h 1044909"/>
                        <a:gd name="connsiteX6" fmla="*/ 635157 w 9341659"/>
                        <a:gd name="connsiteY6" fmla="*/ 1044909 h 1044909"/>
                        <a:gd name="connsiteX7" fmla="*/ 0 w 9341659"/>
                        <a:gd name="connsiteY7" fmla="*/ 880680 h 1044909"/>
                        <a:gd name="connsiteX8" fmla="*/ 0 w 9341659"/>
                        <a:gd name="connsiteY8" fmla="*/ 164228 h 1044909"/>
                        <a:gd name="connsiteX0" fmla="*/ 0 w 9341659"/>
                        <a:gd name="connsiteY0" fmla="*/ 164228 h 1044909"/>
                        <a:gd name="connsiteX1" fmla="*/ 635157 w 9341659"/>
                        <a:gd name="connsiteY1" fmla="*/ 0 h 1044909"/>
                        <a:gd name="connsiteX2" fmla="*/ 8706501 w 9341659"/>
                        <a:gd name="connsiteY2" fmla="*/ 0 h 1044909"/>
                        <a:gd name="connsiteX3" fmla="*/ 9341659 w 9341659"/>
                        <a:gd name="connsiteY3" fmla="*/ 164228 h 1044909"/>
                        <a:gd name="connsiteX4" fmla="*/ 9341659 w 9341659"/>
                        <a:gd name="connsiteY4" fmla="*/ 880680 h 1044909"/>
                        <a:gd name="connsiteX5" fmla="*/ 8706501 w 9341659"/>
                        <a:gd name="connsiteY5" fmla="*/ 1044909 h 1044909"/>
                        <a:gd name="connsiteX6" fmla="*/ 635157 w 9341659"/>
                        <a:gd name="connsiteY6" fmla="*/ 1044909 h 1044909"/>
                        <a:gd name="connsiteX7" fmla="*/ 0 w 9341659"/>
                        <a:gd name="connsiteY7" fmla="*/ 880680 h 1044909"/>
                        <a:gd name="connsiteX8" fmla="*/ 0 w 9341659"/>
                        <a:gd name="connsiteY8" fmla="*/ 164228 h 10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1659" h="1044909" fill="none" extrusionOk="0">
                          <a:moveTo>
                            <a:pt x="0" y="164228"/>
                          </a:moveTo>
                          <a:cubicBezTo>
                            <a:pt x="69866" y="46918"/>
                            <a:pt x="288714" y="53763"/>
                            <a:pt x="635157" y="0"/>
                          </a:cubicBezTo>
                          <a:cubicBezTo>
                            <a:pt x="4424044" y="67604"/>
                            <a:pt x="5428888" y="47072"/>
                            <a:pt x="8706501" y="0"/>
                          </a:cubicBezTo>
                          <a:cubicBezTo>
                            <a:pt x="9004326" y="16343"/>
                            <a:pt x="9359186" y="56581"/>
                            <a:pt x="9341659" y="164228"/>
                          </a:cubicBezTo>
                          <a:cubicBezTo>
                            <a:pt x="9495889" y="304563"/>
                            <a:pt x="9151070" y="708498"/>
                            <a:pt x="9341659" y="880680"/>
                          </a:cubicBezTo>
                          <a:cubicBezTo>
                            <a:pt x="9298522" y="943153"/>
                            <a:pt x="9063280" y="1019010"/>
                            <a:pt x="8706501" y="1044909"/>
                          </a:cubicBezTo>
                          <a:cubicBezTo>
                            <a:pt x="6120690" y="1030738"/>
                            <a:pt x="2320049" y="1046546"/>
                            <a:pt x="635157" y="1044909"/>
                          </a:cubicBezTo>
                          <a:cubicBezTo>
                            <a:pt x="286649" y="1030896"/>
                            <a:pt x="18216" y="982362"/>
                            <a:pt x="0" y="880680"/>
                          </a:cubicBezTo>
                          <a:cubicBezTo>
                            <a:pt x="76771" y="625175"/>
                            <a:pt x="-100814" y="331846"/>
                            <a:pt x="0" y="164228"/>
                          </a:cubicBezTo>
                          <a:close/>
                        </a:path>
                        <a:path w="9341659" h="1044909" stroke="0" extrusionOk="0">
                          <a:moveTo>
                            <a:pt x="0" y="164228"/>
                          </a:moveTo>
                          <a:cubicBezTo>
                            <a:pt x="-7034" y="110852"/>
                            <a:pt x="252130" y="13484"/>
                            <a:pt x="635157" y="0"/>
                          </a:cubicBezTo>
                          <a:cubicBezTo>
                            <a:pt x="1830736" y="-159004"/>
                            <a:pt x="6610979" y="-190681"/>
                            <a:pt x="8706501" y="0"/>
                          </a:cubicBezTo>
                          <a:cubicBezTo>
                            <a:pt x="9047180" y="2861"/>
                            <a:pt x="9342237" y="78290"/>
                            <a:pt x="9341659" y="164228"/>
                          </a:cubicBezTo>
                          <a:cubicBezTo>
                            <a:pt x="9468414" y="332637"/>
                            <a:pt x="9253917" y="650587"/>
                            <a:pt x="9341659" y="880680"/>
                          </a:cubicBezTo>
                          <a:cubicBezTo>
                            <a:pt x="9271188" y="1007554"/>
                            <a:pt x="9027768" y="1007600"/>
                            <a:pt x="8706501" y="1044909"/>
                          </a:cubicBezTo>
                          <a:cubicBezTo>
                            <a:pt x="6381018" y="1134579"/>
                            <a:pt x="1573335" y="1272945"/>
                            <a:pt x="635157" y="1044909"/>
                          </a:cubicBezTo>
                          <a:cubicBezTo>
                            <a:pt x="333606" y="1044551"/>
                            <a:pt x="-19896" y="973582"/>
                            <a:pt x="0" y="880680"/>
                          </a:cubicBezTo>
                          <a:cubicBezTo>
                            <a:pt x="53605" y="613210"/>
                            <a:pt x="-143981" y="431497"/>
                            <a:pt x="0" y="164228"/>
                          </a:cubicBezTo>
                          <a:close/>
                        </a:path>
                        <a:path w="9341659" h="1044909" fill="none" stroke="0" extrusionOk="0">
                          <a:moveTo>
                            <a:pt x="0" y="164228"/>
                          </a:moveTo>
                          <a:cubicBezTo>
                            <a:pt x="92986" y="69979"/>
                            <a:pt x="279428" y="16813"/>
                            <a:pt x="635157" y="0"/>
                          </a:cubicBezTo>
                          <a:cubicBezTo>
                            <a:pt x="3158702" y="-112043"/>
                            <a:pt x="6560552" y="-89938"/>
                            <a:pt x="8706501" y="0"/>
                          </a:cubicBezTo>
                          <a:cubicBezTo>
                            <a:pt x="9009058" y="21760"/>
                            <a:pt x="9358676" y="71339"/>
                            <a:pt x="9341659" y="164228"/>
                          </a:cubicBezTo>
                          <a:cubicBezTo>
                            <a:pt x="9456005" y="305341"/>
                            <a:pt x="9107466" y="663022"/>
                            <a:pt x="9341659" y="880680"/>
                          </a:cubicBezTo>
                          <a:cubicBezTo>
                            <a:pt x="9323231" y="974135"/>
                            <a:pt x="9011766" y="1013733"/>
                            <a:pt x="8706501" y="1044909"/>
                          </a:cubicBezTo>
                          <a:cubicBezTo>
                            <a:pt x="4832617" y="1139569"/>
                            <a:pt x="2335617" y="1157999"/>
                            <a:pt x="635157" y="1044909"/>
                          </a:cubicBezTo>
                          <a:cubicBezTo>
                            <a:pt x="293880" y="1034136"/>
                            <a:pt x="13537" y="979929"/>
                            <a:pt x="0" y="880680"/>
                          </a:cubicBezTo>
                          <a:cubicBezTo>
                            <a:pt x="67314" y="676540"/>
                            <a:pt x="-110086" y="302960"/>
                            <a:pt x="0" y="164228"/>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ea typeface="Cambria" panose="02040503050406030204" pitchFamily="18" charset="0"/>
                </a:rPr>
                <a:t>Các</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bạn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đã</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giúp</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dế</a:t>
              </a:r>
              <a:r>
                <a:rPr lang="en-US" altLang="zh-CN" sz="2800" b="1" dirty="0">
                  <a:solidFill>
                    <a:schemeClr val="tx1"/>
                  </a:solidFill>
                  <a:latin typeface="Cambria" panose="02040503050406030204" pitchFamily="18" charset="0"/>
                  <a:ea typeface="Cambria" panose="02040503050406030204" pitchFamily="18" charset="0"/>
                </a:rPr>
                <a:t> than </a:t>
              </a:r>
              <a:r>
                <a:rPr lang="en-US" altLang="zh-CN" sz="2800" b="1" dirty="0" err="1">
                  <a:solidFill>
                    <a:schemeClr val="tx1"/>
                  </a:solidFill>
                  <a:latin typeface="Cambria" panose="02040503050406030204" pitchFamily="18" charset="0"/>
                  <a:ea typeface="Cambria" panose="02040503050406030204" pitchFamily="18" charset="0"/>
                </a:rPr>
                <a:t>việc</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gì</a:t>
              </a:r>
              <a:r>
                <a:rPr lang="en-US" altLang="zh-CN" sz="2800" b="1" dirty="0">
                  <a:solidFill>
                    <a:schemeClr val="tx1"/>
                  </a:solidFill>
                  <a:latin typeface="Cambria" panose="02040503050406030204" pitchFamily="18" charset="0"/>
                  <a:ea typeface="Cambria" panose="02040503050406030204" pitchFamily="18" charset="0"/>
                </a:rPr>
                <a:t>?</a:t>
              </a:r>
            </a:p>
          </p:txBody>
        </p:sp>
        <p:pic>
          <p:nvPicPr>
            <p:cNvPr id="14" name="Hình ảnh 13">
              <a:extLst>
                <a:ext uri="{FF2B5EF4-FFF2-40B4-BE49-F238E27FC236}">
                  <a16:creationId xmlns:a16="http://schemas.microsoft.com/office/drawing/2014/main" id="{633A4FF0-3FC5-C9C8-A8C8-E4FA1F39A498}"/>
                </a:ext>
              </a:extLst>
            </p:cNvPr>
            <p:cNvPicPr>
              <a:picLocks noChangeAspect="1"/>
            </p:cNvPicPr>
            <p:nvPr/>
          </p:nvPicPr>
          <p:blipFill>
            <a:blip r:embed="rId3"/>
            <a:stretch>
              <a:fillRect/>
            </a:stretch>
          </p:blipFill>
          <p:spPr>
            <a:xfrm>
              <a:off x="358213" y="502205"/>
              <a:ext cx="1579001" cy="1682642"/>
            </a:xfrm>
            <a:prstGeom prst="rect">
              <a:avLst/>
            </a:prstGeom>
          </p:spPr>
        </p:pic>
      </p:grpSp>
      <p:pic>
        <p:nvPicPr>
          <p:cNvPr id="16" name="图片 7">
            <a:extLst>
              <a:ext uri="{FF2B5EF4-FFF2-40B4-BE49-F238E27FC236}">
                <a16:creationId xmlns:a16="http://schemas.microsoft.com/office/drawing/2014/main" id="{E066503E-5D6D-EE15-AF0A-B61C138E8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8213" y="3811166"/>
            <a:ext cx="3006934" cy="2635391"/>
          </a:xfrm>
          <a:prstGeom prst="rect">
            <a:avLst/>
          </a:prstGeom>
        </p:spPr>
      </p:pic>
    </p:spTree>
    <p:extLst>
      <p:ext uri="{BB962C8B-B14F-4D97-AF65-F5344CB8AC3E}">
        <p14:creationId xmlns:p14="http://schemas.microsoft.com/office/powerpoint/2010/main" val="14763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704361" y="3235406"/>
            <a:ext cx="10783277" cy="1652885"/>
          </a:xfrm>
          <a:prstGeom prst="snip2DiagRect">
            <a:avLst/>
          </a:prstGeom>
          <a:noFill/>
          <a:ln w="19050">
            <a:solidFill>
              <a:srgbClr val="087521"/>
            </a:solidFill>
            <a:prstDash val="dash"/>
          </a:ln>
        </p:spPr>
        <p:txBody>
          <a:bodyPr wrap="square">
            <a:spAutoFit/>
          </a:bodyPr>
          <a:lstStyle/>
          <a:p>
            <a:r>
              <a:rPr lang="nl-NL" sz="2800" b="1" dirty="0">
                <a:effectLst/>
                <a:latin typeface="Cambria" panose="02040503050406030204" pitchFamily="18" charset="0"/>
                <a:ea typeface="Cambria" panose="02040503050406030204" pitchFamily="18" charset="0"/>
              </a:rPr>
              <a:t>Việc các bạn giúp đỡ dế than thể hiện sự tốt bụng, thân thiện của các bạn chuồn chuồn, nhái bén, cào cào; sự đoàn kết của  những người bạn tốt; tình bạn đngá quý giữ các con vật</a:t>
            </a:r>
            <a:endParaRPr lang="en-US" sz="2800" b="1" dirty="0">
              <a:latin typeface="Cambria" panose="02040503050406030204" pitchFamily="18" charset="0"/>
              <a:ea typeface="Cambria" panose="02040503050406030204" pitchFamily="18" charset="0"/>
            </a:endParaRPr>
          </a:p>
        </p:txBody>
      </p:sp>
      <p:grpSp>
        <p:nvGrpSpPr>
          <p:cNvPr id="13" name="Nhóm 12">
            <a:extLst>
              <a:ext uri="{FF2B5EF4-FFF2-40B4-BE49-F238E27FC236}">
                <a16:creationId xmlns:a16="http://schemas.microsoft.com/office/drawing/2014/main" id="{78431368-233C-2434-5BDF-6A64DCF877BB}"/>
              </a:ext>
            </a:extLst>
          </p:cNvPr>
          <p:cNvGrpSpPr/>
          <p:nvPr/>
        </p:nvGrpSpPr>
        <p:grpSpPr>
          <a:xfrm>
            <a:off x="431688" y="394962"/>
            <a:ext cx="10921076" cy="1721886"/>
            <a:chOff x="403979" y="394962"/>
            <a:chExt cx="10921076" cy="1721886"/>
          </a:xfrm>
        </p:grpSpPr>
        <p:grpSp>
          <p:nvGrpSpPr>
            <p:cNvPr id="2" name="Nhóm 1">
              <a:extLst>
                <a:ext uri="{FF2B5EF4-FFF2-40B4-BE49-F238E27FC236}">
                  <a16:creationId xmlns:a16="http://schemas.microsoft.com/office/drawing/2014/main" id="{8FAC9F98-3AEA-A887-6DB4-F737FED7398D}"/>
                </a:ext>
              </a:extLst>
            </p:cNvPr>
            <p:cNvGrpSpPr/>
            <p:nvPr/>
          </p:nvGrpSpPr>
          <p:grpSpPr>
            <a:xfrm>
              <a:off x="403979" y="394962"/>
              <a:ext cx="10921076" cy="1579418"/>
              <a:chOff x="99178" y="3687372"/>
              <a:chExt cx="10921076" cy="1579418"/>
            </a:xfrm>
          </p:grpSpPr>
          <p:pic>
            <p:nvPicPr>
              <p:cNvPr id="8" name="图片 3">
                <a:extLst>
                  <a:ext uri="{FF2B5EF4-FFF2-40B4-BE49-F238E27FC236}">
                    <a16:creationId xmlns:a16="http://schemas.microsoft.com/office/drawing/2014/main" id="{12E61E07-6B5F-B7BB-91A4-F8781100FE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178" y="3687372"/>
                <a:ext cx="1579418" cy="1579418"/>
              </a:xfrm>
              <a:prstGeom prst="rect">
                <a:avLst/>
              </a:prstGeom>
            </p:spPr>
          </p:pic>
          <p:sp>
            <p:nvSpPr>
              <p:cNvPr id="6" name="矩形: 圆角 15">
                <a:extLst>
                  <a:ext uri="{FF2B5EF4-FFF2-40B4-BE49-F238E27FC236}">
                    <a16:creationId xmlns:a16="http://schemas.microsoft.com/office/drawing/2014/main" id="{DF649ECB-F557-FDEC-15A3-A812C09CFCE9}"/>
                  </a:ext>
                </a:extLst>
              </p:cNvPr>
              <p:cNvSpPr/>
              <p:nvPr/>
            </p:nvSpPr>
            <p:spPr>
              <a:xfrm>
                <a:off x="1678595" y="3977009"/>
                <a:ext cx="9341659" cy="1255521"/>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xmlns="" sd="260381700">
                      <a:custGeom>
                        <a:avLst/>
                        <a:gdLst>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1659" h="1255521" fill="none" extrusionOk="0">
                            <a:moveTo>
                              <a:pt x="0" y="197330"/>
                            </a:moveTo>
                            <a:cubicBezTo>
                              <a:pt x="68063" y="61382"/>
                              <a:pt x="287537" y="36587"/>
                              <a:pt x="635157" y="0"/>
                            </a:cubicBezTo>
                            <a:cubicBezTo>
                              <a:pt x="3981039" y="66990"/>
                              <a:pt x="4724281" y="63673"/>
                              <a:pt x="8706501" y="0"/>
                            </a:cubicBezTo>
                            <a:cubicBezTo>
                              <a:pt x="8992764" y="29482"/>
                              <a:pt x="9360352" y="66169"/>
                              <a:pt x="9341659" y="197330"/>
                            </a:cubicBezTo>
                            <a:cubicBezTo>
                              <a:pt x="9492806" y="362543"/>
                              <a:pt x="9124696" y="827970"/>
                              <a:pt x="9341659" y="1058190"/>
                            </a:cubicBezTo>
                            <a:cubicBezTo>
                              <a:pt x="9314440" y="1152119"/>
                              <a:pt x="9064604" y="1220002"/>
                              <a:pt x="8706501" y="1255521"/>
                            </a:cubicBezTo>
                            <a:cubicBezTo>
                              <a:pt x="6120690" y="1241350"/>
                              <a:pt x="2320049" y="1257158"/>
                              <a:pt x="635157" y="1255521"/>
                            </a:cubicBezTo>
                            <a:cubicBezTo>
                              <a:pt x="287898" y="1228299"/>
                              <a:pt x="20370" y="1183632"/>
                              <a:pt x="0" y="1058190"/>
                            </a:cubicBezTo>
                            <a:cubicBezTo>
                              <a:pt x="81008" y="771563"/>
                              <a:pt x="-91275" y="393233"/>
                              <a:pt x="0" y="197330"/>
                            </a:cubicBezTo>
                            <a:close/>
                          </a:path>
                          <a:path w="9341659" h="1255521" stroke="0" extrusionOk="0">
                            <a:moveTo>
                              <a:pt x="0" y="197330"/>
                            </a:moveTo>
                            <a:cubicBezTo>
                              <a:pt x="5682" y="92869"/>
                              <a:pt x="212937" y="6068"/>
                              <a:pt x="635157" y="0"/>
                            </a:cubicBezTo>
                            <a:cubicBezTo>
                              <a:pt x="1766956" y="-115622"/>
                              <a:pt x="6630956" y="-164849"/>
                              <a:pt x="8706501" y="0"/>
                            </a:cubicBezTo>
                            <a:cubicBezTo>
                              <a:pt x="9048166" y="7213"/>
                              <a:pt x="9335358" y="96592"/>
                              <a:pt x="9341659" y="197330"/>
                            </a:cubicBezTo>
                            <a:cubicBezTo>
                              <a:pt x="9449122" y="393121"/>
                              <a:pt x="9253355" y="782364"/>
                              <a:pt x="9341659" y="1058190"/>
                            </a:cubicBezTo>
                            <a:cubicBezTo>
                              <a:pt x="9272675" y="1205216"/>
                              <a:pt x="9018544" y="1236028"/>
                              <a:pt x="8706501" y="1255521"/>
                            </a:cubicBezTo>
                            <a:cubicBezTo>
                              <a:pt x="6435583" y="1462619"/>
                              <a:pt x="1611572" y="1365538"/>
                              <a:pt x="635157" y="1255521"/>
                            </a:cubicBezTo>
                            <a:cubicBezTo>
                              <a:pt x="333480" y="1257265"/>
                              <a:pt x="-34312" y="1172791"/>
                              <a:pt x="0" y="1058190"/>
                            </a:cubicBezTo>
                            <a:cubicBezTo>
                              <a:pt x="53013" y="743694"/>
                              <a:pt x="-145896" y="510186"/>
                              <a:pt x="0" y="197330"/>
                            </a:cubicBezTo>
                            <a:close/>
                          </a:path>
                          <a:path w="9341659" h="1255521" fill="none" stroke="0" extrusionOk="0">
                            <a:moveTo>
                              <a:pt x="0" y="197330"/>
                            </a:moveTo>
                            <a:cubicBezTo>
                              <a:pt x="70145" y="80987"/>
                              <a:pt x="274132" y="28419"/>
                              <a:pt x="635157" y="0"/>
                            </a:cubicBezTo>
                            <a:cubicBezTo>
                              <a:pt x="4066902" y="-9840"/>
                              <a:pt x="4691909" y="38620"/>
                              <a:pt x="8706501" y="0"/>
                            </a:cubicBezTo>
                            <a:cubicBezTo>
                              <a:pt x="9008710" y="33503"/>
                              <a:pt x="9359158" y="86144"/>
                              <a:pt x="9341659" y="197330"/>
                            </a:cubicBezTo>
                            <a:cubicBezTo>
                              <a:pt x="9461341" y="361743"/>
                              <a:pt x="9092418" y="770203"/>
                              <a:pt x="9341659" y="1058190"/>
                            </a:cubicBezTo>
                            <a:cubicBezTo>
                              <a:pt x="9313803" y="1183038"/>
                              <a:pt x="9048723" y="1243691"/>
                              <a:pt x="8706501" y="1255521"/>
                            </a:cubicBezTo>
                            <a:cubicBezTo>
                              <a:pt x="4832617" y="1350181"/>
                              <a:pt x="2335617" y="1368611"/>
                              <a:pt x="635157" y="1255521"/>
                            </a:cubicBezTo>
                            <a:cubicBezTo>
                              <a:pt x="301379" y="1237214"/>
                              <a:pt x="7441" y="1178997"/>
                              <a:pt x="0" y="1058190"/>
                            </a:cubicBezTo>
                            <a:cubicBezTo>
                              <a:pt x="65023" y="811425"/>
                              <a:pt x="-105376" y="394742"/>
                              <a:pt x="0" y="197330"/>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3200" b="1" dirty="0" err="1">
                    <a:solidFill>
                      <a:schemeClr val="tx1"/>
                    </a:solidFill>
                    <a:latin typeface="Cambria" panose="02040503050406030204" pitchFamily="18" charset="0"/>
                    <a:ea typeface="Cambria" panose="02040503050406030204" pitchFamily="18" charset="0"/>
                  </a:rPr>
                  <a:t>Em</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nghĩ</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gì</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về</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việc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các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bạn</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giúp</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đỡ</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dế</a:t>
                </a:r>
                <a:r>
                  <a:rPr lang="en-US" altLang="zh-CN" sz="3200" b="1" dirty="0">
                    <a:solidFill>
                      <a:schemeClr val="tx1"/>
                    </a:solidFill>
                    <a:latin typeface="Cambria" panose="02040503050406030204" pitchFamily="18" charset="0"/>
                    <a:ea typeface="Cambria" panose="02040503050406030204" pitchFamily="18" charset="0"/>
                  </a:rPr>
                  <a:t> than?</a:t>
                </a:r>
              </a:p>
            </p:txBody>
          </p:sp>
        </p:grpSp>
        <p:pic>
          <p:nvPicPr>
            <p:cNvPr id="12" name="Hình ảnh 11">
              <a:extLst>
                <a:ext uri="{FF2B5EF4-FFF2-40B4-BE49-F238E27FC236}">
                  <a16:creationId xmlns:a16="http://schemas.microsoft.com/office/drawing/2014/main" id="{1E2EA135-151B-F77D-C204-BB8A08124C78}"/>
                </a:ext>
              </a:extLst>
            </p:cNvPr>
            <p:cNvPicPr>
              <a:picLocks noChangeAspect="1"/>
            </p:cNvPicPr>
            <p:nvPr/>
          </p:nvPicPr>
          <p:blipFill>
            <a:blip r:embed="rId3"/>
            <a:stretch>
              <a:fillRect/>
            </a:stretch>
          </p:blipFill>
          <p:spPr>
            <a:xfrm>
              <a:off x="550504" y="769515"/>
              <a:ext cx="1286367" cy="1347333"/>
            </a:xfrm>
            <a:prstGeom prst="rect">
              <a:avLst/>
            </a:prstGeom>
          </p:spPr>
        </p:pic>
      </p:grpSp>
      <p:pic>
        <p:nvPicPr>
          <p:cNvPr id="15" name="图片 6">
            <a:extLst>
              <a:ext uri="{FF2B5EF4-FFF2-40B4-BE49-F238E27FC236}">
                <a16:creationId xmlns:a16="http://schemas.microsoft.com/office/drawing/2014/main" id="{02D9B6BC-E7E0-B9DD-5913-6876AAFDA2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0772" y="4275438"/>
            <a:ext cx="2189504" cy="2197361"/>
          </a:xfrm>
          <a:prstGeom prst="rect">
            <a:avLst/>
          </a:prstGeom>
        </p:spPr>
      </p:pic>
    </p:spTree>
    <p:extLst>
      <p:ext uri="{BB962C8B-B14F-4D97-AF65-F5344CB8AC3E}">
        <p14:creationId xmlns:p14="http://schemas.microsoft.com/office/powerpoint/2010/main" val="34301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0DA8B102-73AD-3968-50E4-3880EBFC21F2}"/>
              </a:ext>
            </a:extLst>
          </p:cNvPr>
          <p:cNvGrpSpPr/>
          <p:nvPr/>
        </p:nvGrpSpPr>
        <p:grpSpPr>
          <a:xfrm>
            <a:off x="1385455" y="2431871"/>
            <a:ext cx="9337964" cy="2939152"/>
            <a:chOff x="1286349" y="2825220"/>
            <a:chExt cx="9057826" cy="2717458"/>
          </a:xfrm>
        </p:grpSpPr>
        <p:sp>
          <p:nvSpPr>
            <p:cNvPr id="6" name="Bong bóng Lời nói: Hình bầu dục 5">
              <a:extLst>
                <a:ext uri="{FF2B5EF4-FFF2-40B4-BE49-F238E27FC236}">
                  <a16:creationId xmlns:a16="http://schemas.microsoft.com/office/drawing/2014/main" id="{6635511E-CFB0-5C18-7879-650F9C082902}"/>
                </a:ext>
              </a:extLst>
            </p:cNvPr>
            <p:cNvSpPr/>
            <p:nvPr/>
          </p:nvSpPr>
          <p:spPr>
            <a:xfrm>
              <a:off x="1286349" y="2919947"/>
              <a:ext cx="9057826" cy="2622731"/>
            </a:xfrm>
            <a:prstGeom prst="wedgeRoundRectCallout">
              <a:avLst/>
            </a:prstGeom>
            <a:solidFill>
              <a:srgbClr val="5CA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ng bóng Lời nói: Hình bầu dục 7">
              <a:extLst>
                <a:ext uri="{FF2B5EF4-FFF2-40B4-BE49-F238E27FC236}">
                  <a16:creationId xmlns:a16="http://schemas.microsoft.com/office/drawing/2014/main" id="{29B25C2B-A8E0-BD43-8E2D-6CA605E24B0D}"/>
                </a:ext>
              </a:extLst>
            </p:cNvPr>
            <p:cNvSpPr/>
            <p:nvPr/>
          </p:nvSpPr>
          <p:spPr>
            <a:xfrm>
              <a:off x="1366981" y="2825220"/>
              <a:ext cx="8866909" cy="2499624"/>
            </a:xfrm>
            <a:prstGeom prst="wedgeRoundRectCallout">
              <a:avLst/>
            </a:prstGeom>
            <a:noFill/>
            <a:ln w="19050">
              <a:solidFill>
                <a:srgbClr val="0875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0E65ADCB-BB71-36DD-A813-4EA9EA93A4FD}"/>
                </a:ext>
              </a:extLst>
            </p:cNvPr>
            <p:cNvSpPr txBox="1"/>
            <p:nvPr/>
          </p:nvSpPr>
          <p:spPr>
            <a:xfrm>
              <a:off x="1628186" y="2994330"/>
              <a:ext cx="8454783" cy="2161403"/>
            </a:xfrm>
            <a:prstGeom prst="wedgeRoundRectCallout">
              <a:avLst/>
            </a:prstGeom>
            <a:noFill/>
          </p:spPr>
          <p:txBody>
            <a:bodyPr wrap="square">
              <a:spAutoFit/>
            </a:bodyPr>
            <a:lstStyle/>
            <a:p>
              <a:pPr algn="just">
                <a:lnSpc>
                  <a:spcPct val="120000"/>
                </a:lnSpc>
              </a:pPr>
              <a:r>
                <a:rPr lang="en-US" sz="2800" b="1" dirty="0" err="1">
                  <a:solidFill>
                    <a:schemeClr val="bg1"/>
                  </a:solidFill>
                  <a:effectLst/>
                  <a:latin typeface="Cambria" panose="02040503050406030204" pitchFamily="18" charset="0"/>
                  <a:ea typeface="Cambria" panose="02040503050406030204" pitchFamily="18" charset="0"/>
                </a:rPr>
                <a:t>Câu</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chuyện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muốn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nói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với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chúng</a:t>
              </a:r>
              <a:r>
                <a:rPr lang="en-US" sz="2800" b="1" dirty="0">
                  <a:solidFill>
                    <a:schemeClr val="bg1"/>
                  </a:solidFill>
                  <a:effectLst/>
                  <a:latin typeface="Cambria" panose="02040503050406030204" pitchFamily="18" charset="0"/>
                  <a:ea typeface="Cambria" panose="02040503050406030204" pitchFamily="18" charset="0"/>
                </a:rPr>
                <a:t> ta </a:t>
              </a:r>
              <a:r>
                <a:rPr lang="en-US" sz="2800" b="1" dirty="0" err="1">
                  <a:solidFill>
                    <a:schemeClr val="bg1"/>
                  </a:solidFill>
                  <a:effectLst/>
                  <a:latin typeface="Cambria" panose="02040503050406030204" pitchFamily="18" charset="0"/>
                  <a:ea typeface="Cambria" panose="02040503050406030204" pitchFamily="18" charset="0"/>
                </a:rPr>
                <a:t>những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người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hàng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xóm</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là</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những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người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bạn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tốt</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Chúng</a:t>
              </a:r>
              <a:r>
                <a:rPr lang="en-US" sz="2800" b="1" dirty="0">
                  <a:solidFill>
                    <a:schemeClr val="bg1"/>
                  </a:solidFill>
                  <a:effectLst/>
                  <a:latin typeface="Cambria" panose="02040503050406030204" pitchFamily="18" charset="0"/>
                  <a:ea typeface="Cambria" panose="02040503050406030204" pitchFamily="18" charset="0"/>
                </a:rPr>
                <a:t> ta </a:t>
              </a:r>
              <a:r>
                <a:rPr lang="en-US" sz="2800" b="1" dirty="0" err="1">
                  <a:solidFill>
                    <a:schemeClr val="bg1"/>
                  </a:solidFill>
                  <a:effectLst/>
                  <a:latin typeface="Cambria" panose="02040503050406030204" pitchFamily="18" charset="0"/>
                  <a:ea typeface="Cambria" panose="02040503050406030204" pitchFamily="18" charset="0"/>
                </a:rPr>
                <a:t>có</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thể</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học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hỏi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nhiều</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điều</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từ</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họ</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đồng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thời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cùng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họ</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làm</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những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công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việc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chung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để</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cuộc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sống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tốt</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đẹp</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hơn</a:t>
              </a:r>
              <a:r>
                <a:rPr lang="en-US" sz="2800" b="1" dirty="0">
                  <a:solidFill>
                    <a:schemeClr val="bg1"/>
                  </a:solidFill>
                  <a:effectLst/>
                  <a:latin typeface="Cambria" panose="02040503050406030204" pitchFamily="18" charset="0"/>
                  <a:ea typeface="Cambria" panose="02040503050406030204" pitchFamily="18" charset="0"/>
                </a:rPr>
                <a:t>.</a:t>
              </a:r>
            </a:p>
          </p:txBody>
        </p:sp>
      </p:grpSp>
      <p:pic>
        <p:nvPicPr>
          <p:cNvPr id="13" name="Hình ảnh 12">
            <a:extLst>
              <a:ext uri="{FF2B5EF4-FFF2-40B4-BE49-F238E27FC236}">
                <a16:creationId xmlns:a16="http://schemas.microsoft.com/office/drawing/2014/main" id="{DAB7D790-9681-4D65-2AD5-7D24D7841B0F}"/>
              </a:ext>
            </a:extLst>
          </p:cNvPr>
          <p:cNvPicPr>
            <a:picLocks noChangeAspect="1"/>
          </p:cNvPicPr>
          <p:nvPr/>
        </p:nvPicPr>
        <p:blipFill>
          <a:blip r:embed="rId2"/>
          <a:stretch>
            <a:fillRect/>
          </a:stretch>
        </p:blipFill>
        <p:spPr>
          <a:xfrm>
            <a:off x="3529360" y="633405"/>
            <a:ext cx="5133277" cy="1981372"/>
          </a:xfrm>
          <a:prstGeom prst="rect">
            <a:avLst/>
          </a:prstGeom>
        </p:spPr>
      </p:pic>
      <p:pic>
        <p:nvPicPr>
          <p:cNvPr id="14" name="图片 5">
            <a:extLst>
              <a:ext uri="{FF2B5EF4-FFF2-40B4-BE49-F238E27FC236}">
                <a16:creationId xmlns:a16="http://schemas.microsoft.com/office/drawing/2014/main" id="{7F885B4B-CE9B-914C-1DEB-6E897EC41A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3164" y="461398"/>
            <a:ext cx="2033978" cy="2033978"/>
          </a:xfrm>
          <a:prstGeom prst="rect">
            <a:avLst/>
          </a:prstGeom>
        </p:spPr>
      </p:pic>
      <p:pic>
        <p:nvPicPr>
          <p:cNvPr id="15" name="图片 8">
            <a:extLst>
              <a:ext uri="{FF2B5EF4-FFF2-40B4-BE49-F238E27FC236}">
                <a16:creationId xmlns:a16="http://schemas.microsoft.com/office/drawing/2014/main" id="{18555F17-18E6-5803-540E-B4537D719F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18136" y="4137500"/>
            <a:ext cx="2889926" cy="2889926"/>
          </a:xfrm>
          <a:prstGeom prst="rect">
            <a:avLst/>
          </a:prstGeom>
        </p:spPr>
      </p:pic>
    </p:spTree>
    <p:extLst>
      <p:ext uri="{BB962C8B-B14F-4D97-AF65-F5344CB8AC3E}">
        <p14:creationId xmlns:p14="http://schemas.microsoft.com/office/powerpoint/2010/main" val="1914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AD76037E-1699-106C-D04E-3CE7AEF0D601}"/>
              </a:ext>
            </a:extLst>
          </p:cNvPr>
          <p:cNvSpPr txBox="1"/>
          <p:nvPr/>
        </p:nvSpPr>
        <p:spPr>
          <a:xfrm>
            <a:off x="604030" y="1164135"/>
            <a:ext cx="10983939" cy="5278368"/>
          </a:xfrm>
          <a:prstGeom prst="rect">
            <a:avLst/>
          </a:prstGeom>
          <a:noFill/>
        </p:spPr>
        <p:txBody>
          <a:bodyPr wrap="square" rtlCol="0">
            <a:spAutoFit/>
          </a:bodyPr>
          <a:lstStyle/>
          <a:p>
            <a:pPr indent="228600" algn="just">
              <a:lnSpc>
                <a:spcPct val="120000"/>
              </a:lnSpc>
            </a:pPr>
            <a:r>
              <a:rPr lang="nl-NL" sz="2000" b="1" dirty="0">
                <a:effectLst/>
                <a:latin typeface="Cambria" panose="02040503050406030204" pitchFamily="18" charset="0"/>
                <a:ea typeface="Cambria" panose="02040503050406030204" pitchFamily="18" charset="0"/>
              </a:rPr>
              <a:t>1. Năng lực đặc thù.</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Học sinh đọc đúng từ ngữ, câu, đoạn và toàn bộ câu chuyện “Ngôi nhà trong cỏ”.</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Bước đầu biết thể hiện tâm trạng, cảm xúc của nhân vật qua tình tiết trong câu chuyện qua giọng đọc, biết nghỉ hơi ở chỗ có dấu câu.</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Hiểu suy nghĩ, cảm xúc của nhân vật dựa vào hành động, việc làm của nhân vật.</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b="1" dirty="0">
                <a:effectLst/>
                <a:latin typeface="Cambria" panose="02040503050406030204" pitchFamily="18" charset="0"/>
                <a:ea typeface="Cambria" panose="02040503050406030204" pitchFamily="18" charset="0"/>
              </a:rPr>
              <a:t>2. Năng lực chung.</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Năng lực tự chủ, tự học: lắng nghe, đọc bài và trả lời các câu hỏi. Nêu được nội dung bài.</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Năng lực giao tiếp và hợp tác: tham gia đọc trong nhóm.</a:t>
            </a:r>
            <a:endParaRPr lang="en-US" sz="20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en-US" sz="2000" b="1" dirty="0">
                <a:effectLst/>
                <a:latin typeface="Cambria" panose="02040503050406030204" pitchFamily="18" charset="0"/>
                <a:ea typeface="Cambria" panose="02040503050406030204" pitchFamily="18" charset="0"/>
              </a:rPr>
              <a:t>3. </a:t>
            </a:r>
            <a:r>
              <a:rPr lang="en-US" sz="2000" b="1" dirty="0" err="1">
                <a:effectLst/>
                <a:latin typeface="Cambria" panose="02040503050406030204" pitchFamily="18" charset="0"/>
                <a:ea typeface="Cambria" panose="02040503050406030204" pitchFamily="18" charset="0"/>
              </a:rPr>
              <a:t>Phẩm</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chất</a:t>
            </a:r>
            <a:r>
              <a:rPr lang="en-US" sz="2000" b="1" dirty="0">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Phẩm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chất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yêu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nước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Biết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yêu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cảnh</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đẹp</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quê</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hương</a:t>
            </a:r>
            <a:r>
              <a:rPr lang="en-US" sz="2000" dirty="0">
                <a:effectLst/>
                <a:latin typeface="Cambria" panose="02040503050406030204" pitchFamily="18" charset="0"/>
                <a:ea typeface="Cambria" panose="02040503050406030204" pitchFamily="18" charset="0"/>
              </a:rPr>
              <a:t> qua </a:t>
            </a:r>
            <a:r>
              <a:rPr lang="en-US" sz="2000" dirty="0" err="1">
                <a:effectLst/>
                <a:latin typeface="Cambria" panose="02040503050406030204" pitchFamily="18" charset="0"/>
                <a:ea typeface="Cambria" panose="02040503050406030204" pitchFamily="18" charset="0"/>
              </a:rPr>
              <a:t>bài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tập</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đọc</a:t>
            </a:r>
            <a:r>
              <a:rPr lang="en-US" sz="2000" dirty="0">
                <a:effectLst/>
                <a:latin typeface="Cambria" panose="02040503050406030204" pitchFamily="18" charset="0"/>
                <a:ea typeface="Cambria" panose="02040503050406030204" pitchFamily="18" charset="0"/>
              </a:rPr>
              <a:t>.</a:t>
            </a:r>
          </a:p>
          <a:p>
            <a:pPr indent="228600" algn="just">
              <a:lnSpc>
                <a:spcPct val="120000"/>
              </a:lnSpc>
            </a:pPr>
            <a:r>
              <a:rPr lang="en-US" sz="2000" dirty="0">
                <a:effectLst/>
                <a:latin typeface="Cambria" panose="02040503050406030204" pitchFamily="18" charset="0"/>
                <a:ea typeface="Cambria" panose="02040503050406030204" pitchFamily="18" charset="0"/>
              </a:rPr>
              <a:t>-</a:t>
            </a:r>
            <a:r>
              <a:rPr lang="en-US" sz="2000" dirty="0" err="1">
                <a:effectLst/>
                <a:latin typeface="Cambria" panose="02040503050406030204" pitchFamily="18" charset="0"/>
                <a:ea typeface="Cambria" panose="02040503050406030204" pitchFamily="18" charset="0"/>
              </a:rPr>
              <a:t>Phẩm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chất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nhân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ái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Biết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yêu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quý</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những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hàng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xóm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láng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giềng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nói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riêng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bạn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bè</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và</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những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sống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xung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quanh</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nói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chung</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Phẩm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chất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chăm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chỉ</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Chăm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chỉ</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đọc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bài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trả</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câu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hỏi</a:t>
            </a:r>
            <a:r>
              <a:rPr lang="en-US" sz="2000" dirty="0">
                <a:effectLst/>
                <a:latin typeface="Cambria" panose="02040503050406030204" pitchFamily="18" charset="0"/>
                <a:ea typeface="Cambria" panose="02040503050406030204" pitchFamily="18" charset="0"/>
              </a:rPr>
              <a:t>.</a:t>
            </a:r>
          </a:p>
          <a:p>
            <a:r>
              <a:rPr lang="en-US" sz="2000" dirty="0">
                <a:effectLst/>
                <a:latin typeface="Cambria" panose="02040503050406030204" pitchFamily="18" charset="0"/>
                <a:ea typeface="Cambria" panose="02040503050406030204" pitchFamily="18" charset="0"/>
              </a:rPr>
              <a:t>    - </a:t>
            </a:r>
            <a:r>
              <a:rPr lang="en-US" sz="2000" dirty="0" err="1">
                <a:effectLst/>
                <a:latin typeface="Cambria" panose="02040503050406030204" pitchFamily="18" charset="0"/>
                <a:ea typeface="Cambria" panose="02040503050406030204" pitchFamily="18" charset="0"/>
              </a:rPr>
              <a:t>Phẩm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chất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trách</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nhiệm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Giữ</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trật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tự</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học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tập</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nghiêm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túc</a:t>
            </a:r>
            <a:r>
              <a:rPr lang="en-US" sz="2000" dirty="0">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pic>
        <p:nvPicPr>
          <p:cNvPr id="9" name="Hình ảnh 8">
            <a:extLst>
              <a:ext uri="{FF2B5EF4-FFF2-40B4-BE49-F238E27FC236}">
                <a16:creationId xmlns:a16="http://schemas.microsoft.com/office/drawing/2014/main" id="{5AA56060-195C-9D98-A8F8-6ACBB7982557}"/>
              </a:ext>
            </a:extLst>
          </p:cNvPr>
          <p:cNvPicPr>
            <a:picLocks noChangeAspect="1"/>
          </p:cNvPicPr>
          <p:nvPr/>
        </p:nvPicPr>
        <p:blipFill>
          <a:blip r:embed="rId2"/>
          <a:stretch>
            <a:fillRect/>
          </a:stretch>
        </p:blipFill>
        <p:spPr>
          <a:xfrm>
            <a:off x="3020300" y="232040"/>
            <a:ext cx="6151397" cy="1609483"/>
          </a:xfrm>
          <a:prstGeom prst="rect">
            <a:avLst/>
          </a:prstGeom>
        </p:spPr>
      </p:pic>
      <p:pic>
        <p:nvPicPr>
          <p:cNvPr id="10" name="图片 6">
            <a:extLst>
              <a:ext uri="{FF2B5EF4-FFF2-40B4-BE49-F238E27FC236}">
                <a16:creationId xmlns:a16="http://schemas.microsoft.com/office/drawing/2014/main" id="{4F48BB76-50D7-17E1-2E80-8B6C141855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01741" y="351113"/>
            <a:ext cx="1086226" cy="1609483"/>
          </a:xfrm>
          <a:prstGeom prst="rect">
            <a:avLst/>
          </a:prstGeom>
        </p:spPr>
      </p:pic>
    </p:spTree>
    <p:extLst>
      <p:ext uri="{BB962C8B-B14F-4D97-AF65-F5344CB8AC3E}">
        <p14:creationId xmlns:p14="http://schemas.microsoft.com/office/powerpoint/2010/main" val="6708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667E3E58-3B7D-DA2B-0A0A-F8704DE06C2B}"/>
              </a:ext>
            </a:extLst>
          </p:cNvPr>
          <p:cNvPicPr>
            <a:picLocks noChangeAspect="1"/>
          </p:cNvPicPr>
          <p:nvPr/>
        </p:nvPicPr>
        <p:blipFill>
          <a:blip r:embed="rId2"/>
          <a:stretch>
            <a:fillRect/>
          </a:stretch>
        </p:blipFill>
        <p:spPr>
          <a:xfrm>
            <a:off x="0" y="1985518"/>
            <a:ext cx="12192000" cy="3681291"/>
          </a:xfrm>
          <a:prstGeom prst="rect">
            <a:avLst/>
          </a:prstGeom>
        </p:spPr>
      </p:pic>
    </p:spTree>
    <p:extLst>
      <p:ext uri="{BB962C8B-B14F-4D97-AF65-F5344CB8AC3E}">
        <p14:creationId xmlns:p14="http://schemas.microsoft.com/office/powerpoint/2010/main" val="222977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7C93E4-E166-6B23-81E8-E87D3929482C}"/>
              </a:ext>
            </a:extLst>
          </p:cNvPr>
          <p:cNvSpPr txBox="1"/>
          <p:nvPr/>
        </p:nvSpPr>
        <p:spPr>
          <a:xfrm>
            <a:off x="482433" y="1019212"/>
            <a:ext cx="11227133" cy="5632311"/>
          </a:xfrm>
          <a:prstGeom prst="rect">
            <a:avLst/>
          </a:prstGeom>
          <a:solidFill>
            <a:schemeClr val="bg1"/>
          </a:solidFill>
        </p:spPr>
        <p:txBody>
          <a:bodyPr wrap="square" rtlCol="0">
            <a:spAutoFit/>
          </a:bodyPr>
          <a:lstStyle/>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Sáng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sớm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đang </a:t>
            </a:r>
            <a:r>
              <a:rPr lang="vi-VN" b="0" i="0" dirty="0" err="1">
                <a:solidFill>
                  <a:srgbClr val="000000"/>
                </a:solidFill>
                <a:effectLst/>
                <a:latin typeface="Cambria" panose="02040503050406030204" pitchFamily="18" charset="0"/>
                <a:ea typeface="Cambria" panose="02040503050406030204" pitchFamily="18" charset="0"/>
              </a:rPr>
              <a:t>tập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xa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chợt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“re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vang lên. Hai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nghểnh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nghe:</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 ai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đó</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vừa</a:t>
            </a:r>
            <a:r>
              <a:rPr lang="vi-VN" b="0" i="0" dirty="0">
                <a:solidFill>
                  <a:srgbClr val="000000"/>
                </a:solidFill>
                <a:effectLst/>
                <a:latin typeface="Cambria" panose="02040503050406030204" pitchFamily="18" charset="0"/>
                <a:ea typeface="Cambria" panose="02040503050406030204" pitchFamily="18" charset="0"/>
              </a:rPr>
              <a:t> bay </a:t>
            </a:r>
            <a:r>
              <a:rPr lang="vi-VN" b="0" i="0" dirty="0" err="1">
                <a:solidFill>
                  <a:srgbClr val="000000"/>
                </a:solidFill>
                <a:effectLst/>
                <a:latin typeface="Cambria" panose="02040503050406030204" pitchFamily="18" charset="0"/>
                <a:ea typeface="Cambria" panose="02040503050406030204" pitchFamily="18" charset="0"/>
              </a:rPr>
              <a:t>đến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đậu</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may,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mỏng</a:t>
            </a:r>
            <a:r>
              <a:rPr lang="vi-VN" b="0" i="0" dirty="0">
                <a:solidFill>
                  <a:srgbClr val="000000"/>
                </a:solidFill>
                <a:effectLst/>
                <a:latin typeface="Cambria" panose="02040503050406030204" pitchFamily="18" charset="0"/>
                <a:ea typeface="Cambria" panose="02040503050406030204" pitchFamily="18" charset="0"/>
              </a:rPr>
              <a:t> rung </a:t>
            </a:r>
            <a:r>
              <a:rPr lang="vi-VN" b="0" i="0" dirty="0" err="1">
                <a:solidFill>
                  <a:srgbClr val="000000"/>
                </a:solidFill>
                <a:effectLst/>
                <a:latin typeface="Cambria" panose="02040503050406030204" pitchFamily="18" charset="0"/>
                <a:ea typeface="Cambria" panose="02040503050406030204" pitchFamily="18" charset="0"/>
              </a:rPr>
              <a:t>nhè</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nhẹ</a:t>
            </a:r>
            <a:r>
              <a:rPr lang="vi-VN" b="0" i="0" dirty="0">
                <a:solidFill>
                  <a:srgbClr val="000000"/>
                </a:solidFill>
                <a:effectLst/>
                <a:latin typeface="Cambria" panose="02040503050406030204" pitchFamily="18" charset="0"/>
                <a:ea typeface="Cambria" panose="02040503050406030204" pitchFamily="18" charset="0"/>
              </a:rPr>
              <a:t> khi </a:t>
            </a:r>
            <a:r>
              <a:rPr lang="vi-VN" b="0" i="0" dirty="0" err="1">
                <a:solidFill>
                  <a:srgbClr val="000000"/>
                </a:solidFill>
                <a:effectLst/>
                <a:latin typeface="Cambria" panose="02040503050406030204" pitchFamily="18" charset="0"/>
                <a:ea typeface="Cambria" panose="02040503050406030204" pitchFamily="18" charset="0"/>
              </a:rPr>
              <a:t>điệu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vút</a:t>
            </a:r>
            <a:r>
              <a:rPr lang="vi-VN" b="0" i="0" dirty="0">
                <a:solidFill>
                  <a:srgbClr val="000000"/>
                </a:solidFill>
                <a:effectLst/>
                <a:latin typeface="Cambria" panose="02040503050406030204" pitchFamily="18" charset="0"/>
                <a:ea typeface="Cambria" panose="02040503050406030204" pitchFamily="18" charset="0"/>
              </a:rPr>
              <a:t> cao:</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phải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không? Hay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lắc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cũng</a:t>
            </a:r>
            <a:r>
              <a:rPr lang="vi-VN" b="0" i="0" dirty="0">
                <a:solidFill>
                  <a:srgbClr val="000000"/>
                </a:solidFill>
                <a:effectLst/>
                <a:latin typeface="Cambria" panose="02040503050406030204" pitchFamily="18" charset="0"/>
                <a:ea typeface="Cambria" panose="02040503050406030204" pitchFamily="18" charset="0"/>
              </a:rPr>
              <a:t> xua tay:</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à?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ai nghe?</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Thế</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rủ</a:t>
            </a:r>
            <a:r>
              <a:rPr lang="vi-VN" b="0" i="0" dirty="0">
                <a:solidFill>
                  <a:srgbClr val="000000"/>
                </a:solidFill>
                <a:effectLst/>
                <a:latin typeface="Cambria" panose="02040503050406030204" pitchFamily="18" charset="0"/>
                <a:ea typeface="Cambria" panose="02040503050406030204" pitchFamily="18" charset="0"/>
              </a:rPr>
              <a:t> nhau đi </a:t>
            </a:r>
            <a:r>
              <a:rPr lang="vi-VN" b="0" i="0" dirty="0" err="1">
                <a:solidFill>
                  <a:srgbClr val="000000"/>
                </a:solidFill>
                <a:effectLst/>
                <a:latin typeface="Cambria" panose="02040503050406030204" pitchFamily="18" charset="0"/>
                <a:ea typeface="Cambria" panose="02040503050406030204" pitchFamily="18" charset="0"/>
              </a:rPr>
              <a:t>tìm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lớp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a:t>
            </a:r>
            <a:r>
              <a:rPr lang="vi-VN" b="0" i="0" dirty="0" err="1">
                <a:solidFill>
                  <a:srgbClr val="000000"/>
                </a:solidFill>
                <a:effectLst/>
                <a:latin typeface="Cambria" panose="02040503050406030204" pitchFamily="18" charset="0"/>
                <a:ea typeface="Cambria" panose="02040503050406030204" pitchFamily="18" charset="0"/>
              </a:rPr>
              <a:t>rì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mặt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đen </a:t>
            </a:r>
            <a:r>
              <a:rPr lang="vi-VN" b="0" i="0" dirty="0" err="1">
                <a:solidFill>
                  <a:srgbClr val="000000"/>
                </a:solidFill>
                <a:effectLst/>
                <a:latin typeface="Cambria" panose="02040503050406030204" pitchFamily="18" charset="0"/>
                <a:ea typeface="Cambria" panose="02040503050406030204" pitchFamily="18" charset="0"/>
              </a:rPr>
              <a:t>ẩm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ướt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đang xây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cậu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say sưa. Khi </a:t>
            </a:r>
            <a:r>
              <a:rPr lang="vi-VN" b="0" i="0" dirty="0" err="1">
                <a:solidFill>
                  <a:srgbClr val="000000"/>
                </a:solidFill>
                <a:effectLst/>
                <a:latin typeface="Cambria" panose="02040503050406030204" pitchFamily="18" charset="0"/>
                <a:ea typeface="Cambria" panose="02040503050406030204" pitchFamily="18" charset="0"/>
              </a:rPr>
              <a:t>dứt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bài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giật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mình</a:t>
            </a:r>
            <a:r>
              <a:rPr lang="vi-VN" b="0" i="0" dirty="0">
                <a:solidFill>
                  <a:srgbClr val="000000"/>
                </a:solidFill>
                <a:effectLst/>
                <a:latin typeface="Cambria" panose="02040503050406030204" pitchFamily="18" charset="0"/>
                <a:ea typeface="Cambria" panose="02040503050406030204" pitchFamily="18" charset="0"/>
              </a:rPr>
              <a:t> nghe </a:t>
            </a:r>
            <a:r>
              <a:rPr lang="vi-VN" b="0" i="0" dirty="0" err="1">
                <a:solidFill>
                  <a:srgbClr val="000000"/>
                </a:solidFill>
                <a:effectLst/>
                <a:latin typeface="Cambria" panose="02040503050406030204" pitchFamily="18" charset="0"/>
                <a:ea typeface="Cambria" panose="02040503050406030204" pitchFamily="18" charset="0"/>
              </a:rPr>
              <a:t>thấy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pháo</a:t>
            </a:r>
            <a:r>
              <a:rPr lang="vi-VN" b="0" i="0" dirty="0">
                <a:solidFill>
                  <a:srgbClr val="000000"/>
                </a:solidFill>
                <a:effectLst/>
                <a:latin typeface="Cambria" panose="02040503050406030204" pitchFamily="18" charset="0"/>
                <a:ea typeface="Cambria" panose="02040503050406030204" pitchFamily="18" charset="0"/>
              </a:rPr>
              <a:t> tay </a:t>
            </a:r>
            <a:r>
              <a:rPr lang="vi-VN" b="0" i="0" dirty="0" err="1">
                <a:solidFill>
                  <a:srgbClr val="000000"/>
                </a:solidFill>
                <a:effectLst/>
                <a:latin typeface="Cambria" panose="02040503050406030204" pitchFamily="18" charset="0"/>
                <a:ea typeface="Cambria" panose="02040503050406030204" pitchFamily="18" charset="0"/>
              </a:rPr>
              <a:t>lộp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xuống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của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khẽ</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đập</a:t>
            </a:r>
            <a:r>
              <a:rPr lang="vi-VN" b="0" i="0" dirty="0">
                <a:solidFill>
                  <a:srgbClr val="000000"/>
                </a:solidFill>
                <a:effectLst/>
                <a:latin typeface="Cambria" panose="02040503050406030204" pitchFamily="18" charset="0"/>
                <a:ea typeface="Cambria" panose="02040503050406030204" pitchFamily="18" charset="0"/>
              </a:rPr>
              <a:t>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tài</a:t>
            </a:r>
            <a:r>
              <a:rPr lang="vi-VN" b="0" i="0" dirty="0">
                <a:solidFill>
                  <a:srgbClr val="000000"/>
                </a:solidFill>
                <a:effectLst/>
                <a:latin typeface="Cambria" panose="02040503050406030204" pitchFamily="18" charset="0"/>
                <a:ea typeface="Cambria" panose="02040503050406030204" pitchFamily="18" charset="0"/>
              </a:rPr>
              <a:t> năng âm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ngượng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ngùng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thôi.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nay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thêm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giềng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làm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giỏi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Để</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chúng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xúm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lát</a:t>
            </a:r>
            <a:r>
              <a:rPr lang="vi-VN" b="0" i="0" dirty="0">
                <a:solidFill>
                  <a:srgbClr val="000000"/>
                </a:solidFill>
                <a:effectLst/>
                <a:latin typeface="Cambria" panose="02040503050406030204" pitchFamily="18" charset="0"/>
                <a:ea typeface="Cambria" panose="02040503050406030204" pitchFamily="18" charset="0"/>
              </a:rPr>
              <a:t>, ngôi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xinh </a:t>
            </a:r>
            <a:r>
              <a:rPr lang="vi-VN" b="0" i="0" dirty="0" err="1">
                <a:solidFill>
                  <a:srgbClr val="000000"/>
                </a:solidFill>
                <a:effectLst/>
                <a:latin typeface="Cambria" panose="02040503050406030204" pitchFamily="18" charset="0"/>
                <a:ea typeface="Cambria" panose="02040503050406030204" pitchFamily="18" charset="0"/>
              </a:rPr>
              <a:t>xắn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được</a:t>
            </a:r>
            <a:r>
              <a:rPr lang="vi-VN" b="0" i="0" dirty="0">
                <a:solidFill>
                  <a:srgbClr val="000000"/>
                </a:solidFill>
                <a:effectLst/>
                <a:latin typeface="Cambria" panose="02040503050406030204" pitchFamily="18" charset="0"/>
                <a:ea typeface="Cambria" panose="02040503050406030204" pitchFamily="18" charset="0"/>
              </a:rPr>
              <a:t> xây xong </a:t>
            </a:r>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ô </a:t>
            </a:r>
            <a:r>
              <a:rPr lang="vi-VN" b="0" i="0" dirty="0" err="1">
                <a:solidFill>
                  <a:srgbClr val="000000"/>
                </a:solidFill>
                <a:effectLst/>
                <a:latin typeface="Cambria" panose="02040503050406030204" pitchFamily="18" charset="0"/>
                <a:ea typeface="Cambria" panose="02040503050406030204" pitchFamily="18" charset="0"/>
              </a:rPr>
              <a:t>nấm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giữa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tươi.</a:t>
            </a:r>
          </a:p>
          <a:p>
            <a:pPr indent="265113" algn="r" latinLnBrk="0"/>
            <a:r>
              <a:rPr lang="vi-VN" b="1" i="1" dirty="0">
                <a:solidFill>
                  <a:srgbClr val="000000"/>
                </a:solidFill>
                <a:effectLst/>
                <a:latin typeface="Cambria" panose="02040503050406030204" pitchFamily="18" charset="0"/>
                <a:ea typeface="Cambria" panose="02040503050406030204" pitchFamily="18" charset="0"/>
              </a:rPr>
              <a:t>(Theo </a:t>
            </a:r>
            <a:r>
              <a:rPr lang="vi-VN" b="1" i="1" dirty="0" err="1">
                <a:solidFill>
                  <a:srgbClr val="000000"/>
                </a:solidFill>
                <a:effectLst/>
                <a:latin typeface="Cambria" panose="02040503050406030204" pitchFamily="18" charset="0"/>
                <a:ea typeface="Cambria" panose="02040503050406030204" pitchFamily="18" charset="0"/>
              </a:rPr>
              <a:t>Lý</a:t>
            </a:r>
            <a:r>
              <a:rPr lang="vi-VN" b="1" i="1" dirty="0">
                <a:solidFill>
                  <a:srgbClr val="000000"/>
                </a:solidFill>
                <a:effectLst/>
                <a:latin typeface="Cambria" panose="02040503050406030204" pitchFamily="18" charset="0"/>
                <a:ea typeface="Cambria" panose="02040503050406030204" pitchFamily="18" charset="0"/>
              </a:rPr>
              <a:t> Lan)</a:t>
            </a:r>
          </a:p>
        </p:txBody>
      </p:sp>
      <p:pic>
        <p:nvPicPr>
          <p:cNvPr id="10" name="Hình ảnh 9">
            <a:extLst>
              <a:ext uri="{FF2B5EF4-FFF2-40B4-BE49-F238E27FC236}">
                <a16:creationId xmlns:a16="http://schemas.microsoft.com/office/drawing/2014/main" id="{48A5800A-C9F0-A268-950C-96713FD5B182}"/>
              </a:ext>
            </a:extLst>
          </p:cNvPr>
          <p:cNvPicPr>
            <a:picLocks noChangeAspect="1"/>
          </p:cNvPicPr>
          <p:nvPr/>
        </p:nvPicPr>
        <p:blipFill>
          <a:blip r:embed="rId2"/>
          <a:stretch>
            <a:fillRect/>
          </a:stretch>
        </p:blipFill>
        <p:spPr>
          <a:xfrm>
            <a:off x="3623856" y="206477"/>
            <a:ext cx="4944285" cy="1109568"/>
          </a:xfrm>
          <a:prstGeom prst="rect">
            <a:avLst/>
          </a:prstGeom>
        </p:spPr>
      </p:pic>
    </p:spTree>
    <p:extLst>
      <p:ext uri="{BB962C8B-B14F-4D97-AF65-F5344CB8AC3E}">
        <p14:creationId xmlns:p14="http://schemas.microsoft.com/office/powerpoint/2010/main" val="629639038"/>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C91C8F66-45B0-989A-2B55-2D3C76FEBE79}"/>
              </a:ext>
            </a:extLst>
          </p:cNvPr>
          <p:cNvPicPr>
            <a:picLocks noChangeAspect="1"/>
          </p:cNvPicPr>
          <p:nvPr/>
        </p:nvPicPr>
        <p:blipFill>
          <a:blip r:embed="rId2"/>
          <a:stretch>
            <a:fillRect/>
          </a:stretch>
        </p:blipFill>
        <p:spPr>
          <a:xfrm>
            <a:off x="4721233" y="1092496"/>
            <a:ext cx="2749534" cy="902286"/>
          </a:xfrm>
          <a:prstGeom prst="rect">
            <a:avLst/>
          </a:prstGeom>
        </p:spPr>
      </p:pic>
      <p:pic>
        <p:nvPicPr>
          <p:cNvPr id="11" name="Hình ảnh 10">
            <a:extLst>
              <a:ext uri="{FF2B5EF4-FFF2-40B4-BE49-F238E27FC236}">
                <a16:creationId xmlns:a16="http://schemas.microsoft.com/office/drawing/2014/main" id="{9905516E-736E-2F7A-2927-60FF3D198277}"/>
              </a:ext>
            </a:extLst>
          </p:cNvPr>
          <p:cNvPicPr>
            <a:picLocks noChangeAspect="1"/>
          </p:cNvPicPr>
          <p:nvPr/>
        </p:nvPicPr>
        <p:blipFill>
          <a:blip r:embed="rId3"/>
          <a:stretch>
            <a:fillRect/>
          </a:stretch>
        </p:blipFill>
        <p:spPr>
          <a:xfrm>
            <a:off x="4669410" y="2347010"/>
            <a:ext cx="2853175" cy="963251"/>
          </a:xfrm>
          <a:prstGeom prst="rect">
            <a:avLst/>
          </a:prstGeom>
        </p:spPr>
      </p:pic>
      <p:pic>
        <p:nvPicPr>
          <p:cNvPr id="15" name="Hình ảnh 14">
            <a:extLst>
              <a:ext uri="{FF2B5EF4-FFF2-40B4-BE49-F238E27FC236}">
                <a16:creationId xmlns:a16="http://schemas.microsoft.com/office/drawing/2014/main" id="{FA42F69F-A0B1-ED66-6B8C-D8EDDAA14B2C}"/>
              </a:ext>
            </a:extLst>
          </p:cNvPr>
          <p:cNvPicPr>
            <a:picLocks noChangeAspect="1"/>
          </p:cNvPicPr>
          <p:nvPr/>
        </p:nvPicPr>
        <p:blipFill>
          <a:blip r:embed="rId4"/>
          <a:stretch>
            <a:fillRect/>
          </a:stretch>
        </p:blipFill>
        <p:spPr>
          <a:xfrm>
            <a:off x="503260" y="2828635"/>
            <a:ext cx="11351736" cy="2353260"/>
          </a:xfrm>
          <a:prstGeom prst="rect">
            <a:avLst/>
          </a:prstGeom>
        </p:spPr>
      </p:pic>
    </p:spTree>
    <p:extLst>
      <p:ext uri="{BB962C8B-B14F-4D97-AF65-F5344CB8AC3E}">
        <p14:creationId xmlns:p14="http://schemas.microsoft.com/office/powerpoint/2010/main" val="16581683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453966" y="507184"/>
            <a:ext cx="11119197" cy="461665"/>
          </a:xfrm>
          <a:prstGeom prst="rect">
            <a:avLst/>
          </a:prstGeom>
          <a:noFill/>
        </p:spPr>
        <p:txBody>
          <a:bodyPr wrap="square">
            <a:spAutoFit/>
          </a:bodyPr>
          <a:lstStyle/>
          <a:p>
            <a:r>
              <a:rPr lang="nl-NL" sz="2400" b="1" dirty="0">
                <a:effectLst/>
                <a:latin typeface="Cambria" panose="02040503050406030204" pitchFamily="18" charset="0"/>
                <a:ea typeface="Cambria" panose="02040503050406030204" pitchFamily="18" charset="0"/>
              </a:rPr>
              <a:t>Dựa vào tranh và câu hỏi gợi ý, đoán nội dung câu chuyện Hàng xóm của tắc kè</a:t>
            </a:r>
            <a:endParaRPr lang="en-US" sz="2400"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09845F34-5782-CBC8-9254-EF4EB791A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384" y="3740742"/>
            <a:ext cx="3061538" cy="2700000"/>
          </a:xfrm>
          <a:prstGeom prst="rect">
            <a:avLst/>
          </a:prstGeom>
        </p:spPr>
      </p:pic>
      <p:pic>
        <p:nvPicPr>
          <p:cNvPr id="7" name="Hình ảnh 6">
            <a:extLst>
              <a:ext uri="{FF2B5EF4-FFF2-40B4-BE49-F238E27FC236}">
                <a16:creationId xmlns:a16="http://schemas.microsoft.com/office/drawing/2014/main" id="{E1F80CB8-F20E-DE8E-9743-B43C25011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190" y="3740742"/>
            <a:ext cx="2962702" cy="2700000"/>
          </a:xfrm>
          <a:prstGeom prst="rect">
            <a:avLst/>
          </a:prstGeom>
        </p:spPr>
      </p:pic>
      <p:pic>
        <p:nvPicPr>
          <p:cNvPr id="9" name="Hình ảnh 8">
            <a:extLst>
              <a:ext uri="{FF2B5EF4-FFF2-40B4-BE49-F238E27FC236}">
                <a16:creationId xmlns:a16="http://schemas.microsoft.com/office/drawing/2014/main" id="{C2EA78C6-B830-BC4D-AE48-4A6D2EDA3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556" y="968849"/>
            <a:ext cx="2967035" cy="2700000"/>
          </a:xfrm>
          <a:prstGeom prst="rect">
            <a:avLst/>
          </a:prstGeom>
        </p:spPr>
      </p:pic>
      <p:pic>
        <p:nvPicPr>
          <p:cNvPr id="11" name="Hình ảnh 10">
            <a:extLst>
              <a:ext uri="{FF2B5EF4-FFF2-40B4-BE49-F238E27FC236}">
                <a16:creationId xmlns:a16="http://schemas.microsoft.com/office/drawing/2014/main" id="{397AB752-C1DC-EF83-0742-DD62B535D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630" y="968849"/>
            <a:ext cx="2951512" cy="2700000"/>
          </a:xfrm>
          <a:prstGeom prst="rect">
            <a:avLst/>
          </a:prstGeom>
        </p:spPr>
      </p:pic>
      <p:sp>
        <p:nvSpPr>
          <p:cNvPr id="12" name="矩形: 圆角 14">
            <a:extLst>
              <a:ext uri="{FF2B5EF4-FFF2-40B4-BE49-F238E27FC236}">
                <a16:creationId xmlns:a16="http://schemas.microsoft.com/office/drawing/2014/main" id="{10160B35-C6E5-50CB-AB08-D6CBAE4E84ED}"/>
              </a:ext>
            </a:extLst>
          </p:cNvPr>
          <p:cNvSpPr/>
          <p:nvPr/>
        </p:nvSpPr>
        <p:spPr>
          <a:xfrm>
            <a:off x="551800" y="1346662"/>
            <a:ext cx="2148613" cy="1528211"/>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xmlns="" sd="260381700">
                  <a:custGeom>
                    <a:avLst/>
                    <a:gdLst>
                      <a:gd name="connsiteX0" fmla="*/ 0 w 2148613"/>
                      <a:gd name="connsiteY0" fmla="*/ 155143 h 1528211"/>
                      <a:gd name="connsiteX1" fmla="*/ 25838 w 2148613"/>
                      <a:gd name="connsiteY1" fmla="*/ 0 h 1528211"/>
                      <a:gd name="connsiteX2" fmla="*/ 2122774 w 2148613"/>
                      <a:gd name="connsiteY2" fmla="*/ 0 h 1528211"/>
                      <a:gd name="connsiteX3" fmla="*/ 2148613 w 2148613"/>
                      <a:gd name="connsiteY3" fmla="*/ 155143 h 1528211"/>
                      <a:gd name="connsiteX4" fmla="*/ 2148613 w 2148613"/>
                      <a:gd name="connsiteY4" fmla="*/ 1373067 h 1528211"/>
                      <a:gd name="connsiteX5" fmla="*/ 2122774 w 2148613"/>
                      <a:gd name="connsiteY5" fmla="*/ 1528211 h 1528211"/>
                      <a:gd name="connsiteX6" fmla="*/ 25838 w 2148613"/>
                      <a:gd name="connsiteY6" fmla="*/ 1528211 h 1528211"/>
                      <a:gd name="connsiteX7" fmla="*/ 0 w 2148613"/>
                      <a:gd name="connsiteY7" fmla="*/ 1373067 h 1528211"/>
                      <a:gd name="connsiteX8" fmla="*/ 0 w 2148613"/>
                      <a:gd name="connsiteY8" fmla="*/ 155143 h 1528211"/>
                      <a:gd name="connsiteX0" fmla="*/ 0 w 2148613"/>
                      <a:gd name="connsiteY0" fmla="*/ 155143 h 1528211"/>
                      <a:gd name="connsiteX1" fmla="*/ 25838 w 2148613"/>
                      <a:gd name="connsiteY1" fmla="*/ 0 h 1528211"/>
                      <a:gd name="connsiteX2" fmla="*/ 2122774 w 2148613"/>
                      <a:gd name="connsiteY2" fmla="*/ 0 h 1528211"/>
                      <a:gd name="connsiteX3" fmla="*/ 2148613 w 2148613"/>
                      <a:gd name="connsiteY3" fmla="*/ 155143 h 1528211"/>
                      <a:gd name="connsiteX4" fmla="*/ 2148613 w 2148613"/>
                      <a:gd name="connsiteY4" fmla="*/ 1373067 h 1528211"/>
                      <a:gd name="connsiteX5" fmla="*/ 2122774 w 2148613"/>
                      <a:gd name="connsiteY5" fmla="*/ 1528211 h 1528211"/>
                      <a:gd name="connsiteX6" fmla="*/ 25838 w 2148613"/>
                      <a:gd name="connsiteY6" fmla="*/ 1528211 h 1528211"/>
                      <a:gd name="connsiteX7" fmla="*/ 0 w 2148613"/>
                      <a:gd name="connsiteY7" fmla="*/ 1373067 h 1528211"/>
                      <a:gd name="connsiteX8" fmla="*/ 0 w 2148613"/>
                      <a:gd name="connsiteY8" fmla="*/ 155143 h 15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613" h="1528211" fill="none" extrusionOk="0">
                        <a:moveTo>
                          <a:pt x="0" y="155143"/>
                        </a:moveTo>
                        <a:cubicBezTo>
                          <a:pt x="4416" y="58195"/>
                          <a:pt x="11697" y="3471"/>
                          <a:pt x="25838" y="0"/>
                        </a:cubicBezTo>
                        <a:cubicBezTo>
                          <a:pt x="846754" y="95147"/>
                          <a:pt x="1417122" y="125842"/>
                          <a:pt x="2122774" y="0"/>
                        </a:cubicBezTo>
                        <a:cubicBezTo>
                          <a:pt x="2131525" y="7680"/>
                          <a:pt x="2152163" y="53554"/>
                          <a:pt x="2148613" y="155143"/>
                        </a:cubicBezTo>
                        <a:cubicBezTo>
                          <a:pt x="2151040" y="642785"/>
                          <a:pt x="2157021" y="778672"/>
                          <a:pt x="2148613" y="1373067"/>
                        </a:cubicBezTo>
                        <a:cubicBezTo>
                          <a:pt x="2145823" y="1449315"/>
                          <a:pt x="2137720" y="1517076"/>
                          <a:pt x="2122774" y="1528211"/>
                        </a:cubicBezTo>
                        <a:cubicBezTo>
                          <a:pt x="1864597" y="1514040"/>
                          <a:pt x="850588" y="1529848"/>
                          <a:pt x="25838" y="1528211"/>
                        </a:cubicBezTo>
                        <a:cubicBezTo>
                          <a:pt x="12636" y="1507012"/>
                          <a:pt x="4065" y="1478142"/>
                          <a:pt x="0" y="1373067"/>
                        </a:cubicBezTo>
                        <a:cubicBezTo>
                          <a:pt x="-9600" y="1006997"/>
                          <a:pt x="67217" y="546758"/>
                          <a:pt x="0" y="155143"/>
                        </a:cubicBezTo>
                        <a:close/>
                      </a:path>
                      <a:path w="2148613" h="1528211" stroke="0" extrusionOk="0">
                        <a:moveTo>
                          <a:pt x="0" y="155143"/>
                        </a:moveTo>
                        <a:cubicBezTo>
                          <a:pt x="1106" y="73197"/>
                          <a:pt x="8771" y="7218"/>
                          <a:pt x="25838" y="0"/>
                        </a:cubicBezTo>
                        <a:cubicBezTo>
                          <a:pt x="1002803" y="-179818"/>
                          <a:pt x="1332880" y="-174776"/>
                          <a:pt x="2122774" y="0"/>
                        </a:cubicBezTo>
                        <a:cubicBezTo>
                          <a:pt x="2130619" y="-4792"/>
                          <a:pt x="2144177" y="76538"/>
                          <a:pt x="2148613" y="155143"/>
                        </a:cubicBezTo>
                        <a:cubicBezTo>
                          <a:pt x="2137187" y="429868"/>
                          <a:pt x="2122675" y="1228749"/>
                          <a:pt x="2148613" y="1373067"/>
                        </a:cubicBezTo>
                        <a:cubicBezTo>
                          <a:pt x="2146432" y="1468315"/>
                          <a:pt x="2136100" y="1524267"/>
                          <a:pt x="2122774" y="1528211"/>
                        </a:cubicBezTo>
                        <a:cubicBezTo>
                          <a:pt x="1226805" y="1691466"/>
                          <a:pt x="804552" y="1746966"/>
                          <a:pt x="25838" y="1528211"/>
                        </a:cubicBezTo>
                        <a:cubicBezTo>
                          <a:pt x="13246" y="1526613"/>
                          <a:pt x="-11368" y="1465026"/>
                          <a:pt x="0" y="1373067"/>
                        </a:cubicBezTo>
                        <a:cubicBezTo>
                          <a:pt x="-8021" y="1022054"/>
                          <a:pt x="7190" y="404830"/>
                          <a:pt x="0" y="155143"/>
                        </a:cubicBezTo>
                        <a:close/>
                      </a:path>
                      <a:path w="2148613" h="1528211" fill="none" stroke="0" extrusionOk="0">
                        <a:moveTo>
                          <a:pt x="0" y="155143"/>
                        </a:moveTo>
                        <a:cubicBezTo>
                          <a:pt x="3949" y="59900"/>
                          <a:pt x="11118" y="2727"/>
                          <a:pt x="25838" y="0"/>
                        </a:cubicBezTo>
                        <a:cubicBezTo>
                          <a:pt x="835660" y="36693"/>
                          <a:pt x="1306460" y="124826"/>
                          <a:pt x="2122774" y="0"/>
                        </a:cubicBezTo>
                        <a:cubicBezTo>
                          <a:pt x="2136162" y="12321"/>
                          <a:pt x="2151458" y="72070"/>
                          <a:pt x="2148613" y="155143"/>
                        </a:cubicBezTo>
                        <a:cubicBezTo>
                          <a:pt x="2141840" y="646355"/>
                          <a:pt x="2139176" y="760556"/>
                          <a:pt x="2148613" y="1373067"/>
                        </a:cubicBezTo>
                        <a:cubicBezTo>
                          <a:pt x="2145656" y="1452295"/>
                          <a:pt x="2136376" y="1519682"/>
                          <a:pt x="2122774" y="1528211"/>
                        </a:cubicBezTo>
                        <a:cubicBezTo>
                          <a:pt x="1584300" y="1622871"/>
                          <a:pt x="811267" y="1641301"/>
                          <a:pt x="25838" y="1528211"/>
                        </a:cubicBezTo>
                        <a:cubicBezTo>
                          <a:pt x="17356" y="1510551"/>
                          <a:pt x="599" y="1473341"/>
                          <a:pt x="0" y="1373067"/>
                        </a:cubicBezTo>
                        <a:cubicBezTo>
                          <a:pt x="-19222" y="1077139"/>
                          <a:pt x="-4225" y="528010"/>
                          <a:pt x="0" y="155143"/>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solidFill>
                  <a:schemeClr val="tx1"/>
                </a:solidFill>
                <a:latin typeface="Cambria" panose="02040503050406030204" pitchFamily="18" charset="0"/>
              </a:rPr>
              <a:t>Ở </a:t>
            </a:r>
            <a:r>
              <a:rPr lang="en-US" altLang="zh-CN" sz="2800" b="1" dirty="0" err="1">
                <a:solidFill>
                  <a:schemeClr val="tx1"/>
                </a:solidFill>
                <a:latin typeface="Cambria" panose="02040503050406030204" pitchFamily="18" charset="0"/>
              </a:rPr>
              <a:t>xóm</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Bờ</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Giậu</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có</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những</a:t>
            </a:r>
            <a:r>
              <a:rPr lang="en-US" altLang="zh-CN" sz="2800" b="1" dirty="0">
                <a:solidFill>
                  <a:schemeClr val="tx1"/>
                </a:solidFill>
                <a:latin typeface="Cambria" panose="02040503050406030204" pitchFamily="18" charset="0"/>
              </a:rPr>
              <a:t> ai?</a:t>
            </a:r>
            <a:endParaRPr lang="zh-CN" altLang="en-US" sz="2800" b="1" dirty="0">
              <a:solidFill>
                <a:schemeClr val="tx1"/>
              </a:solidFill>
              <a:latin typeface="Cambria" panose="02040503050406030204" pitchFamily="18" charset="0"/>
            </a:endParaRPr>
          </a:p>
        </p:txBody>
      </p:sp>
      <p:sp>
        <p:nvSpPr>
          <p:cNvPr id="13" name="矩形: 圆角 14">
            <a:extLst>
              <a:ext uri="{FF2B5EF4-FFF2-40B4-BE49-F238E27FC236}">
                <a16:creationId xmlns:a16="http://schemas.microsoft.com/office/drawing/2014/main" id="{D6C28678-EE77-EB75-D13C-B1509D1B8059}"/>
              </a:ext>
            </a:extLst>
          </p:cNvPr>
          <p:cNvSpPr/>
          <p:nvPr/>
        </p:nvSpPr>
        <p:spPr>
          <a:xfrm>
            <a:off x="9460823" y="1346661"/>
            <a:ext cx="2165968" cy="1528211"/>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xmlns="" sd="260381700">
                  <a:custGeom>
                    <a:avLst/>
                    <a:gdLst>
                      <a:gd name="connsiteX0" fmla="*/ 0 w 2165968"/>
                      <a:gd name="connsiteY0" fmla="*/ 155143 h 1528211"/>
                      <a:gd name="connsiteX1" fmla="*/ 26047 w 2165968"/>
                      <a:gd name="connsiteY1" fmla="*/ 0 h 1528211"/>
                      <a:gd name="connsiteX2" fmla="*/ 2139920 w 2165968"/>
                      <a:gd name="connsiteY2" fmla="*/ 0 h 1528211"/>
                      <a:gd name="connsiteX3" fmla="*/ 2165968 w 2165968"/>
                      <a:gd name="connsiteY3" fmla="*/ 155143 h 1528211"/>
                      <a:gd name="connsiteX4" fmla="*/ 2165968 w 2165968"/>
                      <a:gd name="connsiteY4" fmla="*/ 1373067 h 1528211"/>
                      <a:gd name="connsiteX5" fmla="*/ 2139920 w 2165968"/>
                      <a:gd name="connsiteY5" fmla="*/ 1528211 h 1528211"/>
                      <a:gd name="connsiteX6" fmla="*/ 26047 w 2165968"/>
                      <a:gd name="connsiteY6" fmla="*/ 1528211 h 1528211"/>
                      <a:gd name="connsiteX7" fmla="*/ 0 w 2165968"/>
                      <a:gd name="connsiteY7" fmla="*/ 1373067 h 1528211"/>
                      <a:gd name="connsiteX8" fmla="*/ 0 w 2165968"/>
                      <a:gd name="connsiteY8" fmla="*/ 155143 h 1528211"/>
                      <a:gd name="connsiteX0" fmla="*/ 0 w 2165968"/>
                      <a:gd name="connsiteY0" fmla="*/ 155143 h 1528211"/>
                      <a:gd name="connsiteX1" fmla="*/ 26047 w 2165968"/>
                      <a:gd name="connsiteY1" fmla="*/ 0 h 1528211"/>
                      <a:gd name="connsiteX2" fmla="*/ 2139920 w 2165968"/>
                      <a:gd name="connsiteY2" fmla="*/ 0 h 1528211"/>
                      <a:gd name="connsiteX3" fmla="*/ 2165968 w 2165968"/>
                      <a:gd name="connsiteY3" fmla="*/ 155143 h 1528211"/>
                      <a:gd name="connsiteX4" fmla="*/ 2165968 w 2165968"/>
                      <a:gd name="connsiteY4" fmla="*/ 1373067 h 1528211"/>
                      <a:gd name="connsiteX5" fmla="*/ 2139920 w 2165968"/>
                      <a:gd name="connsiteY5" fmla="*/ 1528211 h 1528211"/>
                      <a:gd name="connsiteX6" fmla="*/ 26047 w 2165968"/>
                      <a:gd name="connsiteY6" fmla="*/ 1528211 h 1528211"/>
                      <a:gd name="connsiteX7" fmla="*/ 0 w 2165968"/>
                      <a:gd name="connsiteY7" fmla="*/ 1373067 h 1528211"/>
                      <a:gd name="connsiteX8" fmla="*/ 0 w 2165968"/>
                      <a:gd name="connsiteY8" fmla="*/ 155143 h 15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968" h="1528211" fill="none" extrusionOk="0">
                        <a:moveTo>
                          <a:pt x="0" y="155143"/>
                        </a:moveTo>
                        <a:cubicBezTo>
                          <a:pt x="2956" y="59254"/>
                          <a:pt x="11860" y="4525"/>
                          <a:pt x="26047" y="0"/>
                        </a:cubicBezTo>
                        <a:cubicBezTo>
                          <a:pt x="814894" y="103894"/>
                          <a:pt x="1430518" y="129817"/>
                          <a:pt x="2139920" y="0"/>
                        </a:cubicBezTo>
                        <a:cubicBezTo>
                          <a:pt x="2148305" y="8126"/>
                          <a:pt x="2169068" y="54771"/>
                          <a:pt x="2165968" y="155143"/>
                        </a:cubicBezTo>
                        <a:cubicBezTo>
                          <a:pt x="2189398" y="652535"/>
                          <a:pt x="2169316" y="775123"/>
                          <a:pt x="2165968" y="1373067"/>
                        </a:cubicBezTo>
                        <a:cubicBezTo>
                          <a:pt x="2162234" y="1448507"/>
                          <a:pt x="2154700" y="1518928"/>
                          <a:pt x="2139920" y="1528211"/>
                        </a:cubicBezTo>
                        <a:cubicBezTo>
                          <a:pt x="1362013" y="1514040"/>
                          <a:pt x="328624" y="1529848"/>
                          <a:pt x="26047" y="1528211"/>
                        </a:cubicBezTo>
                        <a:cubicBezTo>
                          <a:pt x="12386" y="1510487"/>
                          <a:pt x="4611" y="1479116"/>
                          <a:pt x="0" y="1373067"/>
                        </a:cubicBezTo>
                        <a:cubicBezTo>
                          <a:pt x="-8425" y="1011494"/>
                          <a:pt x="66743" y="547086"/>
                          <a:pt x="0" y="155143"/>
                        </a:cubicBezTo>
                        <a:close/>
                      </a:path>
                      <a:path w="2165968" h="1528211" stroke="0" extrusionOk="0">
                        <a:moveTo>
                          <a:pt x="0" y="155143"/>
                        </a:moveTo>
                        <a:cubicBezTo>
                          <a:pt x="1988" y="70961"/>
                          <a:pt x="7860" y="6953"/>
                          <a:pt x="26047" y="0"/>
                        </a:cubicBezTo>
                        <a:cubicBezTo>
                          <a:pt x="1032262" y="-198379"/>
                          <a:pt x="1366401" y="-135454"/>
                          <a:pt x="2139920" y="0"/>
                        </a:cubicBezTo>
                        <a:cubicBezTo>
                          <a:pt x="2152932" y="2532"/>
                          <a:pt x="2164236" y="75462"/>
                          <a:pt x="2165968" y="155143"/>
                        </a:cubicBezTo>
                        <a:cubicBezTo>
                          <a:pt x="2148018" y="427266"/>
                          <a:pt x="2141299" y="1228876"/>
                          <a:pt x="2165968" y="1373067"/>
                        </a:cubicBezTo>
                        <a:cubicBezTo>
                          <a:pt x="2164284" y="1467977"/>
                          <a:pt x="2153989" y="1522950"/>
                          <a:pt x="2139920" y="1528211"/>
                        </a:cubicBezTo>
                        <a:cubicBezTo>
                          <a:pt x="1221168" y="1661028"/>
                          <a:pt x="821561" y="1711934"/>
                          <a:pt x="26047" y="1528211"/>
                        </a:cubicBezTo>
                        <a:cubicBezTo>
                          <a:pt x="13429" y="1524005"/>
                          <a:pt x="-6347" y="1463908"/>
                          <a:pt x="0" y="1373067"/>
                        </a:cubicBezTo>
                        <a:cubicBezTo>
                          <a:pt x="-6780" y="1024605"/>
                          <a:pt x="7875" y="409008"/>
                          <a:pt x="0" y="155143"/>
                        </a:cubicBezTo>
                        <a:close/>
                      </a:path>
                      <a:path w="2165968" h="1528211" fill="none" stroke="0" extrusionOk="0">
                        <a:moveTo>
                          <a:pt x="0" y="155143"/>
                        </a:moveTo>
                        <a:cubicBezTo>
                          <a:pt x="3279" y="59835"/>
                          <a:pt x="10651" y="3859"/>
                          <a:pt x="26047" y="0"/>
                        </a:cubicBezTo>
                        <a:cubicBezTo>
                          <a:pt x="846457" y="42836"/>
                          <a:pt x="1338996" y="107209"/>
                          <a:pt x="2139920" y="0"/>
                        </a:cubicBezTo>
                        <a:cubicBezTo>
                          <a:pt x="2153699" y="4762"/>
                          <a:pt x="2167508" y="66391"/>
                          <a:pt x="2165968" y="155143"/>
                        </a:cubicBezTo>
                        <a:cubicBezTo>
                          <a:pt x="2164358" y="643446"/>
                          <a:pt x="2152444" y="752239"/>
                          <a:pt x="2165968" y="1373067"/>
                        </a:cubicBezTo>
                        <a:cubicBezTo>
                          <a:pt x="2162538" y="1452966"/>
                          <a:pt x="2152850" y="1519250"/>
                          <a:pt x="2139920" y="1528211"/>
                        </a:cubicBezTo>
                        <a:cubicBezTo>
                          <a:pt x="1525978" y="1622871"/>
                          <a:pt x="590901" y="1641301"/>
                          <a:pt x="26047" y="1528211"/>
                        </a:cubicBezTo>
                        <a:cubicBezTo>
                          <a:pt x="15291" y="1512540"/>
                          <a:pt x="-405" y="1473627"/>
                          <a:pt x="0" y="1373067"/>
                        </a:cubicBezTo>
                        <a:cubicBezTo>
                          <a:pt x="-18526" y="1075719"/>
                          <a:pt x="-3949" y="529166"/>
                          <a:pt x="0" y="155143"/>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rPr>
              <a:t>Thằn</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lằn</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đã</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nghe</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thấy</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gì</a:t>
            </a:r>
            <a:r>
              <a:rPr lang="en-US" altLang="zh-CN" sz="2800" b="1" dirty="0">
                <a:solidFill>
                  <a:schemeClr val="tx1"/>
                </a:solidFill>
                <a:latin typeface="Cambria" panose="02040503050406030204" pitchFamily="18" charset="0"/>
              </a:rPr>
              <a:t>?</a:t>
            </a:r>
            <a:endParaRPr lang="zh-CN" altLang="en-US" sz="2800" b="1" dirty="0">
              <a:solidFill>
                <a:schemeClr val="tx1"/>
              </a:solidFill>
              <a:latin typeface="Cambria" panose="02040503050406030204" pitchFamily="18" charset="0"/>
            </a:endParaRPr>
          </a:p>
        </p:txBody>
      </p:sp>
      <p:sp>
        <p:nvSpPr>
          <p:cNvPr id="14" name="矩形: 圆角 14">
            <a:extLst>
              <a:ext uri="{FF2B5EF4-FFF2-40B4-BE49-F238E27FC236}">
                <a16:creationId xmlns:a16="http://schemas.microsoft.com/office/drawing/2014/main" id="{E25C4400-A13F-EA72-8D8A-654BCFB7D2A8}"/>
              </a:ext>
            </a:extLst>
          </p:cNvPr>
          <p:cNvSpPr/>
          <p:nvPr/>
        </p:nvSpPr>
        <p:spPr>
          <a:xfrm>
            <a:off x="551800" y="4289367"/>
            <a:ext cx="2234930" cy="1895302"/>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xmlns="" sd="260381700">
                  <a:custGeom>
                    <a:avLst/>
                    <a:gdLst>
                      <a:gd name="connsiteX0" fmla="*/ 0 w 2234930"/>
                      <a:gd name="connsiteY0" fmla="*/ 192410 h 1895302"/>
                      <a:gd name="connsiteX1" fmla="*/ 26876 w 2234930"/>
                      <a:gd name="connsiteY1" fmla="*/ 0 h 1895302"/>
                      <a:gd name="connsiteX2" fmla="*/ 2208053 w 2234930"/>
                      <a:gd name="connsiteY2" fmla="*/ 0 h 1895302"/>
                      <a:gd name="connsiteX3" fmla="*/ 2234930 w 2234930"/>
                      <a:gd name="connsiteY3" fmla="*/ 192410 h 1895302"/>
                      <a:gd name="connsiteX4" fmla="*/ 2234930 w 2234930"/>
                      <a:gd name="connsiteY4" fmla="*/ 1702891 h 1895302"/>
                      <a:gd name="connsiteX5" fmla="*/ 2208053 w 2234930"/>
                      <a:gd name="connsiteY5" fmla="*/ 1895302 h 1895302"/>
                      <a:gd name="connsiteX6" fmla="*/ 26876 w 2234930"/>
                      <a:gd name="connsiteY6" fmla="*/ 1895302 h 1895302"/>
                      <a:gd name="connsiteX7" fmla="*/ 0 w 2234930"/>
                      <a:gd name="connsiteY7" fmla="*/ 1702891 h 1895302"/>
                      <a:gd name="connsiteX8" fmla="*/ 0 w 2234930"/>
                      <a:gd name="connsiteY8" fmla="*/ 192410 h 1895302"/>
                      <a:gd name="connsiteX0" fmla="*/ 0 w 2234930"/>
                      <a:gd name="connsiteY0" fmla="*/ 192410 h 1895302"/>
                      <a:gd name="connsiteX1" fmla="*/ 26876 w 2234930"/>
                      <a:gd name="connsiteY1" fmla="*/ 0 h 1895302"/>
                      <a:gd name="connsiteX2" fmla="*/ 2208053 w 2234930"/>
                      <a:gd name="connsiteY2" fmla="*/ 0 h 1895302"/>
                      <a:gd name="connsiteX3" fmla="*/ 2234930 w 2234930"/>
                      <a:gd name="connsiteY3" fmla="*/ 192410 h 1895302"/>
                      <a:gd name="connsiteX4" fmla="*/ 2234930 w 2234930"/>
                      <a:gd name="connsiteY4" fmla="*/ 1702891 h 1895302"/>
                      <a:gd name="connsiteX5" fmla="*/ 2208053 w 2234930"/>
                      <a:gd name="connsiteY5" fmla="*/ 1895302 h 1895302"/>
                      <a:gd name="connsiteX6" fmla="*/ 26876 w 2234930"/>
                      <a:gd name="connsiteY6" fmla="*/ 1895302 h 1895302"/>
                      <a:gd name="connsiteX7" fmla="*/ 0 w 2234930"/>
                      <a:gd name="connsiteY7" fmla="*/ 1702891 h 1895302"/>
                      <a:gd name="connsiteX8" fmla="*/ 0 w 2234930"/>
                      <a:gd name="connsiteY8" fmla="*/ 192410 h 18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930" h="1895302" fill="none" extrusionOk="0">
                        <a:moveTo>
                          <a:pt x="0" y="192410"/>
                        </a:moveTo>
                        <a:cubicBezTo>
                          <a:pt x="3697" y="73125"/>
                          <a:pt x="12152" y="3730"/>
                          <a:pt x="26876" y="0"/>
                        </a:cubicBezTo>
                        <a:cubicBezTo>
                          <a:pt x="828960" y="128677"/>
                          <a:pt x="1447569" y="96364"/>
                          <a:pt x="2208053" y="0"/>
                        </a:cubicBezTo>
                        <a:cubicBezTo>
                          <a:pt x="2211991" y="13420"/>
                          <a:pt x="2237719" y="70486"/>
                          <a:pt x="2234930" y="192410"/>
                        </a:cubicBezTo>
                        <a:cubicBezTo>
                          <a:pt x="2260659" y="807817"/>
                          <a:pt x="2239300" y="960672"/>
                          <a:pt x="2234930" y="1702891"/>
                        </a:cubicBezTo>
                        <a:cubicBezTo>
                          <a:pt x="2232286" y="1797882"/>
                          <a:pt x="2223618" y="1881980"/>
                          <a:pt x="2208053" y="1895302"/>
                        </a:cubicBezTo>
                        <a:cubicBezTo>
                          <a:pt x="1600548" y="1881131"/>
                          <a:pt x="708214" y="1896939"/>
                          <a:pt x="26876" y="1895302"/>
                        </a:cubicBezTo>
                        <a:cubicBezTo>
                          <a:pt x="12721" y="1875003"/>
                          <a:pt x="2240" y="1828587"/>
                          <a:pt x="0" y="1702891"/>
                        </a:cubicBezTo>
                        <a:cubicBezTo>
                          <a:pt x="-6641" y="1268245"/>
                          <a:pt x="93338" y="671089"/>
                          <a:pt x="0" y="192410"/>
                        </a:cubicBezTo>
                        <a:close/>
                      </a:path>
                      <a:path w="2234930" h="1895302" stroke="0" extrusionOk="0">
                        <a:moveTo>
                          <a:pt x="0" y="192410"/>
                        </a:moveTo>
                        <a:cubicBezTo>
                          <a:pt x="929" y="90842"/>
                          <a:pt x="11033" y="9570"/>
                          <a:pt x="26876" y="0"/>
                        </a:cubicBezTo>
                        <a:cubicBezTo>
                          <a:pt x="1045915" y="-219380"/>
                          <a:pt x="1404684" y="-173906"/>
                          <a:pt x="2208053" y="0"/>
                        </a:cubicBezTo>
                        <a:cubicBezTo>
                          <a:pt x="2222141" y="4507"/>
                          <a:pt x="2220385" y="98508"/>
                          <a:pt x="2234930" y="192410"/>
                        </a:cubicBezTo>
                        <a:cubicBezTo>
                          <a:pt x="2219142" y="532262"/>
                          <a:pt x="2205502" y="1523938"/>
                          <a:pt x="2234930" y="1702891"/>
                        </a:cubicBezTo>
                        <a:cubicBezTo>
                          <a:pt x="2233607" y="1820229"/>
                          <a:pt x="2222480" y="1889305"/>
                          <a:pt x="2208053" y="1895302"/>
                        </a:cubicBezTo>
                        <a:cubicBezTo>
                          <a:pt x="1281418" y="2100921"/>
                          <a:pt x="836199" y="2155319"/>
                          <a:pt x="26876" y="1895302"/>
                        </a:cubicBezTo>
                        <a:cubicBezTo>
                          <a:pt x="14007" y="1883359"/>
                          <a:pt x="-8452" y="1815801"/>
                          <a:pt x="0" y="1702891"/>
                        </a:cubicBezTo>
                        <a:cubicBezTo>
                          <a:pt x="-29394" y="1227136"/>
                          <a:pt x="5473" y="496065"/>
                          <a:pt x="0" y="192410"/>
                        </a:cubicBezTo>
                        <a:close/>
                      </a:path>
                      <a:path w="2234930" h="1895302" fill="none" stroke="0" extrusionOk="0">
                        <a:moveTo>
                          <a:pt x="0" y="192410"/>
                        </a:moveTo>
                        <a:cubicBezTo>
                          <a:pt x="2616" y="74115"/>
                          <a:pt x="11469" y="3387"/>
                          <a:pt x="26876" y="0"/>
                        </a:cubicBezTo>
                        <a:cubicBezTo>
                          <a:pt x="864490" y="48515"/>
                          <a:pt x="1378103" y="126619"/>
                          <a:pt x="2208053" y="0"/>
                        </a:cubicBezTo>
                        <a:cubicBezTo>
                          <a:pt x="2222231" y="6580"/>
                          <a:pt x="2237412" y="85258"/>
                          <a:pt x="2234930" y="192410"/>
                        </a:cubicBezTo>
                        <a:cubicBezTo>
                          <a:pt x="2216733" y="807048"/>
                          <a:pt x="2217203" y="928652"/>
                          <a:pt x="2234930" y="1702891"/>
                        </a:cubicBezTo>
                        <a:cubicBezTo>
                          <a:pt x="2232102" y="1800398"/>
                          <a:pt x="2220872" y="1884092"/>
                          <a:pt x="2208053" y="1895302"/>
                        </a:cubicBezTo>
                        <a:cubicBezTo>
                          <a:pt x="1314647" y="1989962"/>
                          <a:pt x="430911" y="2008392"/>
                          <a:pt x="26876" y="1895302"/>
                        </a:cubicBezTo>
                        <a:cubicBezTo>
                          <a:pt x="17450" y="1874983"/>
                          <a:pt x="-4689" y="1828707"/>
                          <a:pt x="0" y="1702891"/>
                        </a:cubicBezTo>
                        <a:cubicBezTo>
                          <a:pt x="-38347" y="1365519"/>
                          <a:pt x="-7504" y="649952"/>
                          <a:pt x="0" y="192410"/>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rPr>
              <a:t>Cụ</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cóc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đã</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giải</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thích</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những</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gì</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về</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tắc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kè</a:t>
            </a:r>
            <a:r>
              <a:rPr lang="en-US" altLang="zh-CN" sz="2800" b="1" dirty="0">
                <a:solidFill>
                  <a:schemeClr val="tx1"/>
                </a:solidFill>
                <a:latin typeface="Cambria" panose="02040503050406030204" pitchFamily="18" charset="0"/>
              </a:rPr>
              <a:t>?</a:t>
            </a:r>
            <a:endParaRPr lang="zh-CN" altLang="en-US" sz="2800" b="1" dirty="0">
              <a:solidFill>
                <a:schemeClr val="tx1"/>
              </a:solidFill>
              <a:latin typeface="Cambria" panose="02040503050406030204" pitchFamily="18" charset="0"/>
            </a:endParaRPr>
          </a:p>
        </p:txBody>
      </p:sp>
      <p:sp>
        <p:nvSpPr>
          <p:cNvPr id="15" name="矩形: 圆角 14">
            <a:extLst>
              <a:ext uri="{FF2B5EF4-FFF2-40B4-BE49-F238E27FC236}">
                <a16:creationId xmlns:a16="http://schemas.microsoft.com/office/drawing/2014/main" id="{F55339A9-400F-3ADB-6A49-DC97C8505A8F}"/>
              </a:ext>
            </a:extLst>
          </p:cNvPr>
          <p:cNvSpPr/>
          <p:nvPr/>
        </p:nvSpPr>
        <p:spPr>
          <a:xfrm>
            <a:off x="9221322" y="3563239"/>
            <a:ext cx="2566219" cy="3035241"/>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 name="connsiteX0" fmla="*/ 272275 w 9938643"/>
              <a:gd name="connsiteY0" fmla="*/ 192208 h 1299025"/>
              <a:gd name="connsiteX1" fmla="*/ 388515 w 9938643"/>
              <a:gd name="connsiteY1" fmla="*/ 75968 h 1299025"/>
              <a:gd name="connsiteX2" fmla="*/ 5109158 w 9938643"/>
              <a:gd name="connsiteY2" fmla="*/ 26154 h 1299025"/>
              <a:gd name="connsiteX3" fmla="*/ 9822035 w 9938643"/>
              <a:gd name="connsiteY3" fmla="*/ 75968 h 1299025"/>
              <a:gd name="connsiteX4" fmla="*/ 9938275 w 9938643"/>
              <a:gd name="connsiteY4" fmla="*/ 192208 h 1299025"/>
              <a:gd name="connsiteX5" fmla="*/ 9938275 w 9938643"/>
              <a:gd name="connsiteY5" fmla="*/ 1104727 h 1299025"/>
              <a:gd name="connsiteX6" fmla="*/ 9822035 w 9938643"/>
              <a:gd name="connsiteY6" fmla="*/ 1220967 h 1299025"/>
              <a:gd name="connsiteX7" fmla="*/ 388515 w 9938643"/>
              <a:gd name="connsiteY7" fmla="*/ 1220967 h 1299025"/>
              <a:gd name="connsiteX8" fmla="*/ 272275 w 9938643"/>
              <a:gd name="connsiteY8" fmla="*/ 1104727 h 1299025"/>
              <a:gd name="connsiteX9" fmla="*/ 272275 w 9938643"/>
              <a:gd name="connsiteY9" fmla="*/ 192208 h 1299025"/>
              <a:gd name="connsiteX0" fmla="*/ 272275 w 9938643"/>
              <a:gd name="connsiteY0" fmla="*/ 192208 h 1299025"/>
              <a:gd name="connsiteX1" fmla="*/ 388515 w 9938643"/>
              <a:gd name="connsiteY1" fmla="*/ 75968 h 1299025"/>
              <a:gd name="connsiteX2" fmla="*/ 9822035 w 9938643"/>
              <a:gd name="connsiteY2" fmla="*/ 75968 h 1299025"/>
              <a:gd name="connsiteX3" fmla="*/ 9938275 w 9938643"/>
              <a:gd name="connsiteY3" fmla="*/ 192208 h 1299025"/>
              <a:gd name="connsiteX4" fmla="*/ 9938275 w 9938643"/>
              <a:gd name="connsiteY4" fmla="*/ 1104727 h 1299025"/>
              <a:gd name="connsiteX5" fmla="*/ 9822035 w 9938643"/>
              <a:gd name="connsiteY5" fmla="*/ 1220967 h 1299025"/>
              <a:gd name="connsiteX6" fmla="*/ 388515 w 9938643"/>
              <a:gd name="connsiteY6" fmla="*/ 1220967 h 1299025"/>
              <a:gd name="connsiteX7" fmla="*/ 272275 w 9938643"/>
              <a:gd name="connsiteY7" fmla="*/ 1104727 h 1299025"/>
              <a:gd name="connsiteX8" fmla="*/ 272275 w 9938643"/>
              <a:gd name="connsiteY8" fmla="*/ 192208 h 12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8643" h="1299025" fill="none" extrusionOk="0">
                <a:moveTo>
                  <a:pt x="272275" y="192208"/>
                </a:moveTo>
                <a:cubicBezTo>
                  <a:pt x="282440" y="120728"/>
                  <a:pt x="-417632" y="103644"/>
                  <a:pt x="388515" y="75968"/>
                </a:cubicBezTo>
                <a:cubicBezTo>
                  <a:pt x="1194662" y="48292"/>
                  <a:pt x="3536905" y="26154"/>
                  <a:pt x="5109158" y="26154"/>
                </a:cubicBezTo>
                <a:cubicBezTo>
                  <a:pt x="6681411" y="26154"/>
                  <a:pt x="9006451" y="62523"/>
                  <a:pt x="9822035" y="75968"/>
                </a:cubicBezTo>
                <a:cubicBezTo>
                  <a:pt x="9883810" y="78233"/>
                  <a:pt x="9940420" y="122264"/>
                  <a:pt x="9938275" y="192208"/>
                </a:cubicBezTo>
                <a:cubicBezTo>
                  <a:pt x="9942108" y="557022"/>
                  <a:pt x="9914126" y="652079"/>
                  <a:pt x="9938275" y="1104727"/>
                </a:cubicBezTo>
                <a:cubicBezTo>
                  <a:pt x="9931014" y="1162620"/>
                  <a:pt x="9887152" y="1214937"/>
                  <a:pt x="9822035" y="1220967"/>
                </a:cubicBezTo>
                <a:lnTo>
                  <a:pt x="388515" y="1220967"/>
                </a:lnTo>
                <a:cubicBezTo>
                  <a:pt x="325248" y="1211585"/>
                  <a:pt x="278198" y="1179705"/>
                  <a:pt x="272275" y="1104727"/>
                </a:cubicBezTo>
                <a:cubicBezTo>
                  <a:pt x="268269" y="855284"/>
                  <a:pt x="302034" y="513780"/>
                  <a:pt x="272275" y="192208"/>
                </a:cubicBezTo>
                <a:close/>
              </a:path>
              <a:path w="9938643" h="1299025" stroke="0" extrusionOk="0">
                <a:moveTo>
                  <a:pt x="272275" y="192208"/>
                </a:moveTo>
                <a:cubicBezTo>
                  <a:pt x="281689" y="128902"/>
                  <a:pt x="321427" y="81803"/>
                  <a:pt x="388515" y="75968"/>
                </a:cubicBezTo>
                <a:cubicBezTo>
                  <a:pt x="4624761" y="-36075"/>
                  <a:pt x="6409444" y="-13970"/>
                  <a:pt x="9822035" y="75968"/>
                </a:cubicBezTo>
                <a:cubicBezTo>
                  <a:pt x="9886109" y="79328"/>
                  <a:pt x="9939178" y="131931"/>
                  <a:pt x="9938275" y="192208"/>
                </a:cubicBezTo>
                <a:cubicBezTo>
                  <a:pt x="9926119" y="400659"/>
                  <a:pt x="9884310" y="997569"/>
                  <a:pt x="9938275" y="1104727"/>
                </a:cubicBezTo>
                <a:cubicBezTo>
                  <a:pt x="9933770" y="1175500"/>
                  <a:pt x="9881288" y="1218253"/>
                  <a:pt x="9822035" y="1220967"/>
                </a:cubicBezTo>
                <a:cubicBezTo>
                  <a:pt x="5707326" y="1315627"/>
                  <a:pt x="3981855" y="1334057"/>
                  <a:pt x="388515" y="1220967"/>
                </a:cubicBezTo>
                <a:cubicBezTo>
                  <a:pt x="333017" y="1212957"/>
                  <a:pt x="260780" y="1172162"/>
                  <a:pt x="272275" y="1104727"/>
                </a:cubicBezTo>
                <a:cubicBezTo>
                  <a:pt x="258981" y="849390"/>
                  <a:pt x="330996" y="410933"/>
                  <a:pt x="272275" y="192208"/>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xmlns="" sd="260381700">
                  <a:custGeom>
                    <a:avLst/>
                    <a:gdLst>
                      <a:gd name="connsiteX0" fmla="*/ 70303 w 2566219"/>
                      <a:gd name="connsiteY0" fmla="*/ 449104 h 3035241"/>
                      <a:gd name="connsiteX1" fmla="*/ 100316 w 2566219"/>
                      <a:gd name="connsiteY1" fmla="*/ 177503 h 3035241"/>
                      <a:gd name="connsiteX2" fmla="*/ 1319216 w 2566219"/>
                      <a:gd name="connsiteY2" fmla="*/ 61110 h 3035241"/>
                      <a:gd name="connsiteX3" fmla="*/ 2536110 w 2566219"/>
                      <a:gd name="connsiteY3" fmla="*/ 177503 h 3035241"/>
                      <a:gd name="connsiteX4" fmla="*/ 2566123 w 2566219"/>
                      <a:gd name="connsiteY4" fmla="*/ 449104 h 3035241"/>
                      <a:gd name="connsiteX5" fmla="*/ 2566123 w 2566219"/>
                      <a:gd name="connsiteY5" fmla="*/ 2581253 h 3035241"/>
                      <a:gd name="connsiteX6" fmla="*/ 2536110 w 2566219"/>
                      <a:gd name="connsiteY6" fmla="*/ 2852854 h 3035241"/>
                      <a:gd name="connsiteX7" fmla="*/ 100316 w 2566219"/>
                      <a:gd name="connsiteY7" fmla="*/ 2852854 h 3035241"/>
                      <a:gd name="connsiteX8" fmla="*/ 70303 w 2566219"/>
                      <a:gd name="connsiteY8" fmla="*/ 2581253 h 3035241"/>
                      <a:gd name="connsiteX9" fmla="*/ 70303 w 2566219"/>
                      <a:gd name="connsiteY9" fmla="*/ 449104 h 3035241"/>
                      <a:gd name="connsiteX0" fmla="*/ 70303 w 2566219"/>
                      <a:gd name="connsiteY0" fmla="*/ 449104 h 3035241"/>
                      <a:gd name="connsiteX1" fmla="*/ 100316 w 2566219"/>
                      <a:gd name="connsiteY1" fmla="*/ 177503 h 3035241"/>
                      <a:gd name="connsiteX2" fmla="*/ 2536110 w 2566219"/>
                      <a:gd name="connsiteY2" fmla="*/ 177503 h 3035241"/>
                      <a:gd name="connsiteX3" fmla="*/ 2566123 w 2566219"/>
                      <a:gd name="connsiteY3" fmla="*/ 449104 h 3035241"/>
                      <a:gd name="connsiteX4" fmla="*/ 2566123 w 2566219"/>
                      <a:gd name="connsiteY4" fmla="*/ 2581253 h 3035241"/>
                      <a:gd name="connsiteX5" fmla="*/ 2536110 w 2566219"/>
                      <a:gd name="connsiteY5" fmla="*/ 2852854 h 3035241"/>
                      <a:gd name="connsiteX6" fmla="*/ 100316 w 2566219"/>
                      <a:gd name="connsiteY6" fmla="*/ 2852854 h 3035241"/>
                      <a:gd name="connsiteX7" fmla="*/ 70303 w 2566219"/>
                      <a:gd name="connsiteY7" fmla="*/ 2581253 h 3035241"/>
                      <a:gd name="connsiteX8" fmla="*/ 70303 w 2566219"/>
                      <a:gd name="connsiteY8" fmla="*/ 449104 h 303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219" h="3035241" fill="none" extrusionOk="0">
                        <a:moveTo>
                          <a:pt x="70303" y="449104"/>
                        </a:moveTo>
                        <a:cubicBezTo>
                          <a:pt x="52564" y="286669"/>
                          <a:pt x="-96669" y="262030"/>
                          <a:pt x="100316" y="177503"/>
                        </a:cubicBezTo>
                        <a:cubicBezTo>
                          <a:pt x="273160" y="145843"/>
                          <a:pt x="925515" y="28250"/>
                          <a:pt x="1319216" y="61110"/>
                        </a:cubicBezTo>
                        <a:cubicBezTo>
                          <a:pt x="1736807" y="66508"/>
                          <a:pt x="2358308" y="169286"/>
                          <a:pt x="2536110" y="177503"/>
                        </a:cubicBezTo>
                        <a:cubicBezTo>
                          <a:pt x="2544935" y="176608"/>
                          <a:pt x="2568366" y="274601"/>
                          <a:pt x="2566123" y="449104"/>
                        </a:cubicBezTo>
                        <a:cubicBezTo>
                          <a:pt x="2593000" y="1320050"/>
                          <a:pt x="2573724" y="1530061"/>
                          <a:pt x="2566123" y="2581253"/>
                        </a:cubicBezTo>
                        <a:cubicBezTo>
                          <a:pt x="2564571" y="2713275"/>
                          <a:pt x="2554179" y="2841050"/>
                          <a:pt x="2536110" y="2852854"/>
                        </a:cubicBezTo>
                        <a:cubicBezTo>
                          <a:pt x="2182260" y="2928822"/>
                          <a:pt x="768191" y="2683125"/>
                          <a:pt x="100316" y="2852854"/>
                        </a:cubicBezTo>
                        <a:cubicBezTo>
                          <a:pt x="82914" y="2833688"/>
                          <a:pt x="65634" y="2754805"/>
                          <a:pt x="70303" y="2581253"/>
                        </a:cubicBezTo>
                        <a:cubicBezTo>
                          <a:pt x="110659" y="1962924"/>
                          <a:pt x="47786" y="1147701"/>
                          <a:pt x="70303" y="449104"/>
                        </a:cubicBezTo>
                        <a:close/>
                      </a:path>
                      <a:path w="2566219" h="3035241" stroke="0" extrusionOk="0">
                        <a:moveTo>
                          <a:pt x="70303" y="449104"/>
                        </a:moveTo>
                        <a:cubicBezTo>
                          <a:pt x="71667" y="299641"/>
                          <a:pt x="81899" y="191573"/>
                          <a:pt x="100316" y="177503"/>
                        </a:cubicBezTo>
                        <a:cubicBezTo>
                          <a:pt x="1141406" y="-105397"/>
                          <a:pt x="1578833" y="-39719"/>
                          <a:pt x="2536110" y="177503"/>
                        </a:cubicBezTo>
                        <a:cubicBezTo>
                          <a:pt x="2534249" y="197679"/>
                          <a:pt x="2574334" y="291755"/>
                          <a:pt x="2566123" y="449104"/>
                        </a:cubicBezTo>
                        <a:cubicBezTo>
                          <a:pt x="2577058" y="963983"/>
                          <a:pt x="2539363" y="2374291"/>
                          <a:pt x="2566123" y="2581253"/>
                        </a:cubicBezTo>
                        <a:cubicBezTo>
                          <a:pt x="2564921" y="2748001"/>
                          <a:pt x="2548524" y="2847152"/>
                          <a:pt x="2536110" y="2852854"/>
                        </a:cubicBezTo>
                        <a:cubicBezTo>
                          <a:pt x="1467309" y="3061207"/>
                          <a:pt x="1017115" y="3037659"/>
                          <a:pt x="100316" y="2852854"/>
                        </a:cubicBezTo>
                        <a:cubicBezTo>
                          <a:pt x="87950" y="2830473"/>
                          <a:pt x="74063" y="2732382"/>
                          <a:pt x="70303" y="2581253"/>
                        </a:cubicBezTo>
                        <a:cubicBezTo>
                          <a:pt x="102281" y="1939714"/>
                          <a:pt x="78063" y="957473"/>
                          <a:pt x="70303" y="449104"/>
                        </a:cubicBezTo>
                        <a:close/>
                      </a:path>
                      <a:path w="2566219" h="3035241" fill="none" stroke="0" extrusionOk="0">
                        <a:moveTo>
                          <a:pt x="70303" y="449104"/>
                        </a:moveTo>
                        <a:cubicBezTo>
                          <a:pt x="102587" y="284896"/>
                          <a:pt x="-120634" y="268009"/>
                          <a:pt x="100316" y="177503"/>
                        </a:cubicBezTo>
                        <a:cubicBezTo>
                          <a:pt x="291572" y="85385"/>
                          <a:pt x="899499" y="72442"/>
                          <a:pt x="1319216" y="61110"/>
                        </a:cubicBezTo>
                        <a:cubicBezTo>
                          <a:pt x="1724844" y="70193"/>
                          <a:pt x="2333580" y="181064"/>
                          <a:pt x="2536110" y="177503"/>
                        </a:cubicBezTo>
                        <a:cubicBezTo>
                          <a:pt x="2538141" y="190648"/>
                          <a:pt x="2560816" y="273622"/>
                          <a:pt x="2566123" y="449104"/>
                        </a:cubicBezTo>
                        <a:cubicBezTo>
                          <a:pt x="2560613" y="1310998"/>
                          <a:pt x="2528179" y="1506210"/>
                          <a:pt x="2566123" y="2581253"/>
                        </a:cubicBezTo>
                        <a:cubicBezTo>
                          <a:pt x="2565885" y="2715657"/>
                          <a:pt x="2550911" y="2841438"/>
                          <a:pt x="2536110" y="2852854"/>
                        </a:cubicBezTo>
                        <a:cubicBezTo>
                          <a:pt x="1589748" y="2948944"/>
                          <a:pt x="393237" y="2995629"/>
                          <a:pt x="100316" y="2852854"/>
                        </a:cubicBezTo>
                        <a:cubicBezTo>
                          <a:pt x="82930" y="2833054"/>
                          <a:pt x="69151" y="2742509"/>
                          <a:pt x="70303" y="2581253"/>
                        </a:cubicBezTo>
                        <a:cubicBezTo>
                          <a:pt x="161170" y="1932581"/>
                          <a:pt x="83270" y="1281651"/>
                          <a:pt x="70303" y="449104"/>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rPr>
              <a:t>Hàng</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xóm</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của</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tắc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kè</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quyết</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định</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làm</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gì</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sau</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khi</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hiểu</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về</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tắc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kè</a:t>
            </a:r>
            <a:r>
              <a:rPr lang="en-US" altLang="zh-CN" sz="2800" b="1" dirty="0">
                <a:solidFill>
                  <a:schemeClr val="tx1"/>
                </a:solidFill>
                <a:latin typeface="Cambria" panose="02040503050406030204" pitchFamily="18" charset="0"/>
              </a:rPr>
              <a:t>?</a:t>
            </a:r>
            <a:endParaRPr lang="zh-CN" altLang="en-US" sz="2800"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11638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453966" y="507184"/>
            <a:ext cx="11119197" cy="461665"/>
          </a:xfrm>
          <a:prstGeom prst="rect">
            <a:avLst/>
          </a:prstGeom>
          <a:noFill/>
        </p:spPr>
        <p:txBody>
          <a:bodyPr wrap="square">
            <a:spAutoFit/>
          </a:bodyPr>
          <a:lstStyle/>
          <a:p>
            <a:pPr algn="ctr"/>
            <a:r>
              <a:rPr lang="nl-NL" sz="2400" b="1" dirty="0">
                <a:effectLst/>
                <a:latin typeface="Cambria" panose="02040503050406030204" pitchFamily="18" charset="0"/>
                <a:ea typeface="Cambria" panose="02040503050406030204" pitchFamily="18" charset="0"/>
              </a:rPr>
              <a:t>Nghe và kể lại câu chuyện.</a:t>
            </a:r>
          </a:p>
        </p:txBody>
      </p:sp>
      <p:pic>
        <p:nvPicPr>
          <p:cNvPr id="3" name="Hình ảnh 2">
            <a:extLst>
              <a:ext uri="{FF2B5EF4-FFF2-40B4-BE49-F238E27FC236}">
                <a16:creationId xmlns:a16="http://schemas.microsoft.com/office/drawing/2014/main" id="{09845F34-5782-CBC8-9254-EF4EB791A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384" y="3740742"/>
            <a:ext cx="3061538" cy="2700000"/>
          </a:xfrm>
          <a:prstGeom prst="rect">
            <a:avLst/>
          </a:prstGeom>
        </p:spPr>
      </p:pic>
      <p:pic>
        <p:nvPicPr>
          <p:cNvPr id="7" name="Hình ảnh 6">
            <a:extLst>
              <a:ext uri="{FF2B5EF4-FFF2-40B4-BE49-F238E27FC236}">
                <a16:creationId xmlns:a16="http://schemas.microsoft.com/office/drawing/2014/main" id="{E1F80CB8-F20E-DE8E-9743-B43C25011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190" y="3740742"/>
            <a:ext cx="2962702" cy="2700000"/>
          </a:xfrm>
          <a:prstGeom prst="rect">
            <a:avLst/>
          </a:prstGeom>
        </p:spPr>
      </p:pic>
      <p:pic>
        <p:nvPicPr>
          <p:cNvPr id="9" name="Hình ảnh 8">
            <a:extLst>
              <a:ext uri="{FF2B5EF4-FFF2-40B4-BE49-F238E27FC236}">
                <a16:creationId xmlns:a16="http://schemas.microsoft.com/office/drawing/2014/main" id="{C2EA78C6-B830-BC4D-AE48-4A6D2EDA3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556" y="968849"/>
            <a:ext cx="2967035" cy="2700000"/>
          </a:xfrm>
          <a:prstGeom prst="rect">
            <a:avLst/>
          </a:prstGeom>
        </p:spPr>
      </p:pic>
      <p:pic>
        <p:nvPicPr>
          <p:cNvPr id="11" name="Hình ảnh 10">
            <a:extLst>
              <a:ext uri="{FF2B5EF4-FFF2-40B4-BE49-F238E27FC236}">
                <a16:creationId xmlns:a16="http://schemas.microsoft.com/office/drawing/2014/main" id="{397AB752-C1DC-EF83-0742-DD62B535D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630" y="968849"/>
            <a:ext cx="2951512" cy="2700000"/>
          </a:xfrm>
          <a:prstGeom prst="rect">
            <a:avLst/>
          </a:prstGeom>
        </p:spPr>
      </p:pic>
    </p:spTree>
    <p:extLst>
      <p:ext uri="{BB962C8B-B14F-4D97-AF65-F5344CB8AC3E}">
        <p14:creationId xmlns:p14="http://schemas.microsoft.com/office/powerpoint/2010/main" val="22742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3"/>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3"/>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1857895" y="867402"/>
            <a:ext cx="8847050" cy="578882"/>
          </a:xfrm>
          <a:prstGeom prst="wedgeRoundRectCallout">
            <a:avLst>
              <a:gd name="adj1" fmla="val 44835"/>
              <a:gd name="adj2" fmla="val 131025"/>
              <a:gd name="adj3" fmla="val 16667"/>
            </a:avLst>
          </a:prstGeom>
          <a:solidFill>
            <a:schemeClr val="bg1"/>
          </a:solidFill>
          <a:ln w="19050">
            <a:solidFill>
              <a:srgbClr val="087521"/>
            </a:solidFill>
            <a:prstDash val="dash"/>
          </a:ln>
        </p:spPr>
        <p:txBody>
          <a:bodyPr wrap="square">
            <a:spAutoFit/>
          </a:bodyPr>
          <a:lstStyle/>
          <a:p>
            <a:r>
              <a:rPr lang="vi-VN" sz="2800" b="1" dirty="0">
                <a:effectLst/>
                <a:latin typeface="Cambria" panose="02040503050406030204" pitchFamily="18" charset="0"/>
                <a:ea typeface="Cambria" panose="02040503050406030204" pitchFamily="18" charset="0"/>
              </a:rPr>
              <a:t>Em </a:t>
            </a:r>
            <a:r>
              <a:rPr lang="vi-VN" sz="2800" b="1" dirty="0" err="1">
                <a:effectLst/>
                <a:latin typeface="Cambria" panose="02040503050406030204" pitchFamily="18" charset="0"/>
                <a:ea typeface="Cambria" panose="02040503050406030204" pitchFamily="18" charset="0"/>
              </a:rPr>
              <a:t>học</a:t>
            </a:r>
            <a:r>
              <a:rPr lang="vi-VN" sz="2800" b="1" dirty="0">
                <a:effectLst/>
                <a:latin typeface="Cambria" panose="02040503050406030204" pitchFamily="18" charset="0"/>
                <a:ea typeface="Cambria" panose="02040503050406030204" pitchFamily="18" charset="0"/>
              </a:rPr>
              <a:t> </a:t>
            </a:r>
            <a:r>
              <a:rPr lang="vi-VN" sz="2800" b="1" dirty="0" err="1">
                <a:effectLst/>
                <a:latin typeface="Cambria" panose="02040503050406030204" pitchFamily="18" charset="0"/>
                <a:ea typeface="Cambria" panose="02040503050406030204" pitchFamily="18" charset="0"/>
              </a:rPr>
              <a:t>được</a:t>
            </a:r>
            <a:r>
              <a:rPr lang="vi-VN" sz="2800" b="1" dirty="0">
                <a:effectLst/>
                <a:latin typeface="Cambria" panose="02040503050406030204" pitchFamily="18" charset="0"/>
                <a:ea typeface="Cambria" panose="02040503050406030204" pitchFamily="18" charset="0"/>
              </a:rPr>
              <a:t> </a:t>
            </a:r>
            <a:r>
              <a:rPr lang="vi-VN" sz="2800" b="1" dirty="0" err="1">
                <a:effectLst/>
                <a:latin typeface="Cambria" panose="02040503050406030204" pitchFamily="18" charset="0"/>
                <a:ea typeface="Cambria" panose="02040503050406030204" pitchFamily="18" charset="0"/>
              </a:rPr>
              <a:t>điều</a:t>
            </a:r>
            <a:r>
              <a:rPr lang="vi-VN" sz="2800" b="1" dirty="0">
                <a:effectLst/>
                <a:latin typeface="Cambria" panose="02040503050406030204" pitchFamily="18" charset="0"/>
                <a:ea typeface="Cambria" panose="02040503050406030204" pitchFamily="18" charset="0"/>
              </a:rPr>
              <a:t> </a:t>
            </a:r>
            <a:r>
              <a:rPr lang="vi-VN" sz="2800" b="1" dirty="0" err="1">
                <a:effectLst/>
                <a:latin typeface="Cambria" panose="02040503050406030204" pitchFamily="18" charset="0"/>
                <a:ea typeface="Cambria" panose="02040503050406030204" pitchFamily="18" charset="0"/>
              </a:rPr>
              <a:t>gì</a:t>
            </a:r>
            <a:r>
              <a:rPr lang="vi-VN" sz="2800" b="1" dirty="0">
                <a:effectLst/>
                <a:latin typeface="Cambria" panose="02040503050406030204" pitchFamily="18" charset="0"/>
                <a:ea typeface="Cambria" panose="02040503050406030204" pitchFamily="18" charset="0"/>
              </a:rPr>
              <a:t> sau khi nghe câu </a:t>
            </a:r>
            <a:r>
              <a:rPr lang="vi-VN" sz="2800" b="1" dirty="0" err="1">
                <a:effectLst/>
                <a:latin typeface="Cambria" panose="02040503050406030204" pitchFamily="18" charset="0"/>
                <a:ea typeface="Cambria" panose="02040503050406030204" pitchFamily="18" charset="0"/>
              </a:rPr>
              <a:t>chuyện</a:t>
            </a:r>
            <a:r>
              <a:rPr lang="vi-VN"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nvGrpSpPr>
          <p:cNvPr id="9" name="Nhóm 8">
            <a:extLst>
              <a:ext uri="{FF2B5EF4-FFF2-40B4-BE49-F238E27FC236}">
                <a16:creationId xmlns:a16="http://schemas.microsoft.com/office/drawing/2014/main" id="{5AD4B92C-A8F8-B856-1923-FC2BA6FA1840}"/>
              </a:ext>
            </a:extLst>
          </p:cNvPr>
          <p:cNvGrpSpPr/>
          <p:nvPr/>
        </p:nvGrpSpPr>
        <p:grpSpPr>
          <a:xfrm>
            <a:off x="1161836" y="1234565"/>
            <a:ext cx="10497093" cy="5338260"/>
            <a:chOff x="1161836" y="1234565"/>
            <a:chExt cx="10497093" cy="5338260"/>
          </a:xfrm>
        </p:grpSpPr>
        <p:grpSp>
          <p:nvGrpSpPr>
            <p:cNvPr id="8" name="Nhóm 7">
              <a:extLst>
                <a:ext uri="{FF2B5EF4-FFF2-40B4-BE49-F238E27FC236}">
                  <a16:creationId xmlns:a16="http://schemas.microsoft.com/office/drawing/2014/main" id="{19F9FD65-95BE-46D5-2063-0D442FBC223D}"/>
                </a:ext>
              </a:extLst>
            </p:cNvPr>
            <p:cNvGrpSpPr/>
            <p:nvPr/>
          </p:nvGrpSpPr>
          <p:grpSpPr>
            <a:xfrm>
              <a:off x="1161836" y="1234565"/>
              <a:ext cx="10497093" cy="5338260"/>
              <a:chOff x="1161836" y="1234565"/>
              <a:chExt cx="10497093" cy="5338260"/>
            </a:xfrm>
          </p:grpSpPr>
          <p:pic>
            <p:nvPicPr>
              <p:cNvPr id="2" name="图片 11" descr="卡通人物&#10;&#10;中度可信度描述已自动生成">
                <a:extLst>
                  <a:ext uri="{FF2B5EF4-FFF2-40B4-BE49-F238E27FC236}">
                    <a16:creationId xmlns:a16="http://schemas.microsoft.com/office/drawing/2014/main" id="{7257C2D3-AAE3-5F6A-6D07-98310C40A253}"/>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r="46466" b="19249"/>
              <a:stretch/>
            </p:blipFill>
            <p:spPr>
              <a:xfrm flipH="1">
                <a:off x="7726547" y="1234565"/>
                <a:ext cx="3932382" cy="5250872"/>
              </a:xfrm>
              <a:prstGeom prst="rect">
                <a:avLst/>
              </a:prstGeom>
            </p:spPr>
          </p:pic>
          <p:pic>
            <p:nvPicPr>
              <p:cNvPr id="4" name="图片 11" descr="卡通人物&#10;&#10;中度可信度描述已自动生成">
                <a:extLst>
                  <a:ext uri="{FF2B5EF4-FFF2-40B4-BE49-F238E27FC236}">
                    <a16:creationId xmlns:a16="http://schemas.microsoft.com/office/drawing/2014/main" id="{7F20895C-1137-1077-1402-073FAA86D2A2}"/>
                  </a:ext>
                </a:extLst>
              </p:cNvPr>
              <p:cNvPicPr>
                <a:picLocks noChangeAspect="1"/>
              </p:cNvPicPr>
              <p:nvPr/>
            </p:nvPicPr>
            <p:blipFill rotWithShape="1">
              <a:blip r:embed="rId2">
                <a:extLst>
                  <a:ext uri="{28A0092B-C50C-407E-A947-70E740481C1C}">
                    <a14:useLocalDpi xmlns:a14="http://schemas.microsoft.com/office/drawing/2010/main" val="0"/>
                  </a:ext>
                </a:extLst>
              </a:blip>
              <a:srcRect l="36990" t="16646" r="9476" b="18145"/>
              <a:stretch/>
            </p:blipFill>
            <p:spPr>
              <a:xfrm flipH="1">
                <a:off x="1161836" y="1318151"/>
                <a:ext cx="3932382" cy="5250872"/>
              </a:xfrm>
              <a:prstGeom prst="rect">
                <a:avLst/>
              </a:prstGeom>
            </p:spPr>
          </p:pic>
          <p:pic>
            <p:nvPicPr>
              <p:cNvPr id="7" name="图片 11" descr="卡通人物&#10;&#10;中度可信度描述已自动生成">
                <a:extLst>
                  <a:ext uri="{FF2B5EF4-FFF2-40B4-BE49-F238E27FC236}">
                    <a16:creationId xmlns:a16="http://schemas.microsoft.com/office/drawing/2014/main" id="{C27309E1-796E-1EFD-8440-38C544241BE0}"/>
                  </a:ext>
                </a:extLst>
              </p:cNvPr>
              <p:cNvPicPr>
                <a:picLocks noChangeAspect="1"/>
              </p:cNvPicPr>
              <p:nvPr/>
            </p:nvPicPr>
            <p:blipFill rotWithShape="1">
              <a:blip r:embed="rId2">
                <a:extLst>
                  <a:ext uri="{28A0092B-C50C-407E-A947-70E740481C1C}">
                    <a14:useLocalDpi xmlns:a14="http://schemas.microsoft.com/office/drawing/2010/main" val="0"/>
                  </a:ext>
                </a:extLst>
              </a:blip>
              <a:srcRect l="36990" t="16646" r="27140" b="18145"/>
              <a:stretch/>
            </p:blipFill>
            <p:spPr>
              <a:xfrm flipH="1">
                <a:off x="5094218" y="1321953"/>
                <a:ext cx="2634822" cy="5250872"/>
              </a:xfrm>
              <a:prstGeom prst="rect">
                <a:avLst/>
              </a:prstGeom>
            </p:spPr>
          </p:pic>
        </p:grpSp>
        <p:sp>
          <p:nvSpPr>
            <p:cNvPr id="3" name="Hộp Văn bản 2">
              <a:extLst>
                <a:ext uri="{FF2B5EF4-FFF2-40B4-BE49-F238E27FC236}">
                  <a16:creationId xmlns:a16="http://schemas.microsoft.com/office/drawing/2014/main" id="{145DB067-449B-BBE3-0A15-6B7CC6933A8C}"/>
                </a:ext>
              </a:extLst>
            </p:cNvPr>
            <p:cNvSpPr txBox="1"/>
            <p:nvPr/>
          </p:nvSpPr>
          <p:spPr>
            <a:xfrm>
              <a:off x="2031844" y="2453382"/>
              <a:ext cx="8331200" cy="3108543"/>
            </a:xfrm>
            <a:prstGeom prst="rect">
              <a:avLst/>
            </a:prstGeom>
            <a:noFill/>
          </p:spPr>
          <p:txBody>
            <a:bodyPr wrap="square">
              <a:spAutoFit/>
            </a:bodyPr>
            <a:lstStyle/>
            <a:p>
              <a:r>
                <a:rPr lang="nl-NL" sz="2800" b="1" dirty="0">
                  <a:effectLst/>
                  <a:latin typeface="Cambria" panose="02040503050406030204" pitchFamily="18" charset="0"/>
                  <a:ea typeface="Cambria" panose="02040503050406030204" pitchFamily="18"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lang="en-US" sz="2800" b="1" dirty="0">
                <a:latin typeface="Cambria" panose="02040503050406030204" pitchFamily="18" charset="0"/>
                <a:ea typeface="Cambria" panose="02040503050406030204" pitchFamily="18" charset="0"/>
              </a:endParaRPr>
            </a:p>
          </p:txBody>
        </p:sp>
      </p:grpSp>
      <p:pic>
        <p:nvPicPr>
          <p:cNvPr id="10" name="图片 6">
            <a:extLst>
              <a:ext uri="{FF2B5EF4-FFF2-40B4-BE49-F238E27FC236}">
                <a16:creationId xmlns:a16="http://schemas.microsoft.com/office/drawing/2014/main" id="{C97ADAB6-5BCC-7244-976C-8ACD41AA3A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852104">
            <a:off x="9368648" y="303433"/>
            <a:ext cx="2615266" cy="2029435"/>
          </a:xfrm>
          <a:prstGeom prst="rect">
            <a:avLst/>
          </a:prstGeom>
        </p:spPr>
      </p:pic>
    </p:spTree>
    <p:extLst>
      <p:ext uri="{BB962C8B-B14F-4D97-AF65-F5344CB8AC3E}">
        <p14:creationId xmlns:p14="http://schemas.microsoft.com/office/powerpoint/2010/main" val="12967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9">
            <a:extLst>
              <a:ext uri="{FF2B5EF4-FFF2-40B4-BE49-F238E27FC236}">
                <a16:creationId xmlns:a16="http://schemas.microsoft.com/office/drawing/2014/main" id="{8AA92B52-D199-9D8F-F64A-F1FBBF2EB841}"/>
              </a:ext>
            </a:extLst>
          </p:cNvPr>
          <p:cNvSpPr txBox="1"/>
          <p:nvPr/>
        </p:nvSpPr>
        <p:spPr>
          <a:xfrm>
            <a:off x="1703703" y="2844878"/>
            <a:ext cx="8784592" cy="2616101"/>
          </a:xfrm>
          <a:prstGeom prst="rect">
            <a:avLst/>
          </a:prstGeom>
          <a:noFill/>
          <a:ln w="28575">
            <a:solidFill>
              <a:srgbClr val="9C2924"/>
            </a:solidFill>
            <a:prstDash val="dash"/>
          </a:ln>
        </p:spPr>
        <p:txBody>
          <a:bodyPr wrap="square">
            <a:spAutoFit/>
          </a:bodyPr>
          <a:lstStyle/>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Đọc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Ngôi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nhà</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trong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cỏ</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Kể</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câu</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chuyện</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Hàng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xóm</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của</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tắc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kè</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cho</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gia</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đình</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nghe</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Chuẩn</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bị</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mới</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14" name="Hình ảnh 13">
            <a:extLst>
              <a:ext uri="{FF2B5EF4-FFF2-40B4-BE49-F238E27FC236}">
                <a16:creationId xmlns:a16="http://schemas.microsoft.com/office/drawing/2014/main" id="{BA254A3F-6B68-A676-BC00-D1340FD1CC8C}"/>
              </a:ext>
            </a:extLst>
          </p:cNvPr>
          <p:cNvPicPr>
            <a:picLocks noChangeAspect="1"/>
          </p:cNvPicPr>
          <p:nvPr/>
        </p:nvPicPr>
        <p:blipFill>
          <a:blip r:embed="rId2"/>
          <a:stretch>
            <a:fillRect/>
          </a:stretch>
        </p:blipFill>
        <p:spPr>
          <a:xfrm>
            <a:off x="3508023" y="491618"/>
            <a:ext cx="5175953" cy="2353260"/>
          </a:xfrm>
          <a:prstGeom prst="rect">
            <a:avLst/>
          </a:prstGeom>
        </p:spPr>
      </p:pic>
      <p:pic>
        <p:nvPicPr>
          <p:cNvPr id="15" name="图片 6">
            <a:extLst>
              <a:ext uri="{FF2B5EF4-FFF2-40B4-BE49-F238E27FC236}">
                <a16:creationId xmlns:a16="http://schemas.microsoft.com/office/drawing/2014/main" id="{836D535F-5AAA-60E1-AD8E-D1164168C7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26152" y="718654"/>
            <a:ext cx="915648" cy="1356734"/>
          </a:xfrm>
          <a:prstGeom prst="rect">
            <a:avLst/>
          </a:prstGeom>
        </p:spPr>
      </p:pic>
      <p:pic>
        <p:nvPicPr>
          <p:cNvPr id="16" name="图片 6">
            <a:extLst>
              <a:ext uri="{FF2B5EF4-FFF2-40B4-BE49-F238E27FC236}">
                <a16:creationId xmlns:a16="http://schemas.microsoft.com/office/drawing/2014/main" id="{5A8909E7-F95B-D4D6-8BC5-15AD652AB7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50199" y="718654"/>
            <a:ext cx="915648" cy="1356734"/>
          </a:xfrm>
          <a:prstGeom prst="rect">
            <a:avLst/>
          </a:prstGeom>
        </p:spPr>
      </p:pic>
    </p:spTree>
    <p:extLst>
      <p:ext uri="{BB962C8B-B14F-4D97-AF65-F5344CB8AC3E}">
        <p14:creationId xmlns:p14="http://schemas.microsoft.com/office/powerpoint/2010/main" val="220928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625B453-850B-20A0-C026-B883AFAD8CD5}"/>
              </a:ext>
            </a:extLst>
          </p:cNvPr>
          <p:cNvGrpSpPr/>
          <p:nvPr/>
        </p:nvGrpSpPr>
        <p:grpSpPr>
          <a:xfrm>
            <a:off x="3213243" y="751840"/>
            <a:ext cx="3280966" cy="1612020"/>
            <a:chOff x="3213243" y="751840"/>
            <a:chExt cx="3280966" cy="1612020"/>
          </a:xfrm>
        </p:grpSpPr>
        <p:pic>
          <p:nvPicPr>
            <p:cNvPr id="3" name="Hình ảnh 2">
              <a:extLst>
                <a:ext uri="{FF2B5EF4-FFF2-40B4-BE49-F238E27FC236}">
                  <a16:creationId xmlns:a16="http://schemas.microsoft.com/office/drawing/2014/main" id="{5D13C6D0-AE88-FE8C-490F-868359D6B5CC}"/>
                </a:ext>
              </a:extLst>
            </p:cNvPr>
            <p:cNvPicPr>
              <a:picLocks noChangeAspect="1"/>
            </p:cNvPicPr>
            <p:nvPr/>
          </p:nvPicPr>
          <p:blipFill>
            <a:blip r:embed="rId2"/>
            <a:stretch>
              <a:fillRect/>
            </a:stretch>
          </p:blipFill>
          <p:spPr>
            <a:xfrm>
              <a:off x="3714192" y="1461574"/>
              <a:ext cx="2780017" cy="902286"/>
            </a:xfrm>
            <a:prstGeom prst="rect">
              <a:avLst/>
            </a:prstGeom>
          </p:spPr>
        </p:pic>
        <p:pic>
          <p:nvPicPr>
            <p:cNvPr id="4" name="图片 12">
              <a:extLst>
                <a:ext uri="{FF2B5EF4-FFF2-40B4-BE49-F238E27FC236}">
                  <a16:creationId xmlns:a16="http://schemas.microsoft.com/office/drawing/2014/main" id="{62305BCD-A2B5-8220-73F9-E1EEF9BAF9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50" b="68050" l="3750" r="90000">
                          <a14:foregroundMark x1="8050" y1="46350" x2="5550" y2="48750"/>
                          <a14:foregroundMark x1="5400" y1="51250" x2="4650" y2="58300"/>
                          <a14:foregroundMark x1="4650" y1="58300" x2="5250" y2="59700"/>
                          <a14:foregroundMark x1="9400" y1="52300" x2="12650" y2="51700"/>
                          <a14:foregroundMark x1="3750" y1="59850" x2="4800" y2="59700"/>
                          <a14:backgroundMark x1="58400" y1="54950" x2="61400" y2="59550"/>
                          <a14:backgroundMark x1="31900" y1="58650" x2="50850" y2="59750"/>
                          <a14:backgroundMark x1="50850" y1="59750" x2="67900" y2="58350"/>
                          <a14:backgroundMark x1="82400" y1="57350" x2="63600" y2="56600"/>
                          <a14:backgroundMark x1="10700" y1="56750" x2="17250" y2="54200"/>
                          <a14:backgroundMark x1="18150" y1="53750" x2="17400" y2="53050"/>
                          <a14:backgroundMark x1="12200" y1="53500" x2="11150" y2="54500"/>
                          <a14:backgroundMark x1="11450" y1="54950" x2="17700" y2="52300"/>
                          <a14:backgroundMark x1="78850" y1="58050" x2="88050" y2="69350"/>
                          <a14:backgroundMark x1="23450" y1="56600" x2="28800" y2="63400"/>
                          <a14:backgroundMark x1="13400" y1="53200" x2="13850" y2="53600"/>
                          <a14:backgroundMark x1="15600" y1="52900" x2="14700" y2="52900"/>
                          <a14:backgroundMark x1="11450" y1="53600" x2="12050" y2="53750"/>
                        </a14:backgroundRemoval>
                      </a14:imgEffect>
                    </a14:imgLayer>
                  </a14:imgProps>
                </a:ext>
                <a:ext uri="{28A0092B-C50C-407E-A947-70E740481C1C}">
                  <a14:useLocalDpi xmlns:a14="http://schemas.microsoft.com/office/drawing/2010/main" val="0"/>
                </a:ext>
              </a:extLst>
            </a:blip>
            <a:srcRect t="40340" r="78558" b="38430"/>
            <a:stretch/>
          </p:blipFill>
          <p:spPr>
            <a:xfrm>
              <a:off x="3213243" y="751840"/>
              <a:ext cx="1470517" cy="1455936"/>
            </a:xfrm>
            <a:prstGeom prst="rect">
              <a:avLst/>
            </a:prstGeom>
          </p:spPr>
        </p:pic>
      </p:grpSp>
      <p:pic>
        <p:nvPicPr>
          <p:cNvPr id="14" name="Hình ảnh 13">
            <a:extLst>
              <a:ext uri="{FF2B5EF4-FFF2-40B4-BE49-F238E27FC236}">
                <a16:creationId xmlns:a16="http://schemas.microsoft.com/office/drawing/2014/main" id="{D8C2C068-5A7C-60A4-0C27-F55863332580}"/>
              </a:ext>
            </a:extLst>
          </p:cNvPr>
          <p:cNvPicPr>
            <a:picLocks noChangeAspect="1"/>
          </p:cNvPicPr>
          <p:nvPr/>
        </p:nvPicPr>
        <p:blipFill>
          <a:blip r:embed="rId5"/>
          <a:stretch>
            <a:fillRect/>
          </a:stretch>
        </p:blipFill>
        <p:spPr>
          <a:xfrm>
            <a:off x="0" y="2207776"/>
            <a:ext cx="9571550" cy="4828450"/>
          </a:xfrm>
          <a:prstGeom prst="rect">
            <a:avLst/>
          </a:prstGeom>
        </p:spPr>
      </p:pic>
    </p:spTree>
    <p:extLst>
      <p:ext uri="{BB962C8B-B14F-4D97-AF65-F5344CB8AC3E}">
        <p14:creationId xmlns:p14="http://schemas.microsoft.com/office/powerpoint/2010/main" val="305134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DDD0598A-29E1-D992-76D7-E51B23B602AD}"/>
              </a:ext>
            </a:extLst>
          </p:cNvPr>
          <p:cNvPicPr>
            <a:picLocks noChangeAspect="1"/>
          </p:cNvPicPr>
          <p:nvPr/>
        </p:nvPicPr>
        <p:blipFill>
          <a:blip r:embed="rId2"/>
          <a:stretch>
            <a:fillRect/>
          </a:stretch>
        </p:blipFill>
        <p:spPr>
          <a:xfrm>
            <a:off x="1035881" y="1581752"/>
            <a:ext cx="10120237" cy="3694496"/>
          </a:xfrm>
          <a:prstGeom prst="rect">
            <a:avLst/>
          </a:prstGeom>
        </p:spPr>
      </p:pic>
    </p:spTree>
    <p:extLst>
      <p:ext uri="{BB962C8B-B14F-4D97-AF65-F5344CB8AC3E}">
        <p14:creationId xmlns:p14="http://schemas.microsoft.com/office/powerpoint/2010/main" val="37408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_ Super Simple Songs">
            <a:hlinkClick r:id="" action="ppaction://media"/>
            <a:extLst>
              <a:ext uri="{FF2B5EF4-FFF2-40B4-BE49-F238E27FC236}">
                <a16:creationId xmlns:a16="http://schemas.microsoft.com/office/drawing/2014/main" id="{0094CA15-2FF3-C76A-300C-3572CD34A4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15113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CF137A7-97DC-1EDF-C701-E5026D8538CB}"/>
              </a:ext>
            </a:extLst>
          </p:cNvPr>
          <p:cNvPicPr>
            <a:picLocks noChangeAspect="1"/>
          </p:cNvPicPr>
          <p:nvPr/>
        </p:nvPicPr>
        <p:blipFill>
          <a:blip r:embed="rId2"/>
          <a:stretch>
            <a:fillRect/>
          </a:stretch>
        </p:blipFill>
        <p:spPr>
          <a:xfrm>
            <a:off x="984061" y="1895788"/>
            <a:ext cx="10223878" cy="3694496"/>
          </a:xfrm>
          <a:prstGeom prst="rect">
            <a:avLst/>
          </a:prstGeom>
        </p:spPr>
      </p:pic>
    </p:spTree>
    <p:extLst>
      <p:ext uri="{BB962C8B-B14F-4D97-AF65-F5344CB8AC3E}">
        <p14:creationId xmlns:p14="http://schemas.microsoft.com/office/powerpoint/2010/main" val="42821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0AB0988-A99C-363F-DD9F-228319BF8532}"/>
              </a:ext>
            </a:extLst>
          </p:cNvPr>
          <p:cNvPicPr>
            <a:picLocks noChangeAspect="1"/>
          </p:cNvPicPr>
          <p:nvPr/>
        </p:nvPicPr>
        <p:blipFill>
          <a:blip r:embed="rId2"/>
          <a:stretch>
            <a:fillRect/>
          </a:stretch>
        </p:blipFill>
        <p:spPr>
          <a:xfrm>
            <a:off x="71531" y="1886552"/>
            <a:ext cx="11827265" cy="3694496"/>
          </a:xfrm>
          <a:prstGeom prst="rect">
            <a:avLst/>
          </a:prstGeom>
        </p:spPr>
      </p:pic>
    </p:spTree>
    <p:extLst>
      <p:ext uri="{BB962C8B-B14F-4D97-AF65-F5344CB8AC3E}">
        <p14:creationId xmlns:p14="http://schemas.microsoft.com/office/powerpoint/2010/main" val="31755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482433" y="1019212"/>
            <a:ext cx="11227133" cy="5632311"/>
          </a:xfrm>
          <a:prstGeom prst="rect">
            <a:avLst/>
          </a:prstGeom>
          <a:solidFill>
            <a:schemeClr val="bg1"/>
          </a:solidFill>
        </p:spPr>
        <p:txBody>
          <a:bodyPr wrap="square" rtlCol="0">
            <a:spAutoFit/>
          </a:bodyPr>
          <a:lstStyle/>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Sáng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sớm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đang </a:t>
            </a:r>
            <a:r>
              <a:rPr lang="vi-VN" b="0" i="0" dirty="0" err="1">
                <a:solidFill>
                  <a:srgbClr val="000000"/>
                </a:solidFill>
                <a:effectLst/>
                <a:latin typeface="Cambria" panose="02040503050406030204" pitchFamily="18" charset="0"/>
                <a:ea typeface="Cambria" panose="02040503050406030204" pitchFamily="18" charset="0"/>
              </a:rPr>
              <a:t>tập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xa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chợt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“re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vang lên. Hai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nghểnh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nghe:</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 ai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đó</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vừa</a:t>
            </a:r>
            <a:r>
              <a:rPr lang="vi-VN" b="0" i="0" dirty="0">
                <a:solidFill>
                  <a:srgbClr val="000000"/>
                </a:solidFill>
                <a:effectLst/>
                <a:latin typeface="Cambria" panose="02040503050406030204" pitchFamily="18" charset="0"/>
                <a:ea typeface="Cambria" panose="02040503050406030204" pitchFamily="18" charset="0"/>
              </a:rPr>
              <a:t> bay </a:t>
            </a:r>
            <a:r>
              <a:rPr lang="vi-VN" b="0" i="0" dirty="0" err="1">
                <a:solidFill>
                  <a:srgbClr val="000000"/>
                </a:solidFill>
                <a:effectLst/>
                <a:latin typeface="Cambria" panose="02040503050406030204" pitchFamily="18" charset="0"/>
                <a:ea typeface="Cambria" panose="02040503050406030204" pitchFamily="18" charset="0"/>
              </a:rPr>
              <a:t>đến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đậu</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may,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mỏng</a:t>
            </a:r>
            <a:r>
              <a:rPr lang="vi-VN" b="0" i="0" dirty="0">
                <a:solidFill>
                  <a:srgbClr val="000000"/>
                </a:solidFill>
                <a:effectLst/>
                <a:latin typeface="Cambria" panose="02040503050406030204" pitchFamily="18" charset="0"/>
                <a:ea typeface="Cambria" panose="02040503050406030204" pitchFamily="18" charset="0"/>
              </a:rPr>
              <a:t> rung </a:t>
            </a:r>
            <a:r>
              <a:rPr lang="vi-VN" b="0" i="0" dirty="0" err="1">
                <a:solidFill>
                  <a:srgbClr val="000000"/>
                </a:solidFill>
                <a:effectLst/>
                <a:latin typeface="Cambria" panose="02040503050406030204" pitchFamily="18" charset="0"/>
                <a:ea typeface="Cambria" panose="02040503050406030204" pitchFamily="18" charset="0"/>
              </a:rPr>
              <a:t>nhè</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nhẹ</a:t>
            </a:r>
            <a:r>
              <a:rPr lang="vi-VN" b="0" i="0" dirty="0">
                <a:solidFill>
                  <a:srgbClr val="000000"/>
                </a:solidFill>
                <a:effectLst/>
                <a:latin typeface="Cambria" panose="02040503050406030204" pitchFamily="18" charset="0"/>
                <a:ea typeface="Cambria" panose="02040503050406030204" pitchFamily="18" charset="0"/>
              </a:rPr>
              <a:t> khi </a:t>
            </a:r>
            <a:r>
              <a:rPr lang="vi-VN" b="0" i="0" dirty="0" err="1">
                <a:solidFill>
                  <a:srgbClr val="000000"/>
                </a:solidFill>
                <a:effectLst/>
                <a:latin typeface="Cambria" panose="02040503050406030204" pitchFamily="18" charset="0"/>
                <a:ea typeface="Cambria" panose="02040503050406030204" pitchFamily="18" charset="0"/>
              </a:rPr>
              <a:t>điệu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vút</a:t>
            </a:r>
            <a:r>
              <a:rPr lang="vi-VN" b="0" i="0" dirty="0">
                <a:solidFill>
                  <a:srgbClr val="000000"/>
                </a:solidFill>
                <a:effectLst/>
                <a:latin typeface="Cambria" panose="02040503050406030204" pitchFamily="18" charset="0"/>
                <a:ea typeface="Cambria" panose="02040503050406030204" pitchFamily="18" charset="0"/>
              </a:rPr>
              <a:t> cao:</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phải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không? Hay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lắc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cũng</a:t>
            </a:r>
            <a:r>
              <a:rPr lang="vi-VN" b="0" i="0" dirty="0">
                <a:solidFill>
                  <a:srgbClr val="000000"/>
                </a:solidFill>
                <a:effectLst/>
                <a:latin typeface="Cambria" panose="02040503050406030204" pitchFamily="18" charset="0"/>
                <a:ea typeface="Cambria" panose="02040503050406030204" pitchFamily="18" charset="0"/>
              </a:rPr>
              <a:t> xua tay:</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à?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ai nghe?</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Thế</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rủ</a:t>
            </a:r>
            <a:r>
              <a:rPr lang="vi-VN" b="0" i="0" dirty="0">
                <a:solidFill>
                  <a:srgbClr val="000000"/>
                </a:solidFill>
                <a:effectLst/>
                <a:latin typeface="Cambria" panose="02040503050406030204" pitchFamily="18" charset="0"/>
                <a:ea typeface="Cambria" panose="02040503050406030204" pitchFamily="18" charset="0"/>
              </a:rPr>
              <a:t> nhau đi </a:t>
            </a:r>
            <a:r>
              <a:rPr lang="vi-VN" b="0" i="0" dirty="0" err="1">
                <a:solidFill>
                  <a:srgbClr val="000000"/>
                </a:solidFill>
                <a:effectLst/>
                <a:latin typeface="Cambria" panose="02040503050406030204" pitchFamily="18" charset="0"/>
                <a:ea typeface="Cambria" panose="02040503050406030204" pitchFamily="18" charset="0"/>
              </a:rPr>
              <a:t>tìm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lớp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a:t>
            </a:r>
            <a:r>
              <a:rPr lang="vi-VN" b="0" i="0" dirty="0" err="1">
                <a:solidFill>
                  <a:srgbClr val="000000"/>
                </a:solidFill>
                <a:effectLst/>
                <a:latin typeface="Cambria" panose="02040503050406030204" pitchFamily="18" charset="0"/>
                <a:ea typeface="Cambria" panose="02040503050406030204" pitchFamily="18" charset="0"/>
              </a:rPr>
              <a:t>rì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mặt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đen </a:t>
            </a:r>
            <a:r>
              <a:rPr lang="vi-VN" b="0" i="0" dirty="0" err="1">
                <a:solidFill>
                  <a:srgbClr val="000000"/>
                </a:solidFill>
                <a:effectLst/>
                <a:latin typeface="Cambria" panose="02040503050406030204" pitchFamily="18" charset="0"/>
                <a:ea typeface="Cambria" panose="02040503050406030204" pitchFamily="18" charset="0"/>
              </a:rPr>
              <a:t>ẩm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ướt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đang xây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cậu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say sưa. Khi </a:t>
            </a:r>
            <a:r>
              <a:rPr lang="vi-VN" b="0" i="0" dirty="0" err="1">
                <a:solidFill>
                  <a:srgbClr val="000000"/>
                </a:solidFill>
                <a:effectLst/>
                <a:latin typeface="Cambria" panose="02040503050406030204" pitchFamily="18" charset="0"/>
                <a:ea typeface="Cambria" panose="02040503050406030204" pitchFamily="18" charset="0"/>
              </a:rPr>
              <a:t>dứt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bài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giật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mình</a:t>
            </a:r>
            <a:r>
              <a:rPr lang="vi-VN" b="0" i="0" dirty="0">
                <a:solidFill>
                  <a:srgbClr val="000000"/>
                </a:solidFill>
                <a:effectLst/>
                <a:latin typeface="Cambria" panose="02040503050406030204" pitchFamily="18" charset="0"/>
                <a:ea typeface="Cambria" panose="02040503050406030204" pitchFamily="18" charset="0"/>
              </a:rPr>
              <a:t> nghe </a:t>
            </a:r>
            <a:r>
              <a:rPr lang="vi-VN" b="0" i="0" dirty="0" err="1">
                <a:solidFill>
                  <a:srgbClr val="000000"/>
                </a:solidFill>
                <a:effectLst/>
                <a:latin typeface="Cambria" panose="02040503050406030204" pitchFamily="18" charset="0"/>
                <a:ea typeface="Cambria" panose="02040503050406030204" pitchFamily="18" charset="0"/>
              </a:rPr>
              <a:t>thấy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pháo</a:t>
            </a:r>
            <a:r>
              <a:rPr lang="vi-VN" b="0" i="0" dirty="0">
                <a:solidFill>
                  <a:srgbClr val="000000"/>
                </a:solidFill>
                <a:effectLst/>
                <a:latin typeface="Cambria" panose="02040503050406030204" pitchFamily="18" charset="0"/>
                <a:ea typeface="Cambria" panose="02040503050406030204" pitchFamily="18" charset="0"/>
              </a:rPr>
              <a:t> tay </a:t>
            </a:r>
            <a:r>
              <a:rPr lang="vi-VN" b="0" i="0" dirty="0" err="1">
                <a:solidFill>
                  <a:srgbClr val="000000"/>
                </a:solidFill>
                <a:effectLst/>
                <a:latin typeface="Cambria" panose="02040503050406030204" pitchFamily="18" charset="0"/>
                <a:ea typeface="Cambria" panose="02040503050406030204" pitchFamily="18" charset="0"/>
              </a:rPr>
              <a:t>lộp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xuống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của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khẽ</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đập</a:t>
            </a:r>
            <a:r>
              <a:rPr lang="vi-VN" b="0" i="0" dirty="0">
                <a:solidFill>
                  <a:srgbClr val="000000"/>
                </a:solidFill>
                <a:effectLst/>
                <a:latin typeface="Cambria" panose="02040503050406030204" pitchFamily="18" charset="0"/>
                <a:ea typeface="Cambria" panose="02040503050406030204" pitchFamily="18" charset="0"/>
              </a:rPr>
              <a:t>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tài</a:t>
            </a:r>
            <a:r>
              <a:rPr lang="vi-VN" b="0" i="0" dirty="0">
                <a:solidFill>
                  <a:srgbClr val="000000"/>
                </a:solidFill>
                <a:effectLst/>
                <a:latin typeface="Cambria" panose="02040503050406030204" pitchFamily="18" charset="0"/>
                <a:ea typeface="Cambria" panose="02040503050406030204" pitchFamily="18" charset="0"/>
              </a:rPr>
              <a:t> năng âm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ngượng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ngùng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thôi.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nay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thêm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giềng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làm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giỏi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Để</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chúng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xúm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lát</a:t>
            </a:r>
            <a:r>
              <a:rPr lang="vi-VN" b="0" i="0" dirty="0">
                <a:solidFill>
                  <a:srgbClr val="000000"/>
                </a:solidFill>
                <a:effectLst/>
                <a:latin typeface="Cambria" panose="02040503050406030204" pitchFamily="18" charset="0"/>
                <a:ea typeface="Cambria" panose="02040503050406030204" pitchFamily="18" charset="0"/>
              </a:rPr>
              <a:t>, ngôi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xinh </a:t>
            </a:r>
            <a:r>
              <a:rPr lang="vi-VN" b="0" i="0" dirty="0" err="1">
                <a:solidFill>
                  <a:srgbClr val="000000"/>
                </a:solidFill>
                <a:effectLst/>
                <a:latin typeface="Cambria" panose="02040503050406030204" pitchFamily="18" charset="0"/>
                <a:ea typeface="Cambria" panose="02040503050406030204" pitchFamily="18" charset="0"/>
              </a:rPr>
              <a:t>xắn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được</a:t>
            </a:r>
            <a:r>
              <a:rPr lang="vi-VN" b="0" i="0" dirty="0">
                <a:solidFill>
                  <a:srgbClr val="000000"/>
                </a:solidFill>
                <a:effectLst/>
                <a:latin typeface="Cambria" panose="02040503050406030204" pitchFamily="18" charset="0"/>
                <a:ea typeface="Cambria" panose="02040503050406030204" pitchFamily="18" charset="0"/>
              </a:rPr>
              <a:t> xây xong </a:t>
            </a:r>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ô </a:t>
            </a:r>
            <a:r>
              <a:rPr lang="vi-VN" b="0" i="0" dirty="0" err="1">
                <a:solidFill>
                  <a:srgbClr val="000000"/>
                </a:solidFill>
                <a:effectLst/>
                <a:latin typeface="Cambria" panose="02040503050406030204" pitchFamily="18" charset="0"/>
                <a:ea typeface="Cambria" panose="02040503050406030204" pitchFamily="18" charset="0"/>
              </a:rPr>
              <a:t>nấm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giữa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tươi.</a:t>
            </a:r>
          </a:p>
          <a:p>
            <a:pPr indent="265113" algn="r" latinLnBrk="0"/>
            <a:r>
              <a:rPr lang="vi-VN" b="1" i="1" dirty="0">
                <a:solidFill>
                  <a:srgbClr val="000000"/>
                </a:solidFill>
                <a:effectLst/>
                <a:latin typeface="Cambria" panose="02040503050406030204" pitchFamily="18" charset="0"/>
                <a:ea typeface="Cambria" panose="02040503050406030204" pitchFamily="18" charset="0"/>
              </a:rPr>
              <a:t>(Theo </a:t>
            </a:r>
            <a:r>
              <a:rPr lang="vi-VN" b="1" i="1" dirty="0" err="1">
                <a:solidFill>
                  <a:srgbClr val="000000"/>
                </a:solidFill>
                <a:effectLst/>
                <a:latin typeface="Cambria" panose="02040503050406030204" pitchFamily="18" charset="0"/>
                <a:ea typeface="Cambria" panose="02040503050406030204" pitchFamily="18" charset="0"/>
              </a:rPr>
              <a:t>Lý</a:t>
            </a:r>
            <a:r>
              <a:rPr lang="vi-VN" b="1" i="1" dirty="0">
                <a:solidFill>
                  <a:srgbClr val="000000"/>
                </a:solidFill>
                <a:effectLst/>
                <a:latin typeface="Cambria" panose="02040503050406030204" pitchFamily="18" charset="0"/>
                <a:ea typeface="Cambria" panose="02040503050406030204" pitchFamily="18" charset="0"/>
              </a:rPr>
              <a:t> Lan)</a:t>
            </a:r>
          </a:p>
        </p:txBody>
      </p:sp>
      <p:pic>
        <p:nvPicPr>
          <p:cNvPr id="13" name="Hình ảnh 12">
            <a:extLst>
              <a:ext uri="{FF2B5EF4-FFF2-40B4-BE49-F238E27FC236}">
                <a16:creationId xmlns:a16="http://schemas.microsoft.com/office/drawing/2014/main" id="{EA6F4CAE-C491-F278-F9E9-56431B592275}"/>
              </a:ext>
            </a:extLst>
          </p:cNvPr>
          <p:cNvPicPr>
            <a:picLocks noChangeAspect="1"/>
          </p:cNvPicPr>
          <p:nvPr/>
        </p:nvPicPr>
        <p:blipFill>
          <a:blip r:embed="rId2"/>
          <a:stretch>
            <a:fillRect/>
          </a:stretch>
        </p:blipFill>
        <p:spPr>
          <a:xfrm>
            <a:off x="3697748" y="208786"/>
            <a:ext cx="4944285" cy="1109568"/>
          </a:xfrm>
          <a:prstGeom prst="rect">
            <a:avLst/>
          </a:prstGeom>
        </p:spPr>
      </p:pic>
    </p:spTree>
    <p:extLst>
      <p:ext uri="{BB962C8B-B14F-4D97-AF65-F5344CB8AC3E}">
        <p14:creationId xmlns:p14="http://schemas.microsoft.com/office/powerpoint/2010/main" val="12003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C9B77C5-8A03-0C38-C2E4-4457F7AA530A}"/>
              </a:ext>
            </a:extLst>
          </p:cNvPr>
          <p:cNvSpPr txBox="1"/>
          <p:nvPr/>
        </p:nvSpPr>
        <p:spPr>
          <a:xfrm>
            <a:off x="5940523" y="2907892"/>
            <a:ext cx="5582883" cy="1877437"/>
          </a:xfrm>
          <a:prstGeom prst="rect">
            <a:avLst/>
          </a:prstGeom>
          <a:noFill/>
        </p:spPr>
        <p:txBody>
          <a:bodyPr wrap="square">
            <a:spAutoFit/>
          </a:bodyPr>
          <a:lstStyle/>
          <a:p>
            <a:pPr algn="just">
              <a:spcBef>
                <a:spcPts val="600"/>
              </a:spcBef>
              <a:spcAft>
                <a:spcPts val="60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Đoạn</a:t>
            </a:r>
            <a:r>
              <a:rPr lang="en-US" sz="2400" b="1" dirty="0">
                <a:effectLst/>
                <a:latin typeface="Cambria" panose="02040503050406030204" pitchFamily="18" charset="0"/>
                <a:ea typeface="Cambria" panose="02040503050406030204" pitchFamily="18" charset="0"/>
              </a:rPr>
              <a:t> 1: </a:t>
            </a:r>
            <a:r>
              <a:rPr lang="en-US" sz="2400" b="1" dirty="0" err="1">
                <a:effectLst/>
                <a:latin typeface="Cambria" panose="02040503050406030204" pitchFamily="18" charset="0"/>
                <a:ea typeface="Cambria" panose="02040503050406030204" pitchFamily="18" charset="0"/>
              </a:rPr>
              <a:t>Từ</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đến</a:t>
            </a:r>
            <a:r>
              <a:rPr lang="en-US" sz="2400" b="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tìm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tiếng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hát</a:t>
            </a:r>
            <a:r>
              <a:rPr lang="en-US" sz="2400" b="1" dirty="0">
                <a:effectLst/>
                <a:latin typeface="Cambria" panose="02040503050406030204" pitchFamily="18" charset="0"/>
                <a:ea typeface="Cambria" panose="02040503050406030204" pitchFamily="18" charset="0"/>
              </a:rPr>
              <a:t>.</a:t>
            </a:r>
            <a:endParaRPr lang="en-US" sz="2000" b="1" dirty="0">
              <a:effectLst/>
              <a:latin typeface="Cambria" panose="02040503050406030204" pitchFamily="18" charset="0"/>
              <a:ea typeface="Cambria" panose="02040503050406030204" pitchFamily="18" charset="0"/>
            </a:endParaRPr>
          </a:p>
          <a:p>
            <a:pPr algn="just">
              <a:spcBef>
                <a:spcPts val="600"/>
              </a:spcBef>
              <a:spcAft>
                <a:spcPts val="60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Đoạn</a:t>
            </a:r>
            <a:r>
              <a:rPr lang="en-US" sz="2400" b="1" dirty="0">
                <a:effectLst/>
                <a:latin typeface="Cambria" panose="02040503050406030204" pitchFamily="18" charset="0"/>
                <a:ea typeface="Cambria" panose="02040503050406030204" pitchFamily="18" charset="0"/>
              </a:rPr>
              <a:t> 2: </a:t>
            </a:r>
            <a:r>
              <a:rPr lang="en-US" sz="2400" b="1" dirty="0" err="1">
                <a:effectLst/>
                <a:latin typeface="Cambria" panose="02040503050406030204" pitchFamily="18" charset="0"/>
                <a:ea typeface="Cambria" panose="02040503050406030204" pitchFamily="18" charset="0"/>
              </a:rPr>
              <a:t>Tiếp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năng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âm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nhạc</a:t>
            </a:r>
            <a:r>
              <a:rPr lang="en-US" sz="2400" b="1" dirty="0">
                <a:effectLst/>
                <a:latin typeface="Cambria" panose="02040503050406030204" pitchFamily="18" charset="0"/>
                <a:ea typeface="Cambria" panose="02040503050406030204" pitchFamily="18" charset="0"/>
              </a:rPr>
              <a:t>.</a:t>
            </a:r>
            <a:endParaRPr lang="en-US" sz="2000" b="1" dirty="0">
              <a:effectLst/>
              <a:latin typeface="Cambria" panose="02040503050406030204" pitchFamily="18" charset="0"/>
              <a:ea typeface="Cambria" panose="02040503050406030204" pitchFamily="18" charset="0"/>
            </a:endParaRPr>
          </a:p>
          <a:p>
            <a:pPr algn="just">
              <a:spcBef>
                <a:spcPts val="600"/>
              </a:spcBef>
              <a:spcAft>
                <a:spcPts val="60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Đoạn</a:t>
            </a:r>
            <a:r>
              <a:rPr lang="en-US" sz="2400" b="1" dirty="0">
                <a:effectLst/>
                <a:latin typeface="Cambria" panose="02040503050406030204" pitchFamily="18" charset="0"/>
                <a:ea typeface="Cambria" panose="02040503050406030204" pitchFamily="18" charset="0"/>
              </a:rPr>
              <a:t> 3: </a:t>
            </a:r>
            <a:r>
              <a:rPr lang="en-US" sz="2400" b="1" dirty="0" err="1">
                <a:effectLst/>
                <a:latin typeface="Cambria" panose="02040503050406030204" pitchFamily="18" charset="0"/>
                <a:ea typeface="Cambria" panose="02040503050406030204" pitchFamily="18" charset="0"/>
              </a:rPr>
              <a:t>Còn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a:t>
            </a:r>
            <a:endParaRPr lang="en-US" sz="2000" b="1" dirty="0">
              <a:effectLst/>
              <a:latin typeface="Cambria" panose="02040503050406030204" pitchFamily="18" charset="0"/>
              <a:ea typeface="Cambria" panose="02040503050406030204" pitchFamily="18" charset="0"/>
            </a:endParaRPr>
          </a:p>
        </p:txBody>
      </p:sp>
      <p:pic>
        <p:nvPicPr>
          <p:cNvPr id="8" name="图片 10" descr="形状&#10;&#10;中度可信度描述已自动生成">
            <a:extLst>
              <a:ext uri="{FF2B5EF4-FFF2-40B4-BE49-F238E27FC236}">
                <a16:creationId xmlns:a16="http://schemas.microsoft.com/office/drawing/2014/main" id="{A42F133B-B509-866C-C99E-9DD00C94F02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168" t="16322" r="4168" b="16322"/>
          <a:stretch/>
        </p:blipFill>
        <p:spPr>
          <a:xfrm>
            <a:off x="560859" y="1920656"/>
            <a:ext cx="5242012" cy="3851910"/>
          </a:xfrm>
          <a:prstGeom prst="rect">
            <a:avLst/>
          </a:prstGeom>
        </p:spPr>
      </p:pic>
      <p:sp>
        <p:nvSpPr>
          <p:cNvPr id="9" name="Hộp Văn bản 8">
            <a:extLst>
              <a:ext uri="{FF2B5EF4-FFF2-40B4-BE49-F238E27FC236}">
                <a16:creationId xmlns:a16="http://schemas.microsoft.com/office/drawing/2014/main" id="{B86D74E8-6132-BB03-5DF4-59BEB9817FE9}"/>
              </a:ext>
            </a:extLst>
          </p:cNvPr>
          <p:cNvSpPr txBox="1"/>
          <p:nvPr/>
        </p:nvSpPr>
        <p:spPr>
          <a:xfrm>
            <a:off x="1480327" y="3061781"/>
            <a:ext cx="3403076" cy="156966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bao </a:t>
            </a:r>
            <a:r>
              <a:rPr lang="en-US" sz="3200" b="1" dirty="0" err="1">
                <a:latin typeface="Cambria" panose="02040503050406030204" pitchFamily="18" charset="0"/>
                <a:ea typeface="Cambria" panose="02040503050406030204" pitchFamily="18" charset="0"/>
              </a:rPr>
              <a:t>nhiêu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a:t>
            </a:r>
          </a:p>
        </p:txBody>
      </p:sp>
      <p:pic>
        <p:nvPicPr>
          <p:cNvPr id="13" name="Hình ảnh 12">
            <a:extLst>
              <a:ext uri="{FF2B5EF4-FFF2-40B4-BE49-F238E27FC236}">
                <a16:creationId xmlns:a16="http://schemas.microsoft.com/office/drawing/2014/main" id="{EE394CAA-A14A-F8E7-9D3C-8E2F51C405CC}"/>
              </a:ext>
            </a:extLst>
          </p:cNvPr>
          <p:cNvPicPr>
            <a:picLocks noChangeAspect="1"/>
          </p:cNvPicPr>
          <p:nvPr/>
        </p:nvPicPr>
        <p:blipFill>
          <a:blip r:embed="rId3"/>
          <a:stretch>
            <a:fillRect/>
          </a:stretch>
        </p:blipFill>
        <p:spPr>
          <a:xfrm>
            <a:off x="3538506" y="193603"/>
            <a:ext cx="5114987" cy="1926503"/>
          </a:xfrm>
          <a:prstGeom prst="rect">
            <a:avLst/>
          </a:prstGeom>
        </p:spPr>
      </p:pic>
      <p:pic>
        <p:nvPicPr>
          <p:cNvPr id="14" name="图片 6">
            <a:extLst>
              <a:ext uri="{FF2B5EF4-FFF2-40B4-BE49-F238E27FC236}">
                <a16:creationId xmlns:a16="http://schemas.microsoft.com/office/drawing/2014/main" id="{098AABFA-A23E-765C-151D-D78F7E12BE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645" y="3884031"/>
            <a:ext cx="2796055" cy="2796055"/>
          </a:xfrm>
          <a:prstGeom prst="rect">
            <a:avLst/>
          </a:prstGeom>
        </p:spPr>
      </p:pic>
    </p:spTree>
    <p:extLst>
      <p:ext uri="{BB962C8B-B14F-4D97-AF65-F5344CB8AC3E}">
        <p14:creationId xmlns:p14="http://schemas.microsoft.com/office/powerpoint/2010/main" val="69994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7AFF414-03B3-C145-3057-2EDDF01BB1C2}"/>
              </a:ext>
            </a:extLst>
          </p:cNvPr>
          <p:cNvSpPr txBox="1"/>
          <p:nvPr/>
        </p:nvSpPr>
        <p:spPr>
          <a:xfrm>
            <a:off x="482433" y="1019212"/>
            <a:ext cx="11227133" cy="5632311"/>
          </a:xfrm>
          <a:prstGeom prst="rect">
            <a:avLst/>
          </a:prstGeom>
          <a:solidFill>
            <a:schemeClr val="bg1"/>
          </a:solidFill>
        </p:spPr>
        <p:txBody>
          <a:bodyPr wrap="square" rtlCol="0">
            <a:spAutoFit/>
          </a:bodyPr>
          <a:lstStyle/>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Sáng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sớm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đang </a:t>
            </a:r>
            <a:r>
              <a:rPr lang="vi-VN" b="0" i="0" dirty="0" err="1">
                <a:solidFill>
                  <a:srgbClr val="000000"/>
                </a:solidFill>
                <a:effectLst/>
                <a:latin typeface="Cambria" panose="02040503050406030204" pitchFamily="18" charset="0"/>
                <a:ea typeface="Cambria" panose="02040503050406030204" pitchFamily="18" charset="0"/>
              </a:rPr>
              <a:t>tập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xa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chợt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“re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vang lên. Hai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nghểnh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nghe:</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 ai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đó</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vừa</a:t>
            </a:r>
            <a:r>
              <a:rPr lang="vi-VN" b="0" i="0" dirty="0">
                <a:solidFill>
                  <a:srgbClr val="000000"/>
                </a:solidFill>
                <a:effectLst/>
                <a:latin typeface="Cambria" panose="02040503050406030204" pitchFamily="18" charset="0"/>
                <a:ea typeface="Cambria" panose="02040503050406030204" pitchFamily="18" charset="0"/>
              </a:rPr>
              <a:t> bay </a:t>
            </a:r>
            <a:r>
              <a:rPr lang="vi-VN" b="0" i="0" dirty="0" err="1">
                <a:solidFill>
                  <a:srgbClr val="000000"/>
                </a:solidFill>
                <a:effectLst/>
                <a:latin typeface="Cambria" panose="02040503050406030204" pitchFamily="18" charset="0"/>
                <a:ea typeface="Cambria" panose="02040503050406030204" pitchFamily="18" charset="0"/>
              </a:rPr>
              <a:t>đến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đậu</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may,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mỏng</a:t>
            </a:r>
            <a:r>
              <a:rPr lang="vi-VN" b="0" i="0" dirty="0">
                <a:solidFill>
                  <a:srgbClr val="000000"/>
                </a:solidFill>
                <a:effectLst/>
                <a:latin typeface="Cambria" panose="02040503050406030204" pitchFamily="18" charset="0"/>
                <a:ea typeface="Cambria" panose="02040503050406030204" pitchFamily="18" charset="0"/>
              </a:rPr>
              <a:t> rung </a:t>
            </a:r>
            <a:r>
              <a:rPr lang="vi-VN" b="0" i="0" dirty="0" err="1">
                <a:solidFill>
                  <a:srgbClr val="000000"/>
                </a:solidFill>
                <a:effectLst/>
                <a:latin typeface="Cambria" panose="02040503050406030204" pitchFamily="18" charset="0"/>
                <a:ea typeface="Cambria" panose="02040503050406030204" pitchFamily="18" charset="0"/>
              </a:rPr>
              <a:t>nhè</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nhẹ</a:t>
            </a:r>
            <a:r>
              <a:rPr lang="vi-VN" b="0" i="0" dirty="0">
                <a:solidFill>
                  <a:srgbClr val="000000"/>
                </a:solidFill>
                <a:effectLst/>
                <a:latin typeface="Cambria" panose="02040503050406030204" pitchFamily="18" charset="0"/>
                <a:ea typeface="Cambria" panose="02040503050406030204" pitchFamily="18" charset="0"/>
              </a:rPr>
              <a:t> khi </a:t>
            </a:r>
            <a:r>
              <a:rPr lang="vi-VN" b="0" i="0" dirty="0" err="1">
                <a:solidFill>
                  <a:srgbClr val="000000"/>
                </a:solidFill>
                <a:effectLst/>
                <a:latin typeface="Cambria" panose="02040503050406030204" pitchFamily="18" charset="0"/>
                <a:ea typeface="Cambria" panose="02040503050406030204" pitchFamily="18" charset="0"/>
              </a:rPr>
              <a:t>điệu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vút</a:t>
            </a:r>
            <a:r>
              <a:rPr lang="vi-VN" b="0" i="0" dirty="0">
                <a:solidFill>
                  <a:srgbClr val="000000"/>
                </a:solidFill>
                <a:effectLst/>
                <a:latin typeface="Cambria" panose="02040503050406030204" pitchFamily="18" charset="0"/>
                <a:ea typeface="Cambria" panose="02040503050406030204" pitchFamily="18" charset="0"/>
              </a:rPr>
              <a:t> cao:</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phải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không? Hay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lắc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cũng</a:t>
            </a:r>
            <a:r>
              <a:rPr lang="vi-VN" b="0" i="0" dirty="0">
                <a:solidFill>
                  <a:srgbClr val="000000"/>
                </a:solidFill>
                <a:effectLst/>
                <a:latin typeface="Cambria" panose="02040503050406030204" pitchFamily="18" charset="0"/>
                <a:ea typeface="Cambria" panose="02040503050406030204" pitchFamily="18" charset="0"/>
              </a:rPr>
              <a:t> xua tay:</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à?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ai nghe?</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Thế</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rủ</a:t>
            </a:r>
            <a:r>
              <a:rPr lang="vi-VN" b="0" i="0" dirty="0">
                <a:solidFill>
                  <a:srgbClr val="000000"/>
                </a:solidFill>
                <a:effectLst/>
                <a:latin typeface="Cambria" panose="02040503050406030204" pitchFamily="18" charset="0"/>
                <a:ea typeface="Cambria" panose="02040503050406030204" pitchFamily="18" charset="0"/>
              </a:rPr>
              <a:t> nhau đi </a:t>
            </a:r>
            <a:r>
              <a:rPr lang="vi-VN" b="0" i="0" dirty="0" err="1">
                <a:solidFill>
                  <a:srgbClr val="000000"/>
                </a:solidFill>
                <a:effectLst/>
                <a:latin typeface="Cambria" panose="02040503050406030204" pitchFamily="18" charset="0"/>
                <a:ea typeface="Cambria" panose="02040503050406030204" pitchFamily="18" charset="0"/>
              </a:rPr>
              <a:t>tìm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lớp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a:t>
            </a:r>
            <a:r>
              <a:rPr lang="vi-VN" b="0" i="0" dirty="0" err="1">
                <a:solidFill>
                  <a:srgbClr val="000000"/>
                </a:solidFill>
                <a:effectLst/>
                <a:latin typeface="Cambria" panose="02040503050406030204" pitchFamily="18" charset="0"/>
                <a:ea typeface="Cambria" panose="02040503050406030204" pitchFamily="18" charset="0"/>
              </a:rPr>
              <a:t>rì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mặt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đen </a:t>
            </a:r>
            <a:r>
              <a:rPr lang="vi-VN" b="0" i="0" dirty="0" err="1">
                <a:solidFill>
                  <a:srgbClr val="000000"/>
                </a:solidFill>
                <a:effectLst/>
                <a:latin typeface="Cambria" panose="02040503050406030204" pitchFamily="18" charset="0"/>
                <a:ea typeface="Cambria" panose="02040503050406030204" pitchFamily="18" charset="0"/>
              </a:rPr>
              <a:t>ẩm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ướt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đang xây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cậu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say sưa. Khi </a:t>
            </a:r>
            <a:r>
              <a:rPr lang="vi-VN" b="0" i="0" dirty="0" err="1">
                <a:solidFill>
                  <a:srgbClr val="000000"/>
                </a:solidFill>
                <a:effectLst/>
                <a:latin typeface="Cambria" panose="02040503050406030204" pitchFamily="18" charset="0"/>
                <a:ea typeface="Cambria" panose="02040503050406030204" pitchFamily="18" charset="0"/>
              </a:rPr>
              <a:t>dứt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bài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giật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mình</a:t>
            </a:r>
            <a:r>
              <a:rPr lang="vi-VN" b="0" i="0" dirty="0">
                <a:solidFill>
                  <a:srgbClr val="000000"/>
                </a:solidFill>
                <a:effectLst/>
                <a:latin typeface="Cambria" panose="02040503050406030204" pitchFamily="18" charset="0"/>
                <a:ea typeface="Cambria" panose="02040503050406030204" pitchFamily="18" charset="0"/>
              </a:rPr>
              <a:t> nghe </a:t>
            </a:r>
            <a:r>
              <a:rPr lang="vi-VN" b="0" i="0" dirty="0" err="1">
                <a:solidFill>
                  <a:srgbClr val="000000"/>
                </a:solidFill>
                <a:effectLst/>
                <a:latin typeface="Cambria" panose="02040503050406030204" pitchFamily="18" charset="0"/>
                <a:ea typeface="Cambria" panose="02040503050406030204" pitchFamily="18" charset="0"/>
              </a:rPr>
              <a:t>thấy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pháo</a:t>
            </a:r>
            <a:r>
              <a:rPr lang="vi-VN" b="0" i="0" dirty="0">
                <a:solidFill>
                  <a:srgbClr val="000000"/>
                </a:solidFill>
                <a:effectLst/>
                <a:latin typeface="Cambria" panose="02040503050406030204" pitchFamily="18" charset="0"/>
                <a:ea typeface="Cambria" panose="02040503050406030204" pitchFamily="18" charset="0"/>
              </a:rPr>
              <a:t> tay </a:t>
            </a:r>
            <a:r>
              <a:rPr lang="vi-VN" b="0" i="0" dirty="0" err="1">
                <a:solidFill>
                  <a:srgbClr val="000000"/>
                </a:solidFill>
                <a:effectLst/>
                <a:latin typeface="Cambria" panose="02040503050406030204" pitchFamily="18" charset="0"/>
                <a:ea typeface="Cambria" panose="02040503050406030204" pitchFamily="18" charset="0"/>
              </a:rPr>
              <a:t>lộp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xuống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của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khẽ</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đập</a:t>
            </a:r>
            <a:r>
              <a:rPr lang="vi-VN" b="0" i="0" dirty="0">
                <a:solidFill>
                  <a:srgbClr val="000000"/>
                </a:solidFill>
                <a:effectLst/>
                <a:latin typeface="Cambria" panose="02040503050406030204" pitchFamily="18" charset="0"/>
                <a:ea typeface="Cambria" panose="02040503050406030204" pitchFamily="18" charset="0"/>
              </a:rPr>
              <a:t>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tài</a:t>
            </a:r>
            <a:r>
              <a:rPr lang="vi-VN" b="0" i="0" dirty="0">
                <a:solidFill>
                  <a:srgbClr val="000000"/>
                </a:solidFill>
                <a:effectLst/>
                <a:latin typeface="Cambria" panose="02040503050406030204" pitchFamily="18" charset="0"/>
                <a:ea typeface="Cambria" panose="02040503050406030204" pitchFamily="18" charset="0"/>
              </a:rPr>
              <a:t> năng âm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ngượng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ngùng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thôi.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nay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thêm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giềng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làm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giỏi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Để</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chúng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xúm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lát</a:t>
            </a:r>
            <a:r>
              <a:rPr lang="vi-VN" b="0" i="0" dirty="0">
                <a:solidFill>
                  <a:srgbClr val="000000"/>
                </a:solidFill>
                <a:effectLst/>
                <a:latin typeface="Cambria" panose="02040503050406030204" pitchFamily="18" charset="0"/>
                <a:ea typeface="Cambria" panose="02040503050406030204" pitchFamily="18" charset="0"/>
              </a:rPr>
              <a:t>, ngôi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xinh </a:t>
            </a:r>
            <a:r>
              <a:rPr lang="vi-VN" b="0" i="0" dirty="0" err="1">
                <a:solidFill>
                  <a:srgbClr val="000000"/>
                </a:solidFill>
                <a:effectLst/>
                <a:latin typeface="Cambria" panose="02040503050406030204" pitchFamily="18" charset="0"/>
                <a:ea typeface="Cambria" panose="02040503050406030204" pitchFamily="18" charset="0"/>
              </a:rPr>
              <a:t>xắn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được</a:t>
            </a:r>
            <a:r>
              <a:rPr lang="vi-VN" b="0" i="0" dirty="0">
                <a:solidFill>
                  <a:srgbClr val="000000"/>
                </a:solidFill>
                <a:effectLst/>
                <a:latin typeface="Cambria" panose="02040503050406030204" pitchFamily="18" charset="0"/>
                <a:ea typeface="Cambria" panose="02040503050406030204" pitchFamily="18" charset="0"/>
              </a:rPr>
              <a:t> xây xong </a:t>
            </a:r>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ô </a:t>
            </a:r>
            <a:r>
              <a:rPr lang="vi-VN" b="0" i="0" dirty="0" err="1">
                <a:solidFill>
                  <a:srgbClr val="000000"/>
                </a:solidFill>
                <a:effectLst/>
                <a:latin typeface="Cambria" panose="02040503050406030204" pitchFamily="18" charset="0"/>
                <a:ea typeface="Cambria" panose="02040503050406030204" pitchFamily="18" charset="0"/>
              </a:rPr>
              <a:t>nấm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giữa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tươi.</a:t>
            </a:r>
          </a:p>
          <a:p>
            <a:pPr indent="265113" algn="r" latinLnBrk="0"/>
            <a:r>
              <a:rPr lang="vi-VN" b="1" i="1" dirty="0">
                <a:solidFill>
                  <a:srgbClr val="000000"/>
                </a:solidFill>
                <a:effectLst/>
                <a:latin typeface="Cambria" panose="02040503050406030204" pitchFamily="18" charset="0"/>
                <a:ea typeface="Cambria" panose="02040503050406030204" pitchFamily="18" charset="0"/>
              </a:rPr>
              <a:t>(Theo </a:t>
            </a:r>
            <a:r>
              <a:rPr lang="vi-VN" b="1" i="1" dirty="0" err="1">
                <a:solidFill>
                  <a:srgbClr val="000000"/>
                </a:solidFill>
                <a:effectLst/>
                <a:latin typeface="Cambria" panose="02040503050406030204" pitchFamily="18" charset="0"/>
                <a:ea typeface="Cambria" panose="02040503050406030204" pitchFamily="18" charset="0"/>
              </a:rPr>
              <a:t>Lý</a:t>
            </a:r>
            <a:r>
              <a:rPr lang="vi-VN" b="1" i="1" dirty="0">
                <a:solidFill>
                  <a:srgbClr val="000000"/>
                </a:solidFill>
                <a:effectLst/>
                <a:latin typeface="Cambria" panose="02040503050406030204" pitchFamily="18" charset="0"/>
                <a:ea typeface="Cambria" panose="02040503050406030204" pitchFamily="18" charset="0"/>
              </a:rPr>
              <a:t> Lan)</a:t>
            </a:r>
          </a:p>
        </p:txBody>
      </p:sp>
      <p:pic>
        <p:nvPicPr>
          <p:cNvPr id="8" name="Hình ảnh 7">
            <a:extLst>
              <a:ext uri="{FF2B5EF4-FFF2-40B4-BE49-F238E27FC236}">
                <a16:creationId xmlns:a16="http://schemas.microsoft.com/office/drawing/2014/main" id="{084E5301-1AB0-9B27-6A37-70C5F2D0910D}"/>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30736" y1="23627" x2="36150" y2="24313"/>
                        <a14:foregroundMark x1="36150" y1="24313" x2="34718" y2="33401"/>
                        <a14:foregroundMark x1="34718" y1="33401" x2="34718" y2="33401"/>
                        <a14:backgroundMark x1="65740" y1="64863" x2="74764" y2="73142"/>
                        <a14:backgroundMark x1="74764" y1="73142" x2="62045" y2="87439"/>
                        <a14:backgroundMark x1="62045" y1="87439" x2="58035" y2="78352"/>
                        <a14:backgroundMark x1="64079" y1="64176" x2="62217" y2="88126"/>
                      </a14:backgroundRemoval>
                    </a14:imgEffect>
                  </a14:imgLayer>
                </a14:imgProps>
              </a:ext>
              <a:ext uri="{28A0092B-C50C-407E-A947-70E740481C1C}">
                <a14:useLocalDpi xmlns:a14="http://schemas.microsoft.com/office/drawing/2010/main" val="0"/>
              </a:ext>
            </a:extLst>
          </a:blip>
          <a:srcRect l="24875" t="10997" r="56988" b="53677"/>
          <a:stretch/>
        </p:blipFill>
        <p:spPr>
          <a:xfrm>
            <a:off x="391517" y="823795"/>
            <a:ext cx="477624" cy="659943"/>
          </a:xfrm>
          <a:prstGeom prst="rect">
            <a:avLst/>
          </a:prstGeom>
        </p:spPr>
      </p:pic>
      <p:pic>
        <p:nvPicPr>
          <p:cNvPr id="9" name="Hình ảnh 8">
            <a:extLst>
              <a:ext uri="{FF2B5EF4-FFF2-40B4-BE49-F238E27FC236}">
                <a16:creationId xmlns:a16="http://schemas.microsoft.com/office/drawing/2014/main" id="{268D1EDC-1825-025C-9251-BCA9F9EE04F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540" b="44265" l="42395" r="57004">
                        <a14:foregroundMark x1="46520" y1="16559" x2="50100" y2="15549"/>
                        <a14:foregroundMark x1="53681" y1="17044" x2="49384" y2="14540"/>
                        <a14:foregroundMark x1="55743" y1="34855" x2="54712" y2="37722"/>
                        <a14:foregroundMark x1="56746" y1="35905" x2="56631" y2="38449"/>
                        <a14:foregroundMark x1="43856" y1="36107" x2="45918" y2="34855"/>
                        <a14:foregroundMark x1="45775" y1="34128" x2="55600" y2="26373"/>
                        <a14:foregroundMark x1="52793" y1="16680" x2="56230" y2="21890"/>
                        <a14:foregroundMark x1="50616" y1="21688" x2="45259" y2="23304"/>
                        <a14:foregroundMark x1="51647" y1="26737" x2="50759" y2="23869"/>
                        <a14:foregroundMark x1="49355" y1="22415" x2="49986" y2="22415"/>
                        <a14:foregroundMark x1="45001" y1="24031" x2="47436" y2="23667"/>
                        <a14:foregroundMark x1="52936" y1="16478" x2="55342" y2="19548"/>
                        <a14:foregroundMark x1="53423" y1="17044" x2="52277" y2="16115"/>
                        <a14:foregroundMark x1="45001" y1="23142" x2="45775" y2="24031"/>
                        <a14:foregroundMark x1="52535" y1="15953" x2="53309" y2="15953"/>
                        <a14:foregroundMark x1="44887" y1="24758" x2="45517" y2="24758"/>
                        <a14:foregroundMark x1="56230" y1="22779" x2="56116" y2="25848"/>
                        <a14:foregroundMark x1="55342" y1="27827" x2="55743" y2="27100"/>
                        <a14:foregroundMark x1="56889" y1="21890" x2="57004" y2="25283"/>
                        <a14:foregroundMark x1="43856" y1="23142" x2="44113" y2="22254"/>
                        <a14:foregroundMark x1="44514" y1="21688" x2="44371" y2="21002"/>
                        <a14:foregroundMark x1="44257" y1="19709" x2="44257" y2="22779"/>
                        <a14:foregroundMark x1="46548" y1="41317" x2="51131" y2="27827"/>
                        <a14:foregroundMark x1="49212" y1="31785" x2="49098" y2="29443"/>
                        <a14:foregroundMark x1="43999" y1="36632" x2="44113" y2="36834"/>
                        <a14:foregroundMark x1="44257" y1="37520" x2="43483" y2="37884"/>
                        <a14:foregroundMark x1="44772" y1="41478" x2="45517" y2="41680"/>
                        <a14:foregroundMark x1="52793" y1="41115" x2="54454" y2="40428"/>
                        <a14:foregroundMark x1="56116" y1="39136" x2="56116" y2="37359"/>
                        <a14:foregroundMark x1="53566" y1="41680" x2="54454" y2="40953"/>
                        <a14:foregroundMark x1="56001" y1="34491" x2="54598" y2="34653"/>
                        <a14:foregroundMark x1="53939" y1="35178" x2="54970" y2="34653"/>
                        <a14:foregroundMark x1="54827" y1="34653" x2="54197" y2="34491"/>
                      </a14:backgroundRemoval>
                    </a14:imgEffect>
                  </a14:imgLayer>
                </a14:imgProps>
              </a:ext>
              <a:ext uri="{28A0092B-C50C-407E-A947-70E740481C1C}">
                <a14:useLocalDpi xmlns:a14="http://schemas.microsoft.com/office/drawing/2010/main" val="0"/>
              </a:ext>
            </a:extLst>
          </a:blip>
          <a:srcRect l="40626" t="12511" r="41237" b="52163"/>
          <a:stretch/>
        </p:blipFill>
        <p:spPr>
          <a:xfrm>
            <a:off x="482433" y="3104255"/>
            <a:ext cx="361035" cy="498849"/>
          </a:xfrm>
          <a:prstGeom prst="rect">
            <a:avLst/>
          </a:prstGeom>
        </p:spPr>
      </p:pic>
      <p:pic>
        <p:nvPicPr>
          <p:cNvPr id="10" name="Hình ảnh 9">
            <a:extLst>
              <a:ext uri="{FF2B5EF4-FFF2-40B4-BE49-F238E27FC236}">
                <a16:creationId xmlns:a16="http://schemas.microsoft.com/office/drawing/2014/main" id="{69140A0C-8448-E9F3-E781-4971B24571F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3732" b="43821" l="61673" r="75795">
                        <a14:foregroundMark x1="66170" y1="15832" x2="66084" y2="14216"/>
                        <a14:foregroundMark x1="71871" y1="14943" x2="68805" y2="15105"/>
                        <a14:foregroundMark x1="69751" y1="14378" x2="67459" y2="14378"/>
                        <a14:foregroundMark x1="67144" y1="14499" x2="72014" y2="16034"/>
                        <a14:foregroundMark x1="72014" y1="16034" x2="71040" y2="23990"/>
                        <a14:foregroundMark x1="67525" y1="22671" x2="65339" y2="21850"/>
                        <a14:foregroundMark x1="71040" y1="23990" x2="66865" y2="22422"/>
                        <a14:foregroundMark x1="65339" y1="21850" x2="66600" y2="15105"/>
                        <a14:foregroundMark x1="66600" y1="15105" x2="66600" y2="15105"/>
                        <a14:foregroundMark x1="63334" y1="18376" x2="68175" y2="20436"/>
                        <a14:foregroundMark x1="70610" y1="22981" x2="74592" y2="18215"/>
                        <a14:foregroundMark x1="74592" y1="18215" x2="74592" y2="18215"/>
                        <a14:foregroundMark x1="73331" y1="17326" x2="73761" y2="21486"/>
                        <a14:foregroundMark x1="74477" y1="20759" x2="73217" y2="22819"/>
                        <a14:foregroundMark x1="72272" y1="26817" x2="73446" y2="25323"/>
                        <a14:foregroundMark x1="71555" y1="27706" x2="74477" y2="34693"/>
                        <a14:foregroundMark x1="74477" y1="34693" x2="69063" y2="43861"/>
                        <a14:foregroundMark x1="69063" y1="43861" x2="63707" y2="40549"/>
                        <a14:foregroundMark x1="63707" y1="40549" x2="63563" y2="39863"/>
                        <a14:foregroundMark x1="62188" y1="39701" x2="65597" y2="32553"/>
                        <a14:foregroundMark x1="66258" y1="24296" x2="67058" y2="14297"/>
                        <a14:foregroundMark x1="65580" y1="32766" x2="66246" y2="24441"/>
                        <a14:foregroundMark x1="67058" y1="14297" x2="70757" y2="13910"/>
                        <a14:foregroundMark x1="61673" y1="36753" x2="62303" y2="34814"/>
                        <a14:foregroundMark x1="64079" y1="21325" x2="65225" y2="22375"/>
                        <a14:foregroundMark x1="63563" y1="18982" x2="66084" y2="15832"/>
                        <a14:foregroundMark x1="66285" y1="15549" x2="63449" y2="18215"/>
                        <a14:foregroundMark x1="73016" y1="28312" x2="73847" y2="29200"/>
                        <a14:foregroundMark x1="65540" y1="28312" x2="65855" y2="29039"/>
                        <a14:foregroundMark x1="67860" y1="30533" x2="68290" y2="30533"/>
                        <a14:foregroundMark x1="69665" y1="35258" x2="69751" y2="30372"/>
                        <a14:foregroundMark x1="68920" y1="35703" x2="65225" y2="35864"/>
                        <a14:backgroundMark x1="71641" y1="13934" x2="71956" y2="14055"/>
                        <a14:backgroundMark x1="71011" y1="13489" x2="71756" y2="13934"/>
                        <a14:backgroundMark x1="65454" y1="32149" x2="65970" y2="31987"/>
                        <a14:backgroundMark x1="66485" y1="23708" x2="68404" y2="22981"/>
                        <a14:backgroundMark x1="68404" y1="22981" x2="67459" y2="23102"/>
                      </a14:backgroundRemoval>
                    </a14:imgEffect>
                  </a14:imgLayer>
                </a14:imgProps>
              </a:ext>
              <a:ext uri="{28A0092B-C50C-407E-A947-70E740481C1C}">
                <a14:useLocalDpi xmlns:a14="http://schemas.microsoft.com/office/drawing/2010/main" val="0"/>
              </a:ext>
            </a:extLst>
          </a:blip>
          <a:srcRect l="60299" t="10370" r="22466" b="53915"/>
          <a:stretch/>
        </p:blipFill>
        <p:spPr>
          <a:xfrm>
            <a:off x="482432" y="4478247"/>
            <a:ext cx="361035" cy="530701"/>
          </a:xfrm>
          <a:prstGeom prst="rect">
            <a:avLst/>
          </a:prstGeom>
        </p:spPr>
      </p:pic>
      <p:pic>
        <p:nvPicPr>
          <p:cNvPr id="14" name="Hình ảnh 13">
            <a:extLst>
              <a:ext uri="{FF2B5EF4-FFF2-40B4-BE49-F238E27FC236}">
                <a16:creationId xmlns:a16="http://schemas.microsoft.com/office/drawing/2014/main" id="{D6009E1E-811F-F5F8-B695-17C1D01E259C}"/>
              </a:ext>
            </a:extLst>
          </p:cNvPr>
          <p:cNvPicPr>
            <a:picLocks noChangeAspect="1"/>
          </p:cNvPicPr>
          <p:nvPr/>
        </p:nvPicPr>
        <p:blipFill>
          <a:blip r:embed="rId8"/>
          <a:stretch>
            <a:fillRect/>
          </a:stretch>
        </p:blipFill>
        <p:spPr>
          <a:xfrm>
            <a:off x="3549966" y="269011"/>
            <a:ext cx="4944285" cy="1109568"/>
          </a:xfrm>
          <a:prstGeom prst="rect">
            <a:avLst/>
          </a:prstGeom>
        </p:spPr>
      </p:pic>
      <p:pic>
        <p:nvPicPr>
          <p:cNvPr id="16" name="Hình ảnh 15">
            <a:extLst>
              <a:ext uri="{FF2B5EF4-FFF2-40B4-BE49-F238E27FC236}">
                <a16:creationId xmlns:a16="http://schemas.microsoft.com/office/drawing/2014/main" id="{FC993EE3-D53D-561E-E166-D2FED8DEB04C}"/>
              </a:ext>
            </a:extLst>
          </p:cNvPr>
          <p:cNvPicPr>
            <a:picLocks noChangeAspect="1"/>
          </p:cNvPicPr>
          <p:nvPr/>
        </p:nvPicPr>
        <p:blipFill>
          <a:blip r:embed="rId9"/>
          <a:stretch>
            <a:fillRect/>
          </a:stretch>
        </p:blipFill>
        <p:spPr>
          <a:xfrm>
            <a:off x="792111" y="372816"/>
            <a:ext cx="2834886" cy="548688"/>
          </a:xfrm>
          <a:prstGeom prst="rect">
            <a:avLst/>
          </a:prstGeom>
        </p:spPr>
      </p:pic>
    </p:spTree>
    <p:extLst>
      <p:ext uri="{BB962C8B-B14F-4D97-AF65-F5344CB8AC3E}">
        <p14:creationId xmlns:p14="http://schemas.microsoft.com/office/powerpoint/2010/main" val="13354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1697</Words>
  <Application>Microsoft Office PowerPoint</Application>
  <PresentationFormat>Widescreen</PresentationFormat>
  <Paragraphs>102</Paragraphs>
  <Slides>27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Calibri</vt:lpstr>
      <vt:lpstr>Calibri Light</vt:lpstr>
      <vt:lpstr>Cambria</vt:lpstr>
      <vt:lpstr>等线</vt:lpstr>
      <vt:lpstr>Times New Roman</vt:lpstr>
      <vt:lpstr>Wingdings 2</vt:lpstr>
      <vt:lpstr>思源黑体 CN Medium</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cp:lastModifiedBy>
  <cp:revision>10</cp:revision>
  <dcterms:created xsi:type="dcterms:W3CDTF">2022-11-24T23:26:43Z</dcterms:created>
  <dcterms:modified xsi:type="dcterms:W3CDTF">2022-12-07T09:42:38Z</dcterms:modified>
</cp:coreProperties>
</file>