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326" r:id="rId4"/>
    <p:sldId id="311" r:id="rId5"/>
    <p:sldId id="313" r:id="rId6"/>
    <p:sldId id="324" r:id="rId7"/>
    <p:sldId id="314" r:id="rId8"/>
    <p:sldId id="325" r:id="rId9"/>
    <p:sldId id="330" r:id="rId10"/>
    <p:sldId id="319" r:id="rId11"/>
    <p:sldId id="320" r:id="rId12"/>
    <p:sldId id="329" r:id="rId13"/>
    <p:sldId id="321" r:id="rId14"/>
    <p:sldId id="260" r:id="rId15"/>
    <p:sldId id="302" r:id="rId16"/>
  </p:sldIdLst>
  <p:sldSz cx="12192000" cy="6858000"/>
  <p:notesSz cx="6858000" cy="9144000"/>
  <p:embeddedFontLst>
    <p:embeddedFont>
      <p:font typeface="#9Slide07 HoneyCream" pitchFamily="2" charset="0"/>
      <p:regular r:id="rId17"/>
    </p:embeddedFont>
    <p:embeddedFont>
      <p:font typeface="#9Slide07 SVNCinnamoncake" panose="02000000000000000000" charset="0"/>
      <p:regular r:id="rId18"/>
    </p:embeddedFont>
    <p:embeddedFont>
      <p:font typeface="#9Slide07 SVNZiclets" panose="02000603000000000000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TM Novido" panose="0204060305050602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4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6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6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19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81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35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9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5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1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9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3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28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76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4"/>
            <a:ext cx="12192000" cy="6858000"/>
          </a:xfrm>
        </p:spPr>
      </p:pic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8621135" y="2770219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2859249" y="2311707"/>
            <a:ext cx="6637309" cy="3273469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151864" y="2388230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97E9D2-40AE-21CE-AB4D-9ED84564F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6" y="-51045"/>
            <a:ext cx="12192000" cy="20074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273654-3433-6A7E-82FB-F72266FEA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680" y="1539225"/>
            <a:ext cx="4468785" cy="12180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144CF6-86B8-1DFC-D31B-4494ECA56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971" y="2957915"/>
            <a:ext cx="12192000" cy="21929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01894D-DD14-E8F0-FF1F-54190A436A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955" y="5157712"/>
            <a:ext cx="7741872" cy="12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ED27-5FD7-5224-31A6-C8D7AD78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22" y="2237642"/>
            <a:ext cx="6139031" cy="4225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27583-DAE0-CBC6-59A5-5547849B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6" y="1263195"/>
            <a:ext cx="11446568" cy="1075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22B23-109A-1BD7-81AE-73BBB68DC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698" y="385765"/>
            <a:ext cx="8288163" cy="13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9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AFEC3-A8CC-A0AA-9581-D8FEF441A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55" y="1281627"/>
            <a:ext cx="4496446" cy="3119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95A4E-D3C4-DB16-1C77-98B8D3002744}"/>
              </a:ext>
            </a:extLst>
          </p:cNvPr>
          <p:cNvSpPr txBox="1"/>
          <p:nvPr/>
        </p:nvSpPr>
        <p:spPr>
          <a:xfrm>
            <a:off x="4440117" y="615958"/>
            <a:ext cx="71393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chuyến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quê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thăm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ông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, Minh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muốn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chiếc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giấy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bìa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cứng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đựng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nhỏ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tặng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ông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Minh: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Trả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lời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hỏi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Chiếc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đặc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điểm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hỏng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sau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vận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chuyển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Trao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chiếc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rộng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phù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hợp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kích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thước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E7231-B56F-C358-04F5-0D19E4218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6" b="92814" l="8876" r="89941">
                        <a14:foregroundMark x1="29586" y1="19760" x2="40237" y2="32934"/>
                        <a14:foregroundMark x1="42012" y1="18563" x2="52071" y2="32335"/>
                        <a14:foregroundMark x1="28994" y1="7784" x2="28994" y2="7784"/>
                        <a14:foregroundMark x1="41420" y1="10778" x2="41420" y2="10778"/>
                        <a14:foregroundMark x1="23669" y1="26946" x2="26036" y2="65868"/>
                        <a14:foregroundMark x1="26036" y1="65868" x2="73964" y2="70659"/>
                        <a14:foregroundMark x1="73964" y1="70659" x2="75148" y2="31138"/>
                        <a14:foregroundMark x1="75148" y1="31138" x2="51479" y2="23353"/>
                        <a14:foregroundMark x1="40828" y1="35329" x2="60355" y2="50299"/>
                        <a14:foregroundMark x1="63314" y1="38323" x2="58580" y2="46707"/>
                        <a14:foregroundMark x1="46154" y1="16168" x2="55030" y2="27545"/>
                        <a14:foregroundMark x1="24260" y1="11377" x2="26627" y2="7784"/>
                        <a14:foregroundMark x1="30178" y1="8383" x2="30178" y2="8383"/>
                        <a14:foregroundMark x1="15385" y1="56886" x2="15385" y2="56886"/>
                        <a14:foregroundMark x1="36095" y1="92814" x2="40828" y2="85629"/>
                        <a14:foregroundMark x1="89941" y1="40120" x2="89941" y2="40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4949" y="436580"/>
            <a:ext cx="855168" cy="845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73A2A-3D6F-C228-F2BD-9BAB3CAD5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04" r="27692"/>
          <a:stretch/>
        </p:blipFill>
        <p:spPr>
          <a:xfrm>
            <a:off x="4923694" y="3970262"/>
            <a:ext cx="6253514" cy="25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4959C-2327-7335-0E77-CD7041FB3FE9}"/>
              </a:ext>
            </a:extLst>
          </p:cNvPr>
          <p:cNvSpPr txBox="1"/>
          <p:nvPr/>
        </p:nvSpPr>
        <p:spPr>
          <a:xfrm>
            <a:off x="4314092" y="1911763"/>
            <a:ext cx="7385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cần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cứng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bìa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carton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rộng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kích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thước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cũng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lỗ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“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thở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" name="Picture 2" descr="33×24×30 Thùng carton nắp rời -Siêu cứng -Trang trí -Lưu trữ hồ sơ | Shopee  Việt Nam">
            <a:extLst>
              <a:ext uri="{FF2B5EF4-FFF2-40B4-BE49-F238E27FC236}">
                <a16:creationId xmlns:a16="http://schemas.microsoft.com/office/drawing/2014/main" id="{54AE888E-45E6-85B2-CF13-F3CD86E39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763"/>
            <a:ext cx="4536831" cy="45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26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50ACE-8783-CBEA-527C-AFB362260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452" y="2054237"/>
            <a:ext cx="3533941" cy="4280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655A77-3112-0CF6-CBE0-E75AE42C1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96" y="1319666"/>
            <a:ext cx="7423109" cy="501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751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1D19-F068-E061-A96A-73FA92A9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AA5174BF-5E99-AD46-4D4B-61C0804D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9"/>
            <a:ext cx="12192000" cy="6858000"/>
          </a:xfr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1BEC9DD-0558-26A7-42DB-69BD00A83D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9" y="-243839"/>
            <a:ext cx="1635760" cy="163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4EFE-F0F4-94A3-1B6C-5C80BEE6981D}"/>
              </a:ext>
            </a:extLst>
          </p:cNvPr>
          <p:cNvGrpSpPr/>
          <p:nvPr/>
        </p:nvGrpSpPr>
        <p:grpSpPr>
          <a:xfrm>
            <a:off x="11028288" y="0"/>
            <a:ext cx="1388794" cy="385931"/>
            <a:chOff x="11007968" y="30631"/>
            <a:chExt cx="1388794" cy="385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643B6-F515-2D2A-1D51-E805D240D67B}"/>
                </a:ext>
              </a:extLst>
            </p:cNvPr>
            <p:cNvSpPr txBox="1"/>
            <p:nvPr/>
          </p:nvSpPr>
          <p:spPr>
            <a:xfrm>
              <a:off x="11007968" y="30631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8C9F2E-77E7-C5CD-7974-E0F9A17464E4}"/>
                </a:ext>
              </a:extLst>
            </p:cNvPr>
            <p:cNvSpPr txBox="1"/>
            <p:nvPr/>
          </p:nvSpPr>
          <p:spPr>
            <a:xfrm>
              <a:off x="11048608" y="47230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834" y="3157176"/>
            <a:ext cx="6685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 err="1"/>
              <a:t>Ôn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phận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endParaRPr lang="en-US" sz="3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148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06" y="2757733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0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14F1E-3053-C8A5-9F5E-9361A130A4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1" t="7421" r="5430" b="34395"/>
          <a:stretch/>
        </p:blipFill>
        <p:spPr>
          <a:xfrm>
            <a:off x="2034441" y="2677192"/>
            <a:ext cx="8532163" cy="19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0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4"/>
            <a:ext cx="12192000" cy="6858000"/>
          </a:xfrm>
        </p:spPr>
      </p:pic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8621135" y="2770219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2859249" y="2311707"/>
            <a:ext cx="6637309" cy="3273469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151864" y="2388230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97E9D2-40AE-21CE-AB4D-9ED84564F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6" y="-51045"/>
            <a:ext cx="12192000" cy="20074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273654-3433-6A7E-82FB-F72266FEA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680" y="1539225"/>
            <a:ext cx="4468785" cy="12180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144CF6-86B8-1DFC-D31B-4494ECA56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971" y="2957915"/>
            <a:ext cx="12192000" cy="21929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01894D-DD14-E8F0-FF1F-54190A436A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955" y="5157712"/>
            <a:ext cx="7741872" cy="12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3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FBBCA-4DC1-5CA3-DD40-9DC0BCFC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7" b="7458"/>
          <a:stretch/>
        </p:blipFill>
        <p:spPr>
          <a:xfrm>
            <a:off x="908798" y="1587216"/>
            <a:ext cx="10374403" cy="4977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B2089-9E44-B0BB-739D-52AC9F13ABD6}"/>
              </a:ext>
            </a:extLst>
          </p:cNvPr>
          <p:cNvSpPr txBox="1"/>
          <p:nvPr/>
        </p:nvSpPr>
        <p:spPr>
          <a:xfrm>
            <a:off x="1200296" y="626577"/>
            <a:ext cx="10374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8980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E68859-6A2B-1235-535C-503147527563}"/>
              </a:ext>
            </a:extLst>
          </p:cNvPr>
          <p:cNvGrpSpPr/>
          <p:nvPr/>
        </p:nvGrpSpPr>
        <p:grpSpPr>
          <a:xfrm>
            <a:off x="8573389" y="3121814"/>
            <a:ext cx="1667597" cy="409845"/>
            <a:chOff x="8573389" y="3121814"/>
            <a:chExt cx="1667597" cy="4098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659762-8A05-2920-1B84-CD79729F62D1}"/>
                </a:ext>
              </a:extLst>
            </p:cNvPr>
            <p:cNvSpPr/>
            <p:nvPr/>
          </p:nvSpPr>
          <p:spPr>
            <a:xfrm rot="721493">
              <a:off x="9866727" y="3121814"/>
              <a:ext cx="374259" cy="184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3C444E-88B0-CC7D-3D62-ED434F3B1763}"/>
                </a:ext>
              </a:extLst>
            </p:cNvPr>
            <p:cNvSpPr/>
            <p:nvPr/>
          </p:nvSpPr>
          <p:spPr>
            <a:xfrm rot="1414514">
              <a:off x="8573389" y="3346743"/>
              <a:ext cx="374259" cy="184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E8281BC-A02D-0CBF-98FC-30CFFF7B4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07" y="613929"/>
            <a:ext cx="9825531" cy="59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2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0D73F-7375-5FF7-4EF3-9D15AE792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7" b="7458"/>
          <a:stretch/>
        </p:blipFill>
        <p:spPr>
          <a:xfrm>
            <a:off x="1685104" y="304355"/>
            <a:ext cx="8181888" cy="3925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43AA8-5BB6-35DB-2163-AF6086CC3538}"/>
              </a:ext>
            </a:extLst>
          </p:cNvPr>
          <p:cNvSpPr txBox="1"/>
          <p:nvPr/>
        </p:nvSpPr>
        <p:spPr>
          <a:xfrm>
            <a:off x="132494" y="4282183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1: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khỏe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sạch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gieo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đất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ẩm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tốt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96087-107B-04D0-6DF7-2E94BFB36AEB}"/>
              </a:ext>
            </a:extLst>
          </p:cNvPr>
          <p:cNvSpPr txBox="1"/>
          <p:nvPr/>
        </p:nvSpPr>
        <p:spPr>
          <a:xfrm>
            <a:off x="-740347" y="4677053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2: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nảy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mầm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mọc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con.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4DDB3D-ADB8-58B0-122F-CF53FE23B7BD}"/>
              </a:ext>
            </a:extLst>
          </p:cNvPr>
          <p:cNvSpPr txBox="1"/>
          <p:nvPr/>
        </p:nvSpPr>
        <p:spPr>
          <a:xfrm>
            <a:off x="-1706973" y="5109628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3: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triển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dần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FA40F-93E1-A98D-1C83-D020F689C033}"/>
              </a:ext>
            </a:extLst>
          </p:cNvPr>
          <p:cNvSpPr txBox="1"/>
          <p:nvPr/>
        </p:nvSpPr>
        <p:spPr>
          <a:xfrm>
            <a:off x="-2397105" y="5509863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4: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non,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xanh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54DA5-0AD1-E26B-5C1D-35F76A52C3AC}"/>
              </a:ext>
            </a:extLst>
          </p:cNvPr>
          <p:cNvSpPr txBox="1"/>
          <p:nvPr/>
        </p:nvSpPr>
        <p:spPr>
          <a:xfrm>
            <a:off x="-121826" y="5940025"/>
            <a:ext cx="12435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5: Sau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gian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non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chín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dần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thu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hoạch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9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2087650-FAB0-9610-0AAF-FE5FBCFDE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6" y="323206"/>
            <a:ext cx="8343900" cy="621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1ABFD-327B-1509-D234-FAB580EC4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860" y="3670006"/>
            <a:ext cx="6240350" cy="84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1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8ED98-44EB-71F6-ECDF-50B7F24FB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7" b="7458"/>
          <a:stretch/>
        </p:blipFill>
        <p:spPr>
          <a:xfrm>
            <a:off x="2005056" y="376706"/>
            <a:ext cx="8181888" cy="3925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DE32F-7DB6-DC1D-3A6F-E80E6CE9E55C}"/>
              </a:ext>
            </a:extLst>
          </p:cNvPr>
          <p:cNvSpPr txBox="1"/>
          <p:nvPr/>
        </p:nvSpPr>
        <p:spPr>
          <a:xfrm>
            <a:off x="1023746" y="4421079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chức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đối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F1749-6853-823A-607D-E4CD54500FB0}"/>
              </a:ext>
            </a:extLst>
          </p:cNvPr>
          <p:cNvSpPr txBox="1"/>
          <p:nvPr/>
        </p:nvSpPr>
        <p:spPr>
          <a:xfrm>
            <a:off x="5455299" y="5096299"/>
            <a:ext cx="6326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ED7BD-FE33-4A90-558A-306B44519945}"/>
              </a:ext>
            </a:extLst>
          </p:cNvPr>
          <p:cNvSpPr txBox="1"/>
          <p:nvPr/>
        </p:nvSpPr>
        <p:spPr>
          <a:xfrm>
            <a:off x="-2251891" y="5096299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1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257</Words>
  <Application>Microsoft Office PowerPoint</Application>
  <PresentationFormat>Widescreen</PresentationFormat>
  <Paragraphs>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inpin heiti</vt:lpstr>
      <vt:lpstr>Times New Roman</vt:lpstr>
      <vt:lpstr>Calibri Light</vt:lpstr>
      <vt:lpstr>UTM Avo</vt:lpstr>
      <vt:lpstr>#9Slide07 SVNCinnamoncake</vt:lpstr>
      <vt:lpstr>Cambria</vt:lpstr>
      <vt:lpstr>#9Slide07 SVNZiclets</vt:lpstr>
      <vt:lpstr>#9Slide07 HoneyCream</vt:lpstr>
      <vt:lpstr>Wingdings</vt:lpstr>
      <vt:lpstr>SVN-Newton</vt:lpstr>
      <vt:lpstr>UTM Novido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Vũ Kim Ngân</cp:lastModifiedBy>
  <cp:revision>5</cp:revision>
  <dcterms:created xsi:type="dcterms:W3CDTF">2022-12-08T09:06:09Z</dcterms:created>
  <dcterms:modified xsi:type="dcterms:W3CDTF">2024-03-01T05:52:42Z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2022-12-08T09:31:05Z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a9ad0d8f-0700-41a1-81ba-3deeba2674bd</vt:lpwstr>
  </property>
  <property fmtid="{D5CDD505-2E9C-101B-9397-08002B2CF9AE}" pid="8" name="MSIP_Label_defa4170-0d19-0005-0004-bc88714345d2_ContentBits">
    <vt:lpwstr>0</vt:lpwstr>
  </property>
</Properties>
</file>