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2" r:id="rId3"/>
  </p:sldMasterIdLst>
  <p:notesMasterIdLst>
    <p:notesMasterId r:id="rId19"/>
  </p:notesMasterIdLst>
  <p:sldIdLst>
    <p:sldId id="9533" r:id="rId4"/>
    <p:sldId id="281" r:id="rId5"/>
    <p:sldId id="304" r:id="rId6"/>
    <p:sldId id="312" r:id="rId7"/>
    <p:sldId id="313" r:id="rId8"/>
    <p:sldId id="9518" r:id="rId9"/>
    <p:sldId id="9519" r:id="rId10"/>
    <p:sldId id="9523" r:id="rId11"/>
    <p:sldId id="9524" r:id="rId12"/>
    <p:sldId id="309" r:id="rId13"/>
    <p:sldId id="279" r:id="rId14"/>
    <p:sldId id="9525" r:id="rId15"/>
    <p:sldId id="9531" r:id="rId16"/>
    <p:sldId id="296" r:id="rId17"/>
    <p:sldId id="32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16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12/30/22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3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1417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218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14609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89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949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73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82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1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39723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74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96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4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844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6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4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363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1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5" Type="http://schemas.openxmlformats.org/officeDocument/2006/relationships/image" Target="../media/image55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9.xml"/><Relationship Id="rId7" Type="http://schemas.openxmlformats.org/officeDocument/2006/relationships/image" Target="../media/image3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4.sv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4.sv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4.sv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5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39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44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62.png"/><Relationship Id="rId5" Type="http://schemas.openxmlformats.org/officeDocument/2006/relationships/image" Target="../media/image3.png"/><Relationship Id="rId10" Type="http://schemas.openxmlformats.org/officeDocument/2006/relationships/image" Target="../media/image61.png"/><Relationship Id="rId4" Type="http://schemas.openxmlformats.org/officeDocument/2006/relationships/image" Target="../media/image50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</a:t>
            </a:r>
            <a:r>
              <a:rPr lang="en-US" sz="3600" b="1" dirty="0" smtClean="0">
                <a:solidFill>
                  <a:srgbClr val="FF0000"/>
                </a:solidFill>
                <a:cs typeface="Times New Roman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5015921"/>
            <a:ext cx="98147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Viết(N-V):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Người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làm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đồ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chơi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endParaRPr lang="vi-VN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=""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031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89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=""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=""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=""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=""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=""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=""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6186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=""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416846"/>
            <a:ext cx="6242300" cy="1491233"/>
            <a:chOff x="3695927" y="1720980"/>
            <a:chExt cx="6870313" cy="11247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13206" y="1720980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51533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30653" y="286095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50396" y="409204"/>
            <a:ext cx="991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thư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viện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53" y="2119562"/>
            <a:ext cx="9530905" cy="316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684421" y="685799"/>
            <a:ext cx="9745579" cy="146785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82329" y="821737"/>
            <a:ext cx="9255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713395"/>
            <a:ext cx="1491917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4" y="-2875143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1647997" y="2112975"/>
            <a:ext cx="8138015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610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Người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đồ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chơi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809163"/>
            <a:chOff x="5226735" y="1950996"/>
            <a:chExt cx="5596750" cy="82903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70004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=""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=""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62818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chơi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43512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hàng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xóm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tôi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bột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Ở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ngoài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sào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nứa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cắm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dựng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nhỏ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xúm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ngón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tay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đen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sạm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thô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nháp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đang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vịt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ngây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chậm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chạp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tinh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nhanh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,…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41897" y="765695"/>
            <a:ext cx="6090350" cy="3116179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=""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=""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=""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7" name="图片 10">
            <a:extLst>
              <a:ext uri="{FF2B5EF4-FFF2-40B4-BE49-F238E27FC236}">
                <a16:creationId xmlns=""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=""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127945" y="2245343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88" y="2428344"/>
            <a:ext cx="653999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=""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=""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=""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kumimoji="0" lang="en-029" sz="4400" b="1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=""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=""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=""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</a:t>
            </a:r>
            <a:r>
              <a:rPr lang="en-029" sz="4400" b="1" noProof="0" dirty="0" smtClean="0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en </a:t>
            </a:r>
            <a:r>
              <a:rPr lang="en-029" sz="4400" b="1" noProof="0" dirty="0" err="1" smtClean="0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sạm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55865" y="2163668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=""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=""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=""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=""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=""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4400" b="1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=""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=""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=""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=""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23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=""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=""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9941" y="2402809"/>
            <a:ext cx="405034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282342" y="2541831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Bác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hàng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xóm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tôi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=""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=""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=""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=""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=""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=""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=""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=""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3990539" y="5239855"/>
            <a:ext cx="4522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5751fa55b4aa5e4f91fe37a8396856d9cb904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348</Words>
  <Application>Microsoft Office PowerPoint</Application>
  <PresentationFormat>Custom</PresentationFormat>
  <Paragraphs>60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ismail - [2010]</cp:lastModifiedBy>
  <cp:revision>28</cp:revision>
  <dcterms:created xsi:type="dcterms:W3CDTF">2022-06-05T02:31:36Z</dcterms:created>
  <dcterms:modified xsi:type="dcterms:W3CDTF">2022-12-30T15:32:08Z</dcterms:modified>
</cp:coreProperties>
</file>