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</p:sldMasterIdLst>
  <p:notesMasterIdLst>
    <p:notesMasterId r:id="rId19"/>
  </p:notesMasterIdLst>
  <p:sldIdLst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1" r:id="rId15"/>
    <p:sldId id="272" r:id="rId16"/>
    <p:sldId id="273" r:id="rId17"/>
    <p:sldId id="274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Spring" panose="02040603050506020204" pitchFamily="18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B8CC"/>
    <a:srgbClr val="F9ABBB"/>
    <a:srgbClr val="D3EFFB"/>
    <a:srgbClr val="FFE5CA"/>
    <a:srgbClr val="FDE9F2"/>
    <a:srgbClr val="C6EAFA"/>
    <a:srgbClr val="BAD7E5"/>
    <a:srgbClr val="D8ECE0"/>
    <a:srgbClr val="FFFFFF"/>
    <a:srgbClr val="437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9B166-E943-404E-9973-5697DEF516DF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0451B-C954-4771-B1EF-9236CA649B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3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485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702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932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161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057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963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149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14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774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321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640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771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256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0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125DB2C-20C6-4E44-88BE-B187A1748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929CF81-E7E8-463B-A1FC-60C5108DA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1BE54-FC54-4A8E-98EF-15052E39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2EA067-1DF4-4D1E-8C72-FF1E3B02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97D7D0-ECFF-4260-9A8A-AC0D52C5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2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FDBDCE-E6A3-422B-B34E-6934881C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712671A-3205-4439-9318-5403484CA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F6A186-EFE1-4C5F-9B93-BC0CB9C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1FA246-AD27-40FD-945E-4BE9FA6FC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F670A70-BF70-4BEB-BF0E-9CED5EA8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02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955B984-8F64-4D76-A069-4980B117E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6B9A14B-F021-49C9-9167-B98876F10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E07E55-DD20-4547-BD9A-444138B2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1FBCC0C-797D-4D99-84BF-24F1E67D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A73DCEC-B9FD-4D00-8040-DD877116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872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125DB2C-20C6-4E44-88BE-B187A1748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929CF81-E7E8-463B-A1FC-60C5108DA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1BE54-FC54-4A8E-98EF-15052E39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2EA067-1DF4-4D1E-8C72-FF1E3B02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97D7D0-ECFF-4260-9A8A-AC0D52C5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425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D91479-A806-40BF-8F5C-12510F7D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2EF7C0-B2F3-4C90-9E84-3128A776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D6139F-B4E5-4BC1-9B35-121F630E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16B07F-C3DD-49A3-935E-CDB9BE52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A88BCA-365E-4153-A491-C5FD997A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49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6DE3A0-BF7E-4140-8D20-1076C8C6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C3DA5D6-8E05-4621-92C5-6AF3514CD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A54F9E-F60E-4625-8692-D4C368CC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E346B9-1242-49BC-836E-8A6C8895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AC3E81B-B3CB-4996-90D5-8FD54B61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916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1D5768-010B-4CE5-B9B3-415D9998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7A92310-5E3F-4740-9CBC-1B4AF98AB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FF5E2E1-5558-4286-9356-47BE501B8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3FFD81F-0BDA-46D7-B304-B9E2A444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5DB15D-0FF7-459A-9B32-40856705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425691A-B870-45F9-A466-C0A92803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7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BA2336-4F20-4107-BBB5-BC54F381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46F1DD3-18A0-40EB-A6D2-A278D108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5EB999A-448E-46F8-B98C-1C2BB3DA6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98D7B57-4224-4542-842C-AB49178C1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D646385-FFB1-492E-84F8-2A5461AD4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858927D-C8FA-4001-BB20-119FA52D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C206F50-D90C-4CB8-8DDD-C2001425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04D1864-2A73-46C2-8C97-23A1D276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774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EA3977-D0F0-44DC-8A05-1D5008EA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C909BD4-7576-44A1-ACD5-734D21C5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77A32C7-A60C-41CE-8441-D2E68E8D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E15AD77-D8E2-437B-B108-8CC0DE0C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760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08A270B-D1BD-478A-B1C1-A6CAD593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BFA3265-4087-4039-A550-A6F2B82E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2C113D0-2C10-4952-89CF-0B63C03E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770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A612BE-E213-4950-9A72-A7E7F49B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9329749-2CB9-4370-9AB3-1099922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07F23DD-0907-4C04-99DF-69BF66190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B16121-D4FA-4824-9AFB-BF880853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198383-0F4B-487D-BCEA-E59D4CF4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661CA10-98E1-46A8-A706-6F1591CB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0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D91479-A806-40BF-8F5C-12510F7D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2EF7C0-B2F3-4C90-9E84-3128A776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D6139F-B4E5-4BC1-9B35-121F630E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16B07F-C3DD-49A3-935E-CDB9BE52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A88BCA-365E-4153-A491-C5FD997A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15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13F100-20BA-42FC-9303-97366D50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618451C-4E0B-44EC-A8BA-E0FCE4A66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7594957-F8D2-4339-A38B-23A8422F9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8E495B8-9D9F-46D4-907E-A1CF5DFC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E5A133-54E9-4689-8CCE-975B4869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88B802B-63F4-4B50-95D3-1FB7683F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95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FDBDCE-E6A3-422B-B34E-6934881C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712671A-3205-4439-9318-5403484CA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F6A186-EFE1-4C5F-9B93-BC0CB9C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1FA246-AD27-40FD-945E-4BE9FA6FC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F670A70-BF70-4BEB-BF0E-9CED5EA8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053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955B984-8F64-4D76-A069-4980B117E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6B9A14B-F021-49C9-9167-B98876F10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E07E55-DD20-4547-BD9A-444138B2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1FBCC0C-797D-4D99-84BF-24F1E67D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A73DCEC-B9FD-4D00-8040-DD877116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60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6DE3A0-BF7E-4140-8D20-1076C8C6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C3DA5D6-8E05-4621-92C5-6AF3514CD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A54F9E-F60E-4625-8692-D4C368CC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E346B9-1242-49BC-836E-8A6C8895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AC3E81B-B3CB-4996-90D5-8FD54B61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8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1D5768-010B-4CE5-B9B3-415D9998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7A92310-5E3F-4740-9CBC-1B4AF98AB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FF5E2E1-5558-4286-9356-47BE501B8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3FFD81F-0BDA-46D7-B304-B9E2A444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5DB15D-0FF7-459A-9B32-40856705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425691A-B870-45F9-A466-C0A92803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68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BA2336-4F20-4107-BBB5-BC54F381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46F1DD3-18A0-40EB-A6D2-A278D108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5EB999A-448E-46F8-B98C-1C2BB3DA6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98D7B57-4224-4542-842C-AB49178C1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D646385-FFB1-492E-84F8-2A5461AD4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858927D-C8FA-4001-BB20-119FA52D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C206F50-D90C-4CB8-8DDD-C2001425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04D1864-2A73-46C2-8C97-23A1D276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8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EA3977-D0F0-44DC-8A05-1D5008EA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C909BD4-7576-44A1-ACD5-734D21C5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77A32C7-A60C-41CE-8441-D2E68E8D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E15AD77-D8E2-437B-B108-8CC0DE0C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53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08A270B-D1BD-478A-B1C1-A6CAD593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BFA3265-4087-4039-A550-A6F2B82E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2C113D0-2C10-4952-89CF-0B63C03E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06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A612BE-E213-4950-9A72-A7E7F49B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9329749-2CB9-4370-9AB3-1099922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07F23DD-0907-4C04-99DF-69BF66190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B16121-D4FA-4824-9AFB-BF880853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198383-0F4B-487D-BCEA-E59D4CF4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661CA10-98E1-46A8-A706-6F1591CB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39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13F100-20BA-42FC-9303-97366D50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618451C-4E0B-44EC-A8BA-E0FCE4A66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7594957-F8D2-4339-A38B-23A8422F9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8E495B8-9D9F-46D4-907E-A1CF5DFC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E5A133-54E9-4689-8CCE-975B4869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88B802B-63F4-4B50-95D3-1FB7683F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49F5410-2554-41B9-933C-98932E1B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E46D1D2-13B8-4538-8328-40366DDFF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F54CB3-FDF3-48B6-8B90-625BC526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5342A3-05FD-456F-9E4F-808D4A9B1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69DE2CA-1123-4924-8F17-A405267F2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621000" y="-13254759"/>
            <a:ext cx="2549677" cy="263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3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49F5410-2554-41B9-933C-98932E1B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E46D1D2-13B8-4538-8328-40366DDFF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F54CB3-FDF3-48B6-8B90-625BC526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5342A3-05FD-456F-9E4F-808D4A9B1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69DE2CA-1123-4924-8F17-A405267F2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8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58D8160-43EE-4995-998C-34ADA0D19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-271463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3A6DB07-978F-442B-B01F-AA44368C0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926"/>
            <a:ext cx="12192000" cy="49810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71FCE1C-F276-409D-9FE3-014556258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648338" flipH="1">
            <a:off x="1485263" y="1458956"/>
            <a:ext cx="1599490" cy="1080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435" y="-101786"/>
            <a:ext cx="12406435" cy="2475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1198" y="1694462"/>
            <a:ext cx="3412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GB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 1, 2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Spring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65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04861 L 0 0 Z " pathEditMode="relative" rAng="0" ptsTypes="AAA">
                                          <p:cBhvr>
                                            <p:cTn id="11" dur="3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" y="-24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04861 L 0 0 Z " pathEditMode="relative" rAng="0" ptsTypes="AAA">
                                          <p:cBhvr>
                                            <p:cTn id="11" dur="3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" y="-24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4325" y="424488"/>
            <a:ext cx="11630025" cy="6186487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ounded Rectangle 38"/>
          <p:cNvSpPr/>
          <p:nvPr/>
        </p:nvSpPr>
        <p:spPr>
          <a:xfrm>
            <a:off x="1182783" y="482275"/>
            <a:ext cx="4129198" cy="861622"/>
          </a:xfrm>
          <a:prstGeom prst="roundRect">
            <a:avLst/>
          </a:prstGeom>
          <a:solidFill>
            <a:srgbClr val="FFE5CA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879376" y="511670"/>
            <a:ext cx="4314935" cy="802832"/>
          </a:xfrm>
          <a:prstGeom prst="roundRect">
            <a:avLst/>
          </a:prstGeom>
          <a:solidFill>
            <a:srgbClr val="D3EFFB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diểm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cxnSp>
        <p:nvCxnSpPr>
          <p:cNvPr id="6" name="Straight Connector 5"/>
          <p:cNvCxnSpPr>
            <a:stCxn id="3" idx="0"/>
          </p:cNvCxnSpPr>
          <p:nvPr/>
        </p:nvCxnSpPr>
        <p:spPr>
          <a:xfrm flipH="1">
            <a:off x="6129337" y="424488"/>
            <a:ext cx="1" cy="6186487"/>
          </a:xfrm>
          <a:prstGeom prst="line">
            <a:avLst/>
          </a:prstGeom>
          <a:ln w="28575">
            <a:solidFill>
              <a:srgbClr val="C6E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824909" y="1529899"/>
            <a:ext cx="213509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560550" y="2766819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non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489038" y="2766111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4474382" y="2828925"/>
            <a:ext cx="1522767" cy="958118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sào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3319196" y="1495395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8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474383" y="5628500"/>
            <a:ext cx="1480611" cy="887580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2194018" y="4071691"/>
            <a:ext cx="2135094" cy="96204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GB" sz="28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1561464" y="5685824"/>
            <a:ext cx="1542683" cy="89172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78772" y="5195301"/>
            <a:ext cx="1379732" cy="86639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3159627" y="5220505"/>
            <a:ext cx="1379732" cy="873034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endParaRPr lang="en-GB" sz="2800" b="0" i="0" dirty="0" smtClean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294877" y="2629026"/>
            <a:ext cx="11649473" cy="9973"/>
          </a:xfrm>
          <a:prstGeom prst="line">
            <a:avLst/>
          </a:prstGeom>
          <a:ln w="28575">
            <a:solidFill>
              <a:srgbClr val="C6E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94876" y="3885688"/>
            <a:ext cx="11649473" cy="9973"/>
          </a:xfrm>
          <a:prstGeom prst="line">
            <a:avLst/>
          </a:prstGeom>
          <a:ln w="28575">
            <a:solidFill>
              <a:srgbClr val="C6E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14325" y="5115339"/>
            <a:ext cx="11649473" cy="9973"/>
          </a:xfrm>
          <a:prstGeom prst="line">
            <a:avLst/>
          </a:prstGeom>
          <a:ln w="28575">
            <a:solidFill>
              <a:srgbClr val="C6E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6959495" y="1509308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9295111" y="1396109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6261526" y="2736134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8251834" y="2736134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10111990" y="2752057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7143178" y="4071691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đục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9365487" y="3980749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6183014" y="5223305"/>
            <a:ext cx="1461517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mờ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7743948" y="5590279"/>
            <a:ext cx="1377443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9225759" y="5153762"/>
            <a:ext cx="1138833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10364592" y="5624531"/>
            <a:ext cx="1320394" cy="862628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8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2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4C8839A-A05E-4C2E-BC39-4D07DA1F9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0075" y="7987"/>
            <a:ext cx="12658726" cy="2119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1512" y="566386"/>
            <a:ext cx="8164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28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các cặp từ có nghĩa trái ngược nhau trong mỗi câu ca dao trên.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43115" y="2128928"/>
            <a:ext cx="6935351" cy="1113624"/>
          </a:xfrm>
          <a:prstGeom prst="roundRect">
            <a:avLst/>
          </a:prstGeom>
          <a:solidFill>
            <a:srgbClr val="FFE5CA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endParaRPr lang="en-GB" sz="28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tạnh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43115" y="3277812"/>
            <a:ext cx="6935351" cy="1113624"/>
          </a:xfrm>
          <a:prstGeom prst="roundRect">
            <a:avLst/>
          </a:prstGeom>
          <a:solidFill>
            <a:srgbClr val="FDE9F2"/>
          </a:solidFill>
          <a:ln>
            <a:solidFill>
              <a:srgbClr val="FDE9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GB" sz="28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sào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43115" y="4426696"/>
            <a:ext cx="6935351" cy="1113624"/>
          </a:xfrm>
          <a:prstGeom prst="roundRect">
            <a:avLst/>
          </a:prstGeom>
          <a:solidFill>
            <a:srgbClr val="D3EFFB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</a:t>
            </a:r>
            <a:endParaRPr lang="en-GB" sz="28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đục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943115" y="5606023"/>
            <a:ext cx="6935351" cy="1113624"/>
          </a:xfrm>
          <a:prstGeom prst="roundRect">
            <a:avLst/>
          </a:prstGeom>
          <a:solidFill>
            <a:srgbClr val="D8ECE0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GB" sz="28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Dẫu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76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00088" y="424489"/>
            <a:ext cx="11029950" cy="5976312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ounded Rectangle 38"/>
          <p:cNvSpPr/>
          <p:nvPr/>
        </p:nvSpPr>
        <p:spPr>
          <a:xfrm>
            <a:off x="2806216" y="571859"/>
            <a:ext cx="7208923" cy="861622"/>
          </a:xfrm>
          <a:prstGeom prst="roundRect">
            <a:avLst/>
          </a:prstGeom>
          <a:gradFill flip="none" rotWithShape="1">
            <a:gsLst>
              <a:gs pos="53000">
                <a:srgbClr val="FFE5CA"/>
              </a:gs>
              <a:gs pos="54000">
                <a:srgbClr val="D3EFFB"/>
              </a:gs>
            </a:gsLst>
            <a:lin ang="0" scaled="1"/>
            <a:tileRect/>
          </a:gra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735000" y="1795830"/>
            <a:ext cx="1978432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8501087" y="3330546"/>
            <a:ext cx="2164082" cy="901462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GB" sz="36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ồi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3943374" y="3206241"/>
            <a:ext cx="2341671" cy="1150072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1195902" y="1804355"/>
            <a:ext cx="2248347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3027442" y="1727385"/>
            <a:ext cx="2022460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2067032" y="3272663"/>
            <a:ext cx="2341671" cy="1089290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2487505" y="4925950"/>
            <a:ext cx="2221167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đục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4550807" y="4947124"/>
            <a:ext cx="2316883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7462569" y="5034531"/>
            <a:ext cx="2077037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mờ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6805115" y="3330546"/>
            <a:ext cx="1957555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9325258" y="5080241"/>
            <a:ext cx="1618454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7386101" y="1741466"/>
            <a:ext cx="2629038" cy="932920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GB" sz="36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4" grpId="0" animBg="1"/>
      <p:bldP spid="45" grpId="0" animBg="1"/>
      <p:bldP spid="50" grpId="0" animBg="1"/>
      <p:bldP spid="60" grpId="0" animBg="1"/>
      <p:bldP spid="6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4C8839A-A05E-4C2E-BC39-4D07DA1F9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8650" y="241820"/>
            <a:ext cx="12658726" cy="15307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5742" y="744498"/>
            <a:ext cx="9664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en-GB" sz="36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36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vi-VN" sz="3600" b="0" i="0" dirty="0" smtClean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17393" y="1856926"/>
            <a:ext cx="2314685" cy="789679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ắng</a:t>
            </a:r>
            <a:endParaRPr lang="en-GB" sz="4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46533" y="1856926"/>
            <a:ext cx="2642681" cy="789679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róc</a:t>
            </a:r>
            <a:r>
              <a:rPr lang="en-GB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endParaRPr lang="en-GB" sz="4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03669" y="1912481"/>
            <a:ext cx="2314685" cy="789679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endParaRPr lang="en-GB" sz="4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55678" y="2975835"/>
            <a:ext cx="2314685" cy="789679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</a:t>
            </a:r>
            <a:r>
              <a:rPr lang="en-GB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05035" y="2975835"/>
            <a:ext cx="2841566" cy="789679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àng</a:t>
            </a:r>
            <a:r>
              <a:rPr lang="en-GB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GB" sz="4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74554" y="4007365"/>
            <a:ext cx="7386637" cy="2629223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2374554" y="3951810"/>
            <a:ext cx="3997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 algn="ctr">
              <a:buAutoNum type="alphaLcPeriod"/>
            </a:pP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47486" y="4593206"/>
            <a:ext cx="74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47486" y="5218516"/>
            <a:ext cx="74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,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11870" y="5847612"/>
            <a:ext cx="74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0363" y="4048293"/>
            <a:ext cx="487512" cy="461555"/>
          </a:xfrm>
          <a:prstGeom prst="rect">
            <a:avLst/>
          </a:prstGeom>
          <a:solidFill>
            <a:srgbClr val="F9ABBB"/>
          </a:solidFill>
          <a:ln>
            <a:solidFill>
              <a:srgbClr val="F9A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5126607" y="4692509"/>
            <a:ext cx="487512" cy="461555"/>
          </a:xfrm>
          <a:prstGeom prst="rect">
            <a:avLst/>
          </a:prstGeom>
          <a:solidFill>
            <a:srgbClr val="F9ABBB"/>
          </a:solidFill>
          <a:ln>
            <a:solidFill>
              <a:srgbClr val="F9A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16157" y="5277750"/>
            <a:ext cx="487512" cy="461555"/>
          </a:xfrm>
          <a:prstGeom prst="rect">
            <a:avLst/>
          </a:prstGeom>
          <a:solidFill>
            <a:srgbClr val="F9ABBB"/>
          </a:solidFill>
          <a:ln>
            <a:solidFill>
              <a:srgbClr val="F9A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8165635" y="5310376"/>
            <a:ext cx="487512" cy="461555"/>
          </a:xfrm>
          <a:prstGeom prst="rect">
            <a:avLst/>
          </a:prstGeom>
          <a:solidFill>
            <a:srgbClr val="F9ABBB"/>
          </a:solidFill>
          <a:ln>
            <a:solidFill>
              <a:srgbClr val="F9A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867339" y="5916016"/>
            <a:ext cx="487512" cy="461555"/>
          </a:xfrm>
          <a:prstGeom prst="rect">
            <a:avLst/>
          </a:prstGeom>
          <a:solidFill>
            <a:srgbClr val="F9ABBB"/>
          </a:solidFill>
          <a:ln>
            <a:solidFill>
              <a:srgbClr val="F9A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1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/>
      <p:bldP spid="22" grpId="0"/>
      <p:bldP spid="7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085740" y="866305"/>
            <a:ext cx="10101373" cy="4946666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4C8839A-A05E-4C2E-BC39-4D07DA1F9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00285" y="3477975"/>
            <a:ext cx="2010632" cy="648476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ắng</a:t>
            </a:r>
            <a:endParaRPr lang="en-GB" sz="4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411342" y="3475751"/>
            <a:ext cx="2376821" cy="632495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róc</a:t>
            </a:r>
            <a:r>
              <a:rPr lang="en-GB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endParaRPr lang="en-GB" sz="4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29880" y="1259746"/>
            <a:ext cx="2314685" cy="669017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endParaRPr lang="en-GB" sz="4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58769" y="4486769"/>
            <a:ext cx="1642269" cy="644936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</a:t>
            </a:r>
            <a:r>
              <a:rPr lang="en-GB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866439" y="2426244"/>
            <a:ext cx="2578126" cy="622296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àng</a:t>
            </a:r>
            <a:r>
              <a:rPr lang="en-GB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GB" sz="4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46226" y="1292993"/>
            <a:ext cx="7316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 algn="just">
              <a:buAutoNum type="alphaLcPeriod"/>
            </a:pP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50123" y="2436805"/>
            <a:ext cx="13634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99203" y="3535460"/>
            <a:ext cx="13634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,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99202" y="4564213"/>
            <a:ext cx="13634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GB" sz="36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90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15" grpId="0" animBg="1"/>
      <p:bldP spid="16" grpId="0" animBg="1"/>
      <p:bldP spid="18" grpId="0"/>
      <p:bldP spid="19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919C661-62BE-4DE6-976A-048EAFDA0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D7C41-8759-4A48-B8FE-22F2FB27C6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85740" y="569690"/>
            <a:ext cx="5800835" cy="3416523"/>
            <a:chOff x="1085740" y="569690"/>
            <a:chExt cx="5800835" cy="34165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F55E5555-A68E-4937-9754-A14EBFAE8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740" y="569690"/>
              <a:ext cx="5800835" cy="341652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566806" y="1293376"/>
              <a:ext cx="483870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i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600" b="1" i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1 – 2 câu về cảnh vật nơi em ở, có từ ngữ chỉ đặc điểm.</a:t>
              </a:r>
              <a:endParaRPr lang="vi-VN" sz="3600" b="0" i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9EB30E93-49D8-4A34-AD5A-E4FB3FAAF7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72"/>
          <a:stretch/>
        </p:blipFill>
        <p:spPr>
          <a:xfrm>
            <a:off x="877671" y="1764237"/>
            <a:ext cx="6978316" cy="5382463"/>
          </a:xfrm>
          <a:prstGeom prst="rect">
            <a:avLst/>
          </a:prstGeom>
        </p:spPr>
      </p:pic>
      <p:pic>
        <p:nvPicPr>
          <p:cNvPr id="17" name="图片 19">
            <a:extLst>
              <a:ext uri="{FF2B5EF4-FFF2-40B4-BE49-F238E27FC236}">
                <a16:creationId xmlns:a16="http://schemas.microsoft.com/office/drawing/2014/main" xmlns="" id="{4E4F4876-BB76-422C-A935-8825B24DC0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6"/>
          <a:stretch/>
        </p:blipFill>
        <p:spPr>
          <a:xfrm>
            <a:off x="7855987" y="64420"/>
            <a:ext cx="3687341" cy="784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D7C41-8759-4A48-B8FE-22F2FB27C6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9910181-88B4-4C72-836A-934B58EFAD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0" r="20427" b="61898"/>
          <a:stretch/>
        </p:blipFill>
        <p:spPr>
          <a:xfrm>
            <a:off x="1943101" y="471767"/>
            <a:ext cx="8786546" cy="5757583"/>
          </a:xfrm>
          <a:custGeom>
            <a:avLst/>
            <a:gdLst>
              <a:gd name="connsiteX0" fmla="*/ 0 w 2696504"/>
              <a:gd name="connsiteY0" fmla="*/ 0 h 2110929"/>
              <a:gd name="connsiteX1" fmla="*/ 2696504 w 2696504"/>
              <a:gd name="connsiteY1" fmla="*/ 0 h 2110929"/>
              <a:gd name="connsiteX2" fmla="*/ 2696504 w 2696504"/>
              <a:gd name="connsiteY2" fmla="*/ 1603392 h 2110929"/>
              <a:gd name="connsiteX3" fmla="*/ 1348252 w 2696504"/>
              <a:gd name="connsiteY3" fmla="*/ 1603392 h 2110929"/>
              <a:gd name="connsiteX4" fmla="*/ 1348252 w 2696504"/>
              <a:gd name="connsiteY4" fmla="*/ 2110929 h 2110929"/>
              <a:gd name="connsiteX5" fmla="*/ 0 w 2696504"/>
              <a:gd name="connsiteY5" fmla="*/ 2110929 h 211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6504" h="2110929">
                <a:moveTo>
                  <a:pt x="0" y="0"/>
                </a:moveTo>
                <a:lnTo>
                  <a:pt x="2696504" y="0"/>
                </a:lnTo>
                <a:lnTo>
                  <a:pt x="2696504" y="1603392"/>
                </a:lnTo>
                <a:lnTo>
                  <a:pt x="1348252" y="1603392"/>
                </a:lnTo>
                <a:lnTo>
                  <a:pt x="1348252" y="2110929"/>
                </a:lnTo>
                <a:lnTo>
                  <a:pt x="0" y="2110929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EB30E93-49D8-4A34-AD5A-E4FB3FAAF7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72"/>
          <a:stretch/>
        </p:blipFill>
        <p:spPr>
          <a:xfrm>
            <a:off x="4552936" y="1991371"/>
            <a:ext cx="6978316" cy="53824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55215" y="1706560"/>
            <a:ext cx="4838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i="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01197" y="2951138"/>
            <a:ext cx="4838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i="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E4F4876-BB76-422C-A935-8825B24DC0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6"/>
          <a:stretch/>
        </p:blipFill>
        <p:spPr>
          <a:xfrm>
            <a:off x="99430" y="278732"/>
            <a:ext cx="3687341" cy="7843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9034" y="750431"/>
            <a:ext cx="245690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5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>
            <a:extLst>
              <a:ext uri="{FF2B5EF4-FFF2-40B4-BE49-F238E27FC236}">
                <a16:creationId xmlns:a16="http://schemas.microsoft.com/office/drawing/2014/main" xmlns="" id="{62508588-B70B-49B4-9FBC-C9A8770865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89" y="334586"/>
            <a:ext cx="3971712" cy="3832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4603" y="334586"/>
            <a:ext cx="9803218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>
            <a:extLst>
              <a:ext uri="{FF2B5EF4-FFF2-40B4-BE49-F238E27FC236}">
                <a16:creationId xmlns:a16="http://schemas.microsoft.com/office/drawing/2014/main" xmlns="" id="{62508588-B70B-49B4-9FBC-C9A8770865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89" y="334586"/>
            <a:ext cx="3971712" cy="3832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715" y="334586"/>
            <a:ext cx="545639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4325" y="300038"/>
            <a:ext cx="11630025" cy="6186487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252" b="2419"/>
          <a:stretch/>
        </p:blipFill>
        <p:spPr>
          <a:xfrm>
            <a:off x="2283685" y="914401"/>
            <a:ext cx="7891330" cy="53578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4388" y="329626"/>
            <a:ext cx="5414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40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4325" y="300038"/>
            <a:ext cx="11630025" cy="6186487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166908" y="2614613"/>
            <a:ext cx="96512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714375" algn="just"/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giành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949" y="-195887"/>
            <a:ext cx="882167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4325" y="300038"/>
            <a:ext cx="11630025" cy="6186487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252" b="2419"/>
          <a:stretch/>
        </p:blipFill>
        <p:spPr>
          <a:xfrm>
            <a:off x="1741759" y="414338"/>
            <a:ext cx="8775156" cy="595788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989667" y="1617495"/>
            <a:ext cx="1954058" cy="908383"/>
            <a:chOff x="4989667" y="1617495"/>
            <a:chExt cx="1954058" cy="9083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02327" y="1717743"/>
              <a:ext cx="1328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93966" y="1631783"/>
            <a:ext cx="1954058" cy="908383"/>
            <a:chOff x="4989667" y="1617495"/>
            <a:chExt cx="1954058" cy="90838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145997" y="1782540"/>
              <a:ext cx="16413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GB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nắm</a:t>
              </a:r>
              <a:r>
                <a:rPr lang="en-GB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endParaRPr lang="en-GB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60792" y="3517732"/>
            <a:ext cx="1954058" cy="908383"/>
            <a:chOff x="4989667" y="1617495"/>
            <a:chExt cx="1954058" cy="90838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02327" y="1717743"/>
              <a:ext cx="1328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89667" y="3575035"/>
            <a:ext cx="1954058" cy="908383"/>
            <a:chOff x="4989667" y="1617495"/>
            <a:chExt cx="1954058" cy="90838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21585" y="1771495"/>
              <a:ext cx="16413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055" y="3606853"/>
            <a:ext cx="1954058" cy="908383"/>
            <a:chOff x="4989667" y="1617495"/>
            <a:chExt cx="1954058" cy="90838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121585" y="1771495"/>
              <a:ext cx="16413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ngọn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đăng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560792" y="5449939"/>
            <a:ext cx="1954058" cy="908383"/>
            <a:chOff x="4989667" y="1617495"/>
            <a:chExt cx="1954058" cy="90838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302327" y="1717743"/>
              <a:ext cx="1328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989667" y="5493705"/>
            <a:ext cx="1954058" cy="908383"/>
            <a:chOff x="4989667" y="1617495"/>
            <a:chExt cx="1954058" cy="90838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112599" y="1788514"/>
              <a:ext cx="16413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93966" y="5465053"/>
            <a:ext cx="1954058" cy="908383"/>
            <a:chOff x="4989667" y="1617495"/>
            <a:chExt cx="1954058" cy="90838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302327" y="1717743"/>
              <a:ext cx="1328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2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4C8839A-A05E-4C2E-BC39-4D07DA1F9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67541" y="612553"/>
            <a:ext cx="7658310" cy="5405284"/>
            <a:chOff x="796179" y="1067664"/>
            <a:chExt cx="7658310" cy="540528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179" y="1067664"/>
              <a:ext cx="7658310" cy="540528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650802" y="2220798"/>
              <a:ext cx="4792985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thầm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truyện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1600" dirty="0"/>
            </a:p>
          </p:txBody>
        </p:sp>
      </p:grpSp>
      <p:pic>
        <p:nvPicPr>
          <p:cNvPr id="14" name="图片 19">
            <a:extLst>
              <a:ext uri="{FF2B5EF4-FFF2-40B4-BE49-F238E27FC236}">
                <a16:creationId xmlns:a16="http://schemas.microsoft.com/office/drawing/2014/main" xmlns="" id="{4E4F4876-BB76-422C-A935-8825B24DC0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6"/>
          <a:stretch/>
        </p:blipFill>
        <p:spPr>
          <a:xfrm>
            <a:off x="7925851" y="157442"/>
            <a:ext cx="3687341" cy="784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4C8839A-A05E-4C2E-BC39-4D07DA1F9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0075" y="7987"/>
            <a:ext cx="12658726" cy="2119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5812" y="483964"/>
            <a:ext cx="81640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các câu ca dao, tục ngữ dưới đây và tìm từ ngữ theo yêu cầu.</a:t>
            </a:r>
            <a:endParaRPr lang="vi-VN" sz="2800" b="0" i="0" dirty="0" smtClean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Từ ngữ chỉ sự vật</a:t>
            </a:r>
            <a:r>
              <a:rPr lang="en-GB" sz="28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Từ ngữ chỉ đặc diểm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85740" y="2162601"/>
            <a:ext cx="6935351" cy="1113624"/>
          </a:xfrm>
          <a:prstGeom prst="roundRect">
            <a:avLst/>
          </a:prstGeom>
          <a:solidFill>
            <a:srgbClr val="FFE5CA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endParaRPr lang="en-GB" sz="28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tạnh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85740" y="3311485"/>
            <a:ext cx="6935351" cy="1113624"/>
          </a:xfrm>
          <a:prstGeom prst="roundRect">
            <a:avLst/>
          </a:prstGeom>
          <a:solidFill>
            <a:srgbClr val="FDE9F2"/>
          </a:solidFill>
          <a:ln>
            <a:solidFill>
              <a:srgbClr val="FDE9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GB" sz="28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sào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85740" y="4460369"/>
            <a:ext cx="6935351" cy="1113624"/>
          </a:xfrm>
          <a:prstGeom prst="roundRect">
            <a:avLst/>
          </a:prstGeom>
          <a:solidFill>
            <a:srgbClr val="D3EFFB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</a:t>
            </a:r>
            <a:endParaRPr lang="en-GB" sz="28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đục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85740" y="5639696"/>
            <a:ext cx="6935351" cy="1113624"/>
          </a:xfrm>
          <a:prstGeom prst="roundRect">
            <a:avLst/>
          </a:prstGeom>
          <a:solidFill>
            <a:srgbClr val="D8ECE0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GB" sz="28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Dẫu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615363" y="2457450"/>
            <a:ext cx="2886075" cy="3929063"/>
          </a:xfrm>
          <a:prstGeom prst="roundRect">
            <a:avLst/>
          </a:prstGeom>
          <a:solidFill>
            <a:srgbClr val="BAD7E5"/>
          </a:solidFill>
          <a:ln>
            <a:solidFill>
              <a:srgbClr val="C6E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4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4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GB" sz="4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 animBg="1"/>
      <p:bldP spid="11" grpId="0" animBg="1"/>
      <p:bldP spid="13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511</Words>
  <Application>Microsoft Office PowerPoint</Application>
  <PresentationFormat>Widescreen</PresentationFormat>
  <Paragraphs>106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UTM Spring</vt:lpstr>
      <vt:lpstr>Arial</vt:lpstr>
      <vt:lpstr>等线</vt:lpstr>
      <vt:lpstr>等线 Light</vt:lpstr>
      <vt:lpstr>Cambria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 Thang</cp:lastModifiedBy>
  <cp:revision>20</cp:revision>
  <dcterms:created xsi:type="dcterms:W3CDTF">2022-12-10T12:23:30Z</dcterms:created>
  <dcterms:modified xsi:type="dcterms:W3CDTF">2023-01-01T06:32:28Z</dcterms:modified>
</cp:coreProperties>
</file>