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67" r:id="rId2"/>
    <p:sldId id="490" r:id="rId3"/>
    <p:sldId id="491" r:id="rId4"/>
    <p:sldId id="470" r:id="rId5"/>
    <p:sldId id="493" r:id="rId6"/>
    <p:sldId id="473" r:id="rId7"/>
    <p:sldId id="469" r:id="rId8"/>
    <p:sldId id="477" r:id="rId9"/>
    <p:sldId id="476" r:id="rId10"/>
    <p:sldId id="475" r:id="rId11"/>
    <p:sldId id="487" r:id="rId12"/>
    <p:sldId id="486" r:id="rId13"/>
    <p:sldId id="494" r:id="rId14"/>
    <p:sldId id="495" r:id="rId15"/>
    <p:sldId id="496" r:id="rId16"/>
    <p:sldId id="497" r:id="rId17"/>
    <p:sldId id="489"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3632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2/14/2023</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2/14/2023</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2/14/2023</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91443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2/14/2023</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2/14/2023</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2/14/2023</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2/14/2023</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2/14/2023</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2/14/2023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2/14/2023</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2/14/2023</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2/14/2023</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DAE7D98-444F-4043-8220-539BEF354E1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47801" y="190499"/>
            <a:ext cx="1114425" cy="1114425"/>
          </a:xfrm>
          <a:prstGeom prst="rect">
            <a:avLst/>
          </a:prstGeom>
        </p:spPr>
      </p:pic>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8.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Em thích đàn chim trong câu chuyện “Quả hồng của thỏ”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6FE4083-207A-4BAD-AC48-7C9BAE3F9B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06" t="3387" r="420" b="3069"/>
          <a:stretch/>
        </p:blipFill>
        <p:spPr>
          <a:xfrm>
            <a:off x="0" y="0"/>
            <a:ext cx="12192000" cy="6858000"/>
          </a:xfrm>
          <a:prstGeom prst="rect">
            <a:avLst/>
          </a:prstGeom>
        </p:spPr>
      </p:pic>
      <p:pic>
        <p:nvPicPr>
          <p:cNvPr id="3" name="图片 2">
            <a:extLst>
              <a:ext uri="{FF2B5EF4-FFF2-40B4-BE49-F238E27FC236}">
                <a16:creationId xmlns:a16="http://schemas.microsoft.com/office/drawing/2014/main" id="{543A4026-4D0D-4D77-8F49-82DEE1EE846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4844675"/>
            <a:ext cx="12192000" cy="2013325"/>
          </a:xfrm>
          <a:prstGeom prst="rect">
            <a:avLst/>
          </a:prstGeom>
        </p:spPr>
      </p:pic>
      <p:pic>
        <p:nvPicPr>
          <p:cNvPr id="4" name="图片 3">
            <a:extLst>
              <a:ext uri="{FF2B5EF4-FFF2-40B4-BE49-F238E27FC236}">
                <a16:creationId xmlns:a16="http://schemas.microsoft.com/office/drawing/2014/main" id="{C58B0B46-FD2B-4AC4-9408-7F7134EF7D3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05981" y="4818637"/>
            <a:ext cx="1250747" cy="1237910"/>
          </a:xfrm>
          <a:prstGeom prst="rect">
            <a:avLst/>
          </a:prstGeom>
        </p:spPr>
      </p:pic>
      <p:pic>
        <p:nvPicPr>
          <p:cNvPr id="5" name="图片 4">
            <a:extLst>
              <a:ext uri="{FF2B5EF4-FFF2-40B4-BE49-F238E27FC236}">
                <a16:creationId xmlns:a16="http://schemas.microsoft.com/office/drawing/2014/main" id="{A21C315F-1AC3-4CAE-8A04-8E6DD44BC2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4834" y="296004"/>
            <a:ext cx="2554176" cy="875340"/>
          </a:xfrm>
          <a:prstGeom prst="rect">
            <a:avLst/>
          </a:prstGeom>
          <a:effectLst>
            <a:outerShdw blurRad="165100" dist="38100" dir="2700000" algn="tl" rotWithShape="0">
              <a:prstClr val="black">
                <a:alpha val="52000"/>
              </a:prstClr>
            </a:outerShdw>
          </a:effectLst>
        </p:spPr>
      </p:pic>
      <p:pic>
        <p:nvPicPr>
          <p:cNvPr id="6" name="图片 5">
            <a:extLst>
              <a:ext uri="{FF2B5EF4-FFF2-40B4-BE49-F238E27FC236}">
                <a16:creationId xmlns:a16="http://schemas.microsoft.com/office/drawing/2014/main" id="{77E52047-C43A-406D-84E2-DAEC7B4021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7761" y="602233"/>
            <a:ext cx="2554176" cy="875340"/>
          </a:xfrm>
          <a:prstGeom prst="rect">
            <a:avLst/>
          </a:prstGeom>
          <a:effectLst>
            <a:outerShdw blurRad="165100" dist="38100" dir="2700000" algn="tl" rotWithShape="0">
              <a:prstClr val="black">
                <a:alpha val="52000"/>
              </a:prstClr>
            </a:outerShdw>
          </a:effectLst>
        </p:spPr>
      </p:pic>
      <p:pic>
        <p:nvPicPr>
          <p:cNvPr id="7" name="图片 6">
            <a:extLst>
              <a:ext uri="{FF2B5EF4-FFF2-40B4-BE49-F238E27FC236}">
                <a16:creationId xmlns:a16="http://schemas.microsoft.com/office/drawing/2014/main" id="{10785EEE-1C9E-43F7-89E9-1776A6737D3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70420" y="287190"/>
            <a:ext cx="1678078" cy="574624"/>
          </a:xfrm>
          <a:prstGeom prst="rect">
            <a:avLst/>
          </a:prstGeom>
          <a:effectLst>
            <a:outerShdw blurRad="165100" dist="38100" dir="2700000" algn="tl" rotWithShape="0">
              <a:prstClr val="black">
                <a:alpha val="52000"/>
              </a:prstClr>
            </a:outerShdw>
          </a:effectLst>
        </p:spPr>
      </p:pic>
      <p:pic>
        <p:nvPicPr>
          <p:cNvPr id="8" name="图片 7">
            <a:extLst>
              <a:ext uri="{FF2B5EF4-FFF2-40B4-BE49-F238E27FC236}">
                <a16:creationId xmlns:a16="http://schemas.microsoft.com/office/drawing/2014/main" id="{9AC53135-E1CB-4F0B-B0C6-C9719E01653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21245" y="763831"/>
            <a:ext cx="1992424" cy="682822"/>
          </a:xfrm>
          <a:prstGeom prst="rect">
            <a:avLst/>
          </a:prstGeom>
          <a:effectLst>
            <a:outerShdw blurRad="165100" dist="38100" dir="2700000" algn="tl" rotWithShape="0">
              <a:prstClr val="black">
                <a:alpha val="52000"/>
              </a:prstClr>
            </a:outerShdw>
          </a:effectLst>
        </p:spPr>
      </p:pic>
      <p:pic>
        <p:nvPicPr>
          <p:cNvPr id="9" name="图片 8">
            <a:extLst>
              <a:ext uri="{FF2B5EF4-FFF2-40B4-BE49-F238E27FC236}">
                <a16:creationId xmlns:a16="http://schemas.microsoft.com/office/drawing/2014/main" id="{14EEE4D9-4D43-4C3F-AFBE-0213C79E721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57789" y="1740259"/>
            <a:ext cx="1904311" cy="611343"/>
          </a:xfrm>
          <a:prstGeom prst="rect">
            <a:avLst/>
          </a:prstGeom>
        </p:spPr>
      </p:pic>
      <p:pic>
        <p:nvPicPr>
          <p:cNvPr id="10" name="图片 9">
            <a:extLst>
              <a:ext uri="{FF2B5EF4-FFF2-40B4-BE49-F238E27FC236}">
                <a16:creationId xmlns:a16="http://schemas.microsoft.com/office/drawing/2014/main" id="{64B87375-56AB-4F84-AE4B-469A377D02E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9869" y="2828344"/>
            <a:ext cx="2013431" cy="689844"/>
          </a:xfrm>
          <a:prstGeom prst="rect">
            <a:avLst/>
          </a:prstGeom>
          <a:effectLst>
            <a:outerShdw blurRad="165100" dist="38100" dir="2700000" algn="tl" rotWithShape="0">
              <a:prstClr val="black">
                <a:alpha val="52000"/>
              </a:prstClr>
            </a:outerShdw>
          </a:effectLst>
        </p:spPr>
      </p:pic>
      <p:pic>
        <p:nvPicPr>
          <p:cNvPr id="11" name="图片 10">
            <a:extLst>
              <a:ext uri="{FF2B5EF4-FFF2-40B4-BE49-F238E27FC236}">
                <a16:creationId xmlns:a16="http://schemas.microsoft.com/office/drawing/2014/main" id="{2B0F77D6-E4E1-4FB0-8420-EC4A09EF564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874393" y="4852295"/>
            <a:ext cx="4372984" cy="2005705"/>
          </a:xfrm>
          <a:prstGeom prst="rect">
            <a:avLst/>
          </a:prstGeom>
        </p:spPr>
      </p:pic>
      <p:pic>
        <p:nvPicPr>
          <p:cNvPr id="12" name="图片 11">
            <a:extLst>
              <a:ext uri="{FF2B5EF4-FFF2-40B4-BE49-F238E27FC236}">
                <a16:creationId xmlns:a16="http://schemas.microsoft.com/office/drawing/2014/main" id="{954B96FC-B8AC-474D-B24C-663824DF6CD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994763" y="3733799"/>
            <a:ext cx="1097610" cy="2205019"/>
          </a:xfrm>
          <a:prstGeom prst="rect">
            <a:avLst/>
          </a:prstGeom>
        </p:spPr>
      </p:pic>
      <p:pic>
        <p:nvPicPr>
          <p:cNvPr id="13" name="图片 12">
            <a:extLst>
              <a:ext uri="{FF2B5EF4-FFF2-40B4-BE49-F238E27FC236}">
                <a16:creationId xmlns:a16="http://schemas.microsoft.com/office/drawing/2014/main" id="{A0AAAA86-E84A-437E-8AC9-4D0A28436BA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72075" y="4042404"/>
            <a:ext cx="1847850" cy="1991218"/>
          </a:xfrm>
          <a:prstGeom prst="rect">
            <a:avLst/>
          </a:prstGeom>
        </p:spPr>
      </p:pic>
      <p:pic>
        <p:nvPicPr>
          <p:cNvPr id="14" name="图片 13">
            <a:extLst>
              <a:ext uri="{FF2B5EF4-FFF2-40B4-BE49-F238E27FC236}">
                <a16:creationId xmlns:a16="http://schemas.microsoft.com/office/drawing/2014/main" id="{F3C4F787-35FB-4E5F-B465-5FDCB0E64B3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594968" y="4130522"/>
            <a:ext cx="833897" cy="1675238"/>
          </a:xfrm>
          <a:prstGeom prst="rect">
            <a:avLst/>
          </a:prstGeom>
        </p:spPr>
      </p:pic>
      <p:pic>
        <p:nvPicPr>
          <p:cNvPr id="15" name="图片 14">
            <a:extLst>
              <a:ext uri="{FF2B5EF4-FFF2-40B4-BE49-F238E27FC236}">
                <a16:creationId xmlns:a16="http://schemas.microsoft.com/office/drawing/2014/main" id="{597C6D2A-0762-4AAB-ACA7-3E030E2BBC2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flipH="1">
            <a:off x="2966900" y="4763428"/>
            <a:ext cx="1075204" cy="1064169"/>
          </a:xfrm>
          <a:prstGeom prst="rect">
            <a:avLst/>
          </a:prstGeom>
        </p:spPr>
      </p:pic>
      <p:pic>
        <p:nvPicPr>
          <p:cNvPr id="16" name="图片 15">
            <a:extLst>
              <a:ext uri="{FF2B5EF4-FFF2-40B4-BE49-F238E27FC236}">
                <a16:creationId xmlns:a16="http://schemas.microsoft.com/office/drawing/2014/main" id="{89D2E12D-1739-42CD-ADBD-A7EE97922994}"/>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0" y="5673988"/>
            <a:ext cx="3055514" cy="1184012"/>
          </a:xfrm>
          <a:prstGeom prst="rect">
            <a:avLst/>
          </a:prstGeom>
          <a:effectLst>
            <a:outerShdw blurRad="165100" dist="38100" dir="2700000" algn="tl" rotWithShape="0">
              <a:prstClr val="black">
                <a:alpha val="52000"/>
              </a:prstClr>
            </a:outerShdw>
          </a:effectLst>
        </p:spPr>
      </p:pic>
      <p:pic>
        <p:nvPicPr>
          <p:cNvPr id="17" name="图片 16">
            <a:extLst>
              <a:ext uri="{FF2B5EF4-FFF2-40B4-BE49-F238E27FC236}">
                <a16:creationId xmlns:a16="http://schemas.microsoft.com/office/drawing/2014/main" id="{8AD12ACE-8196-4782-8BD9-66AE0287F282}"/>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b="17929"/>
          <a:stretch/>
        </p:blipFill>
        <p:spPr>
          <a:xfrm>
            <a:off x="-1" y="5585228"/>
            <a:ext cx="2735273" cy="1272772"/>
          </a:xfrm>
          <a:prstGeom prst="rect">
            <a:avLst/>
          </a:prstGeom>
          <a:effectLst>
            <a:outerShdw blurRad="165100" dist="38100" dir="2700000" algn="tl" rotWithShape="0">
              <a:prstClr val="black">
                <a:alpha val="52000"/>
              </a:prstClr>
            </a:outerShdw>
          </a:effectLst>
        </p:spPr>
      </p:pic>
      <p:pic>
        <p:nvPicPr>
          <p:cNvPr id="18" name="图片 17">
            <a:extLst>
              <a:ext uri="{FF2B5EF4-FFF2-40B4-BE49-F238E27FC236}">
                <a16:creationId xmlns:a16="http://schemas.microsoft.com/office/drawing/2014/main" id="{61F7EAE7-D10D-4FFE-BF8B-65825CEA285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flipH="1">
            <a:off x="6546843" y="5850902"/>
            <a:ext cx="3318276" cy="1007098"/>
          </a:xfrm>
          <a:prstGeom prst="rect">
            <a:avLst/>
          </a:prstGeom>
          <a:effectLst>
            <a:outerShdw blurRad="165100" dist="38100" dir="2700000" algn="tl" rotWithShape="0">
              <a:prstClr val="black">
                <a:alpha val="52000"/>
              </a:prstClr>
            </a:outerShdw>
          </a:effectLst>
        </p:spPr>
      </p:pic>
      <p:pic>
        <p:nvPicPr>
          <p:cNvPr id="19" name="图片 18">
            <a:extLst>
              <a:ext uri="{FF2B5EF4-FFF2-40B4-BE49-F238E27FC236}">
                <a16:creationId xmlns:a16="http://schemas.microsoft.com/office/drawing/2014/main" id="{6E9C432F-2393-4FA1-880C-15C661764792}"/>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r="2132"/>
          <a:stretch/>
        </p:blipFill>
        <p:spPr>
          <a:xfrm>
            <a:off x="8985042" y="5172085"/>
            <a:ext cx="3206958" cy="1685915"/>
          </a:xfrm>
          <a:prstGeom prst="rect">
            <a:avLst/>
          </a:prstGeom>
          <a:effectLst>
            <a:outerShdw blurRad="165100" dist="38100" dir="2700000" algn="tl" rotWithShape="0">
              <a:prstClr val="black">
                <a:alpha val="52000"/>
              </a:prstClr>
            </a:outerShdw>
          </a:effectLst>
        </p:spPr>
      </p:pic>
      <p:pic>
        <p:nvPicPr>
          <p:cNvPr id="20" name="图片 19">
            <a:extLst>
              <a:ext uri="{FF2B5EF4-FFF2-40B4-BE49-F238E27FC236}">
                <a16:creationId xmlns:a16="http://schemas.microsoft.com/office/drawing/2014/main" id="{9A6847F9-20C8-423D-9B21-83F556E9CDF8}"/>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t="1" b="35348"/>
          <a:stretch/>
        </p:blipFill>
        <p:spPr>
          <a:xfrm>
            <a:off x="1698441" y="5810322"/>
            <a:ext cx="5339382" cy="1047678"/>
          </a:xfrm>
          <a:prstGeom prst="rect">
            <a:avLst/>
          </a:prstGeom>
          <a:effectLst>
            <a:outerShdw blurRad="165100" dist="38100" dir="2700000" algn="tl" rotWithShape="0">
              <a:prstClr val="black">
                <a:alpha val="52000"/>
              </a:prstClr>
            </a:outerShdw>
          </a:effectLst>
        </p:spPr>
      </p:pic>
      <p:pic>
        <p:nvPicPr>
          <p:cNvPr id="23" name="图片 22">
            <a:extLst>
              <a:ext uri="{FF2B5EF4-FFF2-40B4-BE49-F238E27FC236}">
                <a16:creationId xmlns:a16="http://schemas.microsoft.com/office/drawing/2014/main" id="{369E47E5-8666-4933-8B39-EF1627A665A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18527" y="1929484"/>
            <a:ext cx="1454115" cy="466816"/>
          </a:xfrm>
          <a:prstGeom prst="rect">
            <a:avLst/>
          </a:prstGeom>
        </p:spPr>
      </p:pic>
      <p:pic>
        <p:nvPicPr>
          <p:cNvPr id="21" name="Picture 20">
            <a:extLst>
              <a:ext uri="{FF2B5EF4-FFF2-40B4-BE49-F238E27FC236}">
                <a16:creationId xmlns:a16="http://schemas.microsoft.com/office/drawing/2014/main" id="{41C8A9DF-67BC-427A-A116-7568FCF8F5D3}"/>
              </a:ext>
            </a:extLst>
          </p:cNvPr>
          <p:cNvPicPr>
            <a:picLocks noChangeAspect="1"/>
          </p:cNvPicPr>
          <p:nvPr/>
        </p:nvPicPr>
        <p:blipFill>
          <a:blip r:embed="rId20"/>
          <a:stretch>
            <a:fillRect/>
          </a:stretch>
        </p:blipFill>
        <p:spPr>
          <a:xfrm>
            <a:off x="484637" y="727164"/>
            <a:ext cx="11132820" cy="4252161"/>
          </a:xfrm>
          <a:prstGeom prst="rect">
            <a:avLst/>
          </a:prstGeom>
        </p:spPr>
      </p:pic>
    </p:spTree>
    <p:extLst>
      <p:ext uri="{BB962C8B-B14F-4D97-AF65-F5344CB8AC3E}">
        <p14:creationId xmlns:p14="http://schemas.microsoft.com/office/powerpoint/2010/main" val="32947129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childTnLst>
                          </p:cTn>
                        </p:par>
                        <p:par>
                          <p:cTn id="61" fill="hold">
                            <p:stCondLst>
                              <p:cond delay="2000"/>
                            </p:stCondLst>
                            <p:childTnLst>
                              <p:par>
                                <p:cTn id="62" presetID="10" presetClass="entr" presetSubtype="0" fill="hold"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par>
                          <p:cTn id="68" fill="hold">
                            <p:stCondLst>
                              <p:cond delay="2500"/>
                            </p:stCondLst>
                            <p:childTnLst>
                              <p:par>
                                <p:cTn id="69" presetID="53" presetClass="entr" presetSubtype="16" fill="hold" nodeType="after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ppt_w</p:attrName>
                                        </p:attrNameLst>
                                      </p:cBhvr>
                                      <p:tavLst>
                                        <p:tav tm="0">
                                          <p:val>
                                            <p:fltVal val="0"/>
                                          </p:val>
                                        </p:tav>
                                        <p:tav tm="100000">
                                          <p:val>
                                            <p:strVal val="#ppt_w"/>
                                          </p:val>
                                        </p:tav>
                                      </p:tavLst>
                                    </p:anim>
                                    <p:anim calcmode="lin" valueType="num">
                                      <p:cBhvr>
                                        <p:cTn id="72" dur="500" fill="hold"/>
                                        <p:tgtEl>
                                          <p:spTgt spid="9"/>
                                        </p:tgtEl>
                                        <p:attrNameLst>
                                          <p:attrName>ppt_h</p:attrName>
                                        </p:attrNameLst>
                                      </p:cBhvr>
                                      <p:tavLst>
                                        <p:tav tm="0">
                                          <p:val>
                                            <p:fltVal val="0"/>
                                          </p:val>
                                        </p:tav>
                                        <p:tav tm="100000">
                                          <p:val>
                                            <p:strVal val="#ppt_h"/>
                                          </p:val>
                                        </p:tav>
                                      </p:tavLst>
                                    </p:anim>
                                    <p:animEffect transition="in" filter="fade">
                                      <p:cBhvr>
                                        <p:cTn id="73" dur="500"/>
                                        <p:tgtEl>
                                          <p:spTgt spid="9"/>
                                        </p:tgtEl>
                                      </p:cBhvr>
                                    </p:animEffect>
                                  </p:childTnLst>
                                </p:cTn>
                              </p:par>
                              <p:par>
                                <p:cTn id="74" presetID="53" presetClass="entr" presetSubtype="16" fill="hold" nodeType="with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childTnLst>
                          </p:cTn>
                        </p:par>
                        <p:par>
                          <p:cTn id="79" fill="hold">
                            <p:stCondLst>
                              <p:cond delay="3000"/>
                            </p:stCondLst>
                            <p:childTnLst>
                              <p:par>
                                <p:cTn id="80" presetID="42"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childTnLst>
                          </p:cTn>
                        </p:par>
                        <p:par>
                          <p:cTn id="85" fill="hold">
                            <p:stCondLst>
                              <p:cond delay="4000"/>
                            </p:stCondLst>
                            <p:childTnLst>
                              <p:par>
                                <p:cTn id="86" presetID="31" presetClass="entr" presetSubtype="0" fill="hold" nodeType="afterEffect">
                                  <p:stCondLst>
                                    <p:cond delay="0"/>
                                  </p:stCondLst>
                                  <p:childTnLst>
                                    <p:set>
                                      <p:cBhvr>
                                        <p:cTn id="87" dur="1" fill="hold">
                                          <p:stCondLst>
                                            <p:cond delay="0"/>
                                          </p:stCondLst>
                                        </p:cTn>
                                        <p:tgtEl>
                                          <p:spTgt spid="4"/>
                                        </p:tgtEl>
                                        <p:attrNameLst>
                                          <p:attrName>style.visibility</p:attrName>
                                        </p:attrNameLst>
                                      </p:cBhvr>
                                      <p:to>
                                        <p:strVal val="visible"/>
                                      </p:to>
                                    </p:set>
                                    <p:anim calcmode="lin" valueType="num">
                                      <p:cBhvr>
                                        <p:cTn id="88" dur="1000" fill="hold"/>
                                        <p:tgtEl>
                                          <p:spTgt spid="4"/>
                                        </p:tgtEl>
                                        <p:attrNameLst>
                                          <p:attrName>ppt_w</p:attrName>
                                        </p:attrNameLst>
                                      </p:cBhvr>
                                      <p:tavLst>
                                        <p:tav tm="0">
                                          <p:val>
                                            <p:fltVal val="0"/>
                                          </p:val>
                                        </p:tav>
                                        <p:tav tm="100000">
                                          <p:val>
                                            <p:strVal val="#ppt_w"/>
                                          </p:val>
                                        </p:tav>
                                      </p:tavLst>
                                    </p:anim>
                                    <p:anim calcmode="lin" valueType="num">
                                      <p:cBhvr>
                                        <p:cTn id="89" dur="1000" fill="hold"/>
                                        <p:tgtEl>
                                          <p:spTgt spid="4"/>
                                        </p:tgtEl>
                                        <p:attrNameLst>
                                          <p:attrName>ppt_h</p:attrName>
                                        </p:attrNameLst>
                                      </p:cBhvr>
                                      <p:tavLst>
                                        <p:tav tm="0">
                                          <p:val>
                                            <p:fltVal val="0"/>
                                          </p:val>
                                        </p:tav>
                                        <p:tav tm="100000">
                                          <p:val>
                                            <p:strVal val="#ppt_h"/>
                                          </p:val>
                                        </p:tav>
                                      </p:tavLst>
                                    </p:anim>
                                    <p:anim calcmode="lin" valueType="num">
                                      <p:cBhvr>
                                        <p:cTn id="90" dur="1000" fill="hold"/>
                                        <p:tgtEl>
                                          <p:spTgt spid="4"/>
                                        </p:tgtEl>
                                        <p:attrNameLst>
                                          <p:attrName>style.rotation</p:attrName>
                                        </p:attrNameLst>
                                      </p:cBhvr>
                                      <p:tavLst>
                                        <p:tav tm="0">
                                          <p:val>
                                            <p:fltVal val="90"/>
                                          </p:val>
                                        </p:tav>
                                        <p:tav tm="100000">
                                          <p:val>
                                            <p:fltVal val="0"/>
                                          </p:val>
                                        </p:tav>
                                      </p:tavLst>
                                    </p:anim>
                                    <p:animEffect transition="in" filter="fade">
                                      <p:cBhvr>
                                        <p:cTn id="91" dur="1000"/>
                                        <p:tgtEl>
                                          <p:spTgt spid="4"/>
                                        </p:tgtEl>
                                      </p:cBhvr>
                                    </p:animEffect>
                                  </p:childTnLst>
                                </p:cTn>
                              </p:par>
                              <p:par>
                                <p:cTn id="92" presetID="31" presetClass="entr" presetSubtype="0" fill="hold" nodeType="withEffect">
                                  <p:stCondLst>
                                    <p:cond delay="0"/>
                                  </p:stCondLst>
                                  <p:childTnLst>
                                    <p:set>
                                      <p:cBhvr>
                                        <p:cTn id="93" dur="1" fill="hold">
                                          <p:stCondLst>
                                            <p:cond delay="0"/>
                                          </p:stCondLst>
                                        </p:cTn>
                                        <p:tgtEl>
                                          <p:spTgt spid="15"/>
                                        </p:tgtEl>
                                        <p:attrNameLst>
                                          <p:attrName>style.visibility</p:attrName>
                                        </p:attrNameLst>
                                      </p:cBhvr>
                                      <p:to>
                                        <p:strVal val="visible"/>
                                      </p:to>
                                    </p:set>
                                    <p:anim calcmode="lin" valueType="num">
                                      <p:cBhvr>
                                        <p:cTn id="94" dur="1000" fill="hold"/>
                                        <p:tgtEl>
                                          <p:spTgt spid="15"/>
                                        </p:tgtEl>
                                        <p:attrNameLst>
                                          <p:attrName>ppt_w</p:attrName>
                                        </p:attrNameLst>
                                      </p:cBhvr>
                                      <p:tavLst>
                                        <p:tav tm="0">
                                          <p:val>
                                            <p:fltVal val="0"/>
                                          </p:val>
                                        </p:tav>
                                        <p:tav tm="100000">
                                          <p:val>
                                            <p:strVal val="#ppt_w"/>
                                          </p:val>
                                        </p:tav>
                                      </p:tavLst>
                                    </p:anim>
                                    <p:anim calcmode="lin" valueType="num">
                                      <p:cBhvr>
                                        <p:cTn id="95" dur="1000" fill="hold"/>
                                        <p:tgtEl>
                                          <p:spTgt spid="15"/>
                                        </p:tgtEl>
                                        <p:attrNameLst>
                                          <p:attrName>ppt_h</p:attrName>
                                        </p:attrNameLst>
                                      </p:cBhvr>
                                      <p:tavLst>
                                        <p:tav tm="0">
                                          <p:val>
                                            <p:fltVal val="0"/>
                                          </p:val>
                                        </p:tav>
                                        <p:tav tm="100000">
                                          <p:val>
                                            <p:strVal val="#ppt_h"/>
                                          </p:val>
                                        </p:tav>
                                      </p:tavLst>
                                    </p:anim>
                                    <p:anim calcmode="lin" valueType="num">
                                      <p:cBhvr>
                                        <p:cTn id="96" dur="1000" fill="hold"/>
                                        <p:tgtEl>
                                          <p:spTgt spid="15"/>
                                        </p:tgtEl>
                                        <p:attrNameLst>
                                          <p:attrName>style.rotation</p:attrName>
                                        </p:attrNameLst>
                                      </p:cBhvr>
                                      <p:tavLst>
                                        <p:tav tm="0">
                                          <p:val>
                                            <p:fltVal val="90"/>
                                          </p:val>
                                        </p:tav>
                                        <p:tav tm="100000">
                                          <p:val>
                                            <p:fltVal val="0"/>
                                          </p:val>
                                        </p:tav>
                                      </p:tavLst>
                                    </p:anim>
                                    <p:animEffect transition="in" filter="fade">
                                      <p:cBhvr>
                                        <p:cTn id="97" dur="10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1000"/>
                                        <p:tgtEl>
                                          <p:spTgt spid="21"/>
                                        </p:tgtEl>
                                      </p:cBhvr>
                                    </p:animEffect>
                                    <p:anim calcmode="lin" valueType="num">
                                      <p:cBhvr>
                                        <p:cTn id="103" dur="1000" fill="hold"/>
                                        <p:tgtEl>
                                          <p:spTgt spid="21"/>
                                        </p:tgtEl>
                                        <p:attrNameLst>
                                          <p:attrName>ppt_x</p:attrName>
                                        </p:attrNameLst>
                                      </p:cBhvr>
                                      <p:tavLst>
                                        <p:tav tm="0">
                                          <p:val>
                                            <p:strVal val="#ppt_x"/>
                                          </p:val>
                                        </p:tav>
                                        <p:tav tm="100000">
                                          <p:val>
                                            <p:strVal val="#ppt_x"/>
                                          </p:val>
                                        </p:tav>
                                      </p:tavLst>
                                    </p:anim>
                                    <p:anim calcmode="lin" valueType="num">
                                      <p:cBhvr>
                                        <p:cTn id="10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Nói được về điều em thích (hoặc không thích) một nhân vật trong câu chuyện Quả hồng của thỏ con, giải thích được lý do thích (hoặc không thích)</a:t>
            </a: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321</Words>
  <Application>Microsoft Office PowerPoint</Application>
  <PresentationFormat>Widescreen</PresentationFormat>
  <Paragraphs>37</Paragraphs>
  <Slides>18</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等线</vt:lpstr>
      <vt:lpstr>Arial</vt:lpstr>
      <vt:lpstr>Calibri</vt:lpstr>
      <vt:lpstr>Calibri Light</vt:lpstr>
      <vt:lpstr>iCiel Crocante</vt:lpstr>
      <vt:lpstr>UTM Duepuntozero</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M0</cp:lastModifiedBy>
  <cp:revision>25</cp:revision>
  <dcterms:created xsi:type="dcterms:W3CDTF">2022-11-13T06:43:26Z</dcterms:created>
  <dcterms:modified xsi:type="dcterms:W3CDTF">2023-02-14T06:47:57Z</dcterms:modified>
</cp:coreProperties>
</file>