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6" r:id="rId19"/>
    <p:sldId id="258" r:id="rId20"/>
    <p:sldId id="321" r:id="rId21"/>
    <p:sldId id="322" r:id="rId22"/>
    <p:sldId id="323" r:id="rId23"/>
    <p:sldId id="324" r:id="rId24"/>
    <p:sldId id="325" r:id="rId25"/>
    <p:sldId id="348" r:id="rId26"/>
    <p:sldId id="329" r:id="rId27"/>
    <p:sldId id="330" r:id="rId28"/>
    <p:sldId id="347" r:id="rId29"/>
    <p:sldId id="259" r:id="rId30"/>
    <p:sldId id="328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Inconsolata" panose="020B0604020202020204" charset="0"/>
      <p:regular r:id="rId35"/>
    </p:embeddedFont>
    <p:embeddedFont>
      <p:font typeface="Maven Pro" panose="020B0604020202020204" charset="0"/>
      <p:regular r:id="rId36"/>
      <p:bold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4" d="100"/>
          <a:sy n="64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7623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100F6-535B-4631-BCE0-06C4BD28B57F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517119-EB0D-4B74-8A39-5AAF5B8E280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374574" y="1955493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5979322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F3C40-A0A1-4E79-8516-2D10BA041F0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B6E92-6FD5-4C17-AAEE-9679D9ABE234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28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làm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mỗi con vật cảm nhận và gọi tên cây nấm bằng 1 cách khác nhau.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86733-46DB-4A61-B657-DA0BDBB94F8D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D7976-6EE2-40FD-BB6F-93EF8B888602}"/>
              </a:ext>
            </a:extLst>
          </p:cNvPr>
          <p:cNvSpPr/>
          <p:nvPr/>
        </p:nvSpPr>
        <p:spPr>
          <a:xfrm>
            <a:off x="7224396" y="6638184"/>
            <a:ext cx="4916766" cy="5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07909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dirty="0"/>
              <a:t>.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82BB0-220D-448B-A31A-2680CC068A5B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365" y="20740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thấy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vậy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BC8BF4-9BAF-4FB2-B697-30F87C3F499C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2 – 3 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nhận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xét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dáng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điệu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DC9B9-60DA-4D8E-A22C-C7D7CE0B40C3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C0F1-0B5B-4303-855F-C4CE0232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49FE4-8545-41C4-8F45-B06998264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102" y="1523767"/>
            <a:ext cx="10473206" cy="4849200"/>
          </a:xfrm>
        </p:spPr>
        <p:txBody>
          <a:bodyPr/>
          <a:lstStyle/>
          <a:p>
            <a:pPr marL="202692" indent="0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369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mở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rộng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4" y="3565159"/>
            <a:ext cx="7180514" cy="28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đọc.</a:t>
            </a:r>
            <a:endParaRPr lang="vi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893" y="1362593"/>
            <a:ext cx="7334052" cy="4132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0CB108-EB65-456F-BB23-A6B675753B6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042477-D43D-44E5-8055-775850B461A6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661E49-E70C-4BDF-B628-F190DD6DAAD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527</Words>
  <Application>Microsoft Office PowerPoint</Application>
  <PresentationFormat>Custom</PresentationFormat>
  <Paragraphs>54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Inconsolata</vt:lpstr>
      <vt:lpstr>Maven Pro</vt:lpstr>
      <vt:lpstr>Arial</vt:lpstr>
      <vt:lpstr>Montserrat</vt:lpstr>
      <vt:lpstr>Times New Roman</vt:lpstr>
      <vt:lpstr>Nunito</vt:lpstr>
      <vt:lpstr>Chewy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M0</cp:lastModifiedBy>
  <cp:revision>55</cp:revision>
  <dcterms:modified xsi:type="dcterms:W3CDTF">2023-02-01T08:50:08Z</dcterms:modified>
</cp:coreProperties>
</file>