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76" r:id="rId2"/>
    <p:sldMasterId id="2147483681" r:id="rId3"/>
    <p:sldMasterId id="2147483693" r:id="rId4"/>
  </p:sldMasterIdLst>
  <p:notesMasterIdLst>
    <p:notesMasterId r:id="rId16"/>
  </p:notesMasterIdLst>
  <p:sldIdLst>
    <p:sldId id="347" r:id="rId5"/>
    <p:sldId id="348" r:id="rId6"/>
    <p:sldId id="349" r:id="rId7"/>
    <p:sldId id="311" r:id="rId8"/>
    <p:sldId id="358" r:id="rId9"/>
    <p:sldId id="351" r:id="rId10"/>
    <p:sldId id="361" r:id="rId11"/>
    <p:sldId id="309" r:id="rId12"/>
    <p:sldId id="314" r:id="rId13"/>
    <p:sldId id="362" r:id="rId14"/>
    <p:sldId id="359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B079"/>
    <a:srgbClr val="FF0066"/>
    <a:srgbClr val="FFE890"/>
    <a:srgbClr val="FF6E1F"/>
    <a:srgbClr val="EBF5FF"/>
    <a:srgbClr val="FFF5D1"/>
    <a:srgbClr val="B4DE86"/>
    <a:srgbClr val="F3F9FF"/>
    <a:srgbClr val="5DBEB1"/>
    <a:srgbClr val="0B62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3" d="100"/>
          <a:sy n="63" d="100"/>
        </p:scale>
        <p:origin x="294" y="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0DDF2-7069-4176-97AD-04CED623B539}" type="datetimeFigureOut">
              <a:rPr lang="zh-CN" altLang="en-US" smtClean="0"/>
              <a:t>2024/2/2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1785F-E936-4274-9466-765217A1A1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8266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668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715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03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599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920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564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512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2594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0F2E22-6BBE-4EB6-8074-5F27088EB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415E4B-911A-4921-9D48-F2543C693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7C45AF-554B-4C71-B123-7CC45FC1D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93BD40-E999-4736-AB89-48C33EAD2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BDEE43-0B11-484D-BDD4-5DC6FE2A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19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314EB4-3227-48F6-AF24-25A95140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E56D06-AD18-4ED2-A1F0-FCE2B1C04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748614-ACBE-4EE3-82C7-02A9B81E3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452A3B-FFD9-469A-83CB-8820DF06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3BE0A4-2675-423F-B005-9861811F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15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58D311-064F-4E6C-AC99-8CEF55135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86CEE5-FFC2-4C40-8CA5-73EC41B80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71C2A9E-E9A5-4982-8587-B178E0451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9474F35-B8A5-495A-9DA7-6EFBC13E4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1E47523-B8B1-4D13-A3C6-FF8CD1BD6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FD258B8-2F8D-4764-8B95-8352ECD21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34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D1AC69-E6FE-46FC-9F8F-C1C47A0E7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5077EF-586B-4A7D-9C9E-49C06C64F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657D9E-B2DC-4642-9C69-7CD574861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DB62AD3-0CCF-4614-A209-77F7C792BB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3A2F4FC-1E5B-4B67-B127-7AC1DE8796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348A755-9423-4C61-B9DC-5D4074AE1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592AA9D-E4A0-4B82-A730-AB7FAA57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DA8CE58-6A17-40F7-AC8B-EB4F38D8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5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1F3F25-81C1-4958-BEC8-178CEE88E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5254D5-7882-40A6-89FB-FEA9F6FB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A03006-AFF0-457A-B0AD-1CB7583F6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964FFC0-3749-46CC-A788-81A041F16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26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D57B941-7A04-480A-AC18-E8F089830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7FDF17C-E711-42FF-8B6A-29726260D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45B24C-4202-4086-A9C1-F0BAC69D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40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D5E5EF-A6C2-4F80-B1FA-01478DBD1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F5FF8C-E02E-4F72-A80F-2710C33D2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E1414D5-9429-46FC-AF15-919EF80E6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003A8AA-CF42-4950-9E37-25E83C1DF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28923FA-38BA-4436-BAC5-33337D04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3662E9-EA04-4754-8FD8-9986E8470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91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BF9CE1-307D-452F-9186-A5B879AD6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6391771-CDEC-4B46-9040-BC2F71AF7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63D27B9-2D69-4ABC-853C-2BF70C235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B771AB-4974-49C6-AD9B-7A243ADB0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38292E-D382-4F00-BF67-543FBFF1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D87C8D-2500-4291-9EAA-961F129D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16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712A3B-2AD6-4D66-97ED-5DD2F5FAB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4FC0CC-08E8-4A40-A441-A28F65B98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7F7BDF-35C4-4B5E-BD8D-BF7A1E9FB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34D321-437D-4D7D-9E6F-AAB4AE8F7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8BB708-BA58-4F73-BAAA-1959AF420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07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EA6B035-532E-4A9F-9D17-6123BD1C57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8EB2EC9-EB1C-4147-8D45-FDBC782E3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63B71E-2D8D-43BD-A87E-625BA3B84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FC824D-6B9E-48D7-BA29-55B8FE15D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FAB0C6-1121-47AB-8A80-5CCF87BF1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48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197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21ACC7-9DAA-420E-A142-C3632269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244F041-C749-471B-9BD0-A159C46C5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2F1D1D-3847-4855-A271-6F2447071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3CB7BD-F513-4507-BAFB-BFD909DA2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182962-FCBE-4F76-A822-E9FF4DBB4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5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0F2E22-6BBE-4EB6-8074-5F27088EB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415E4B-911A-4921-9D48-F2543C693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7C45AF-554B-4C71-B123-7CC45FC1D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93BD40-E999-4736-AB89-48C33EAD2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BDEE43-0B11-484D-BDD4-5DC6FE2A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61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314EB4-3227-48F6-AF24-25A95140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E56D06-AD18-4ED2-A1F0-FCE2B1C04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748614-ACBE-4EE3-82C7-02A9B81E3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452A3B-FFD9-469A-83CB-8820DF06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3BE0A4-2675-423F-B005-9861811F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0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58D311-064F-4E6C-AC99-8CEF55135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86CEE5-FFC2-4C40-8CA5-73EC41B80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71C2A9E-E9A5-4982-8587-B178E0451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9474F35-B8A5-495A-9DA7-6EFBC13E4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1E47523-B8B1-4D13-A3C6-FF8CD1BD6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FD258B8-2F8D-4764-8B95-8352ECD21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61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D1AC69-E6FE-46FC-9F8F-C1C47A0E7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5077EF-586B-4A7D-9C9E-49C06C64F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657D9E-B2DC-4642-9C69-7CD574861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DB62AD3-0CCF-4614-A209-77F7C792BB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3A2F4FC-1E5B-4B67-B127-7AC1DE8796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348A755-9423-4C61-B9DC-5D4074AE1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592AA9D-E4A0-4B82-A730-AB7FAA57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DA8CE58-6A17-40F7-AC8B-EB4F38D8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92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1F3F25-81C1-4958-BEC8-178CEE88E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5254D5-7882-40A6-89FB-FEA9F6FB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A03006-AFF0-457A-B0AD-1CB7583F6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964FFC0-3749-46CC-A788-81A041F16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49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D57B941-7A04-480A-AC18-E8F089830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7FDF17C-E711-42FF-8B6A-29726260D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45B24C-4202-4086-A9C1-F0BAC69D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72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D5E5EF-A6C2-4F80-B1FA-01478DBD1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F5FF8C-E02E-4F72-A80F-2710C33D2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E1414D5-9429-46FC-AF15-919EF80E6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003A8AA-CF42-4950-9E37-25E83C1DF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28923FA-38BA-4436-BAC5-33337D04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3662E9-EA04-4754-8FD8-9986E8470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79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BF9CE1-307D-452F-9186-A5B879AD6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6391771-CDEC-4B46-9040-BC2F71AF7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63D27B9-2D69-4ABC-853C-2BF70C235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B771AB-4974-49C6-AD9B-7A243ADB0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38292E-D382-4F00-BF67-543FBFF1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D87C8D-2500-4291-9EAA-961F129D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99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712A3B-2AD6-4D66-97ED-5DD2F5FAB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4FC0CC-08E8-4A40-A441-A28F65B98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7F7BDF-35C4-4B5E-BD8D-BF7A1E9FB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34D321-437D-4D7D-9E6F-AAB4AE8F7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8BB708-BA58-4F73-BAAA-1959AF420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36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5130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EA6B035-532E-4A9F-9D17-6123BD1C57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8EB2EC9-EB1C-4147-8D45-FDBC782E3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63B71E-2D8D-43BD-A87E-625BA3B84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FC824D-6B9E-48D7-BA29-55B8FE15D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FAB0C6-1121-47AB-8A80-5CCF87BF1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81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04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3724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079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217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863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21ACC7-9DAA-420E-A142-C3632269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244F041-C749-471B-9BD0-A159C46C5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2F1D1D-3847-4855-A271-6F2447071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3CB7BD-F513-4507-BAFB-BFD909DA2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182962-FCBE-4F76-A822-E9FF4DBB4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74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457200"/>
            <a:r>
              <a:rPr lang="en-US" altLang="zh-CN" sz="6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9" name="Picture 18" descr="Shape&#10;&#10;Description automatically generated with medium confidence">
            <a:extLst>
              <a:ext uri="{FF2B5EF4-FFF2-40B4-BE49-F238E27FC236}">
                <a16:creationId xmlns:a16="http://schemas.microsoft.com/office/drawing/2014/main" id="{3643E26D-D427-4E02-8FB7-8CFA1F2F04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1" y="244928"/>
            <a:ext cx="1297587" cy="129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25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457200"/>
            <a:r>
              <a:rPr lang="en-US" altLang="zh-CN" sz="6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320" name="Picture 319" descr="Shape&#10;&#10;Description automatically generated with medium confidence">
            <a:extLst>
              <a:ext uri="{FF2B5EF4-FFF2-40B4-BE49-F238E27FC236}">
                <a16:creationId xmlns:a16="http://schemas.microsoft.com/office/drawing/2014/main" id="{D61CB35E-9D33-4B80-8042-665E45FB027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1" y="244928"/>
            <a:ext cx="1297587" cy="129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9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6E7A7E3-C052-4F26-8593-90A1661B9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163F2A-6CC8-4465-AB95-C19EDFDC0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334D36-E394-4C6A-93FF-DC27BD554E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B6AA6E-F520-4171-BFB6-ECE7ABBD2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C87B62-9A7F-4CE4-A19B-E319C3567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365A4AFA-CC58-4288-A41D-FCC7EB6822B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1" y="244928"/>
            <a:ext cx="1297587" cy="129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0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6E7A7E3-C052-4F26-8593-90A1661B9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163F2A-6CC8-4465-AB95-C19EDFDC0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334D36-E394-4C6A-93FF-DC27BD554E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B6AA6E-F520-4171-BFB6-ECE7ABBD2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C87B62-9A7F-4CE4-A19B-E319C3567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E9FFABD0-B4BD-42A4-99B7-6BF83DB3904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1" y="244928"/>
            <a:ext cx="1297587" cy="129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1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6.pn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B21530A-4E2F-4D0F-B7BC-6F1756A2C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0EA86B1-1F3E-453E-AA28-15765CFAA81B}"/>
              </a:ext>
            </a:extLst>
          </p:cNvPr>
          <p:cNvSpPr/>
          <p:nvPr/>
        </p:nvSpPr>
        <p:spPr>
          <a:xfrm>
            <a:off x="813552" y="771297"/>
            <a:ext cx="10580162" cy="5295674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EFBE86B-C4F1-43EF-8966-4E40F0CDFC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7" y="3670248"/>
            <a:ext cx="1895550" cy="312414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189EF2C-2885-4DF6-85EC-34A6D3361C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173" y="3162312"/>
            <a:ext cx="2729137" cy="3648476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0E6FCF24-BB20-45BA-AA05-CFDC559BBF73}"/>
              </a:ext>
            </a:extLst>
          </p:cNvPr>
          <p:cNvSpPr/>
          <p:nvPr/>
        </p:nvSpPr>
        <p:spPr>
          <a:xfrm>
            <a:off x="629476" y="1094129"/>
            <a:ext cx="1030515" cy="549503"/>
          </a:xfrm>
          <a:prstGeom prst="rect">
            <a:avLst/>
          </a:prstGeom>
          <a:solidFill>
            <a:srgbClr val="7CA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63FF8A6-C4E9-45D2-9482-9C426BDD4485}"/>
              </a:ext>
            </a:extLst>
          </p:cNvPr>
          <p:cNvSpPr/>
          <p:nvPr/>
        </p:nvSpPr>
        <p:spPr>
          <a:xfrm>
            <a:off x="354867" y="952393"/>
            <a:ext cx="639657" cy="341085"/>
          </a:xfrm>
          <a:prstGeom prst="rect">
            <a:avLst/>
          </a:prstGeom>
          <a:solidFill>
            <a:srgbClr val="769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6DCC06D4-931A-4E57-9EA9-E4D3832E07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240" y="0"/>
            <a:ext cx="1334192" cy="3209524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2E5B665D-AB42-4939-9DF0-6556C44C9B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8098" y="6217248"/>
            <a:ext cx="1407621" cy="598895"/>
          </a:xfrm>
          <a:prstGeom prst="rect">
            <a:avLst/>
          </a:prstGeom>
        </p:spPr>
      </p:pic>
      <p:sp>
        <p:nvSpPr>
          <p:cNvPr id="48" name="矩形 47">
            <a:extLst>
              <a:ext uri="{FF2B5EF4-FFF2-40B4-BE49-F238E27FC236}">
                <a16:creationId xmlns:a16="http://schemas.microsoft.com/office/drawing/2014/main" id="{3A82107F-4D07-4FB8-A8F4-2FC24DB0DC70}"/>
              </a:ext>
            </a:extLst>
          </p:cNvPr>
          <p:cNvSpPr/>
          <p:nvPr/>
        </p:nvSpPr>
        <p:spPr>
          <a:xfrm rot="10800000">
            <a:off x="119292" y="2746512"/>
            <a:ext cx="11803228" cy="2881507"/>
          </a:xfrm>
          <a:prstGeom prst="rect">
            <a:avLst/>
          </a:prstGeom>
          <a:blipFill dpi="0" rotWithShape="1">
            <a:blip r:embed="rId8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16386649-0731-44C7-B9CE-7D5DA412C3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795" y="6412567"/>
            <a:ext cx="591684" cy="403576"/>
          </a:xfrm>
          <a:prstGeom prst="rect">
            <a:avLst/>
          </a:prstGeom>
        </p:spPr>
      </p:pic>
      <p:grpSp>
        <p:nvGrpSpPr>
          <p:cNvPr id="42" name="组合 41">
            <a:extLst>
              <a:ext uri="{FF2B5EF4-FFF2-40B4-BE49-F238E27FC236}">
                <a16:creationId xmlns:a16="http://schemas.microsoft.com/office/drawing/2014/main" id="{9B05D16D-43E5-4F06-926F-66562A6D3898}"/>
              </a:ext>
            </a:extLst>
          </p:cNvPr>
          <p:cNvGrpSpPr/>
          <p:nvPr/>
        </p:nvGrpSpPr>
        <p:grpSpPr>
          <a:xfrm>
            <a:off x="3551479" y="-1149492"/>
            <a:ext cx="4121264" cy="1032133"/>
            <a:chOff x="3854337" y="1487133"/>
            <a:chExt cx="4121264" cy="1032133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313EFC80-1982-4089-8B27-38E538F15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4337" y="1487133"/>
              <a:ext cx="4121264" cy="1032133"/>
            </a:xfrm>
            <a:prstGeom prst="rect">
              <a:avLst/>
            </a:prstGeom>
          </p:spPr>
        </p:pic>
        <p:sp>
          <p:nvSpPr>
            <p:cNvPr id="28" name="标题 1">
              <a:extLst>
                <a:ext uri="{FF2B5EF4-FFF2-40B4-BE49-F238E27FC236}">
                  <a16:creationId xmlns:a16="http://schemas.microsoft.com/office/drawing/2014/main" id="{F389331B-0A5E-4A37-A611-982CA5CEF253}"/>
                </a:ext>
              </a:extLst>
            </p:cNvPr>
            <p:cNvSpPr txBox="1">
              <a:spLocks/>
            </p:cNvSpPr>
            <p:nvPr/>
          </p:nvSpPr>
          <p:spPr>
            <a:xfrm>
              <a:off x="5407806" y="1831624"/>
              <a:ext cx="1417053" cy="43973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义启紫水晶体" panose="02010601030101010101" pitchFamily="2" charset="-122"/>
                  <a:ea typeface="义启紫水晶体" panose="02010601030101010101" pitchFamily="2" charset="-122"/>
                  <a:cs typeface="+mj-cs"/>
                </a:rPr>
                <a:t>6.16</a:t>
              </a:r>
              <a:endParaRPr kumimoji="0" lang="zh-CN" altLang="en-US" sz="44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义启紫水晶体" panose="02010601030101010101" pitchFamily="2" charset="-122"/>
                <a:ea typeface="义启紫水晶体" panose="02010601030101010101" pitchFamily="2" charset="-122"/>
                <a:cs typeface="+mj-cs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BFBCFA1-60F4-4162-A922-690EDEC5EF9D}"/>
              </a:ext>
            </a:extLst>
          </p:cNvPr>
          <p:cNvSpPr/>
          <p:nvPr/>
        </p:nvSpPr>
        <p:spPr>
          <a:xfrm>
            <a:off x="4273419" y="2622367"/>
            <a:ext cx="31149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000" kern="0" dirty="0" err="1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Bài</a:t>
            </a:r>
            <a:r>
              <a:rPr lang="en-US" sz="4000" kern="0" dirty="0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 17 – </a:t>
            </a:r>
            <a:r>
              <a:rPr lang="en-US" sz="4000" kern="0" dirty="0" err="1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Tiết</a:t>
            </a:r>
            <a:r>
              <a:rPr lang="en-US" sz="4000" kern="0" dirty="0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 1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965E0A8-7BF2-4BB1-BBCE-34204FB34E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68566" y="1753509"/>
            <a:ext cx="4204177" cy="82912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F13D4B5-FF35-4D00-8771-90C3AAEDE625}"/>
              </a:ext>
            </a:extLst>
          </p:cNvPr>
          <p:cNvSpPr/>
          <p:nvPr/>
        </p:nvSpPr>
        <p:spPr>
          <a:xfrm>
            <a:off x="1261917" y="3429000"/>
            <a:ext cx="95349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000" kern="0" dirty="0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ÔN TẬP VỀ CHỦ ĐỀ THỰC VẬT VÀ ĐỘNG VẬT</a:t>
            </a:r>
          </a:p>
        </p:txBody>
      </p:sp>
      <p:pic>
        <p:nvPicPr>
          <p:cNvPr id="23" name="图片 5">
            <a:extLst>
              <a:ext uri="{FF2B5EF4-FFF2-40B4-BE49-F238E27FC236}">
                <a16:creationId xmlns:a16="http://schemas.microsoft.com/office/drawing/2014/main" id="{45AC9760-B23F-4D2F-B1F6-4D998B2E750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540" y="129111"/>
            <a:ext cx="1920475" cy="1408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109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  <p:bldP spid="21" grpId="0" animBg="1"/>
      <p:bldP spid="18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057601-0D48-4868-8DDE-0131BB2F6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20" y="35560"/>
            <a:ext cx="10119360" cy="5545737"/>
          </a:xfrm>
          <a:prstGeom prst="rect">
            <a:avLst/>
          </a:prstGeom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51550D86-DF0C-4175-88B9-FE3F91EC17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540" y="129111"/>
            <a:ext cx="1920475" cy="1408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878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B21530A-4E2F-4D0F-B7BC-6F1756A2CF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0EA86B1-1F3E-453E-AA28-15765CFAA81B}"/>
              </a:ext>
            </a:extLst>
          </p:cNvPr>
          <p:cNvSpPr/>
          <p:nvPr/>
        </p:nvSpPr>
        <p:spPr>
          <a:xfrm>
            <a:off x="813552" y="771297"/>
            <a:ext cx="10580162" cy="5295674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EFBE86B-C4F1-43EF-8966-4E40F0CDFC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7" y="3670248"/>
            <a:ext cx="1895550" cy="312414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189EF2C-2885-4DF6-85EC-34A6D3361C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098" y="3189792"/>
            <a:ext cx="2729137" cy="3648476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0E6FCF24-BB20-45BA-AA05-CFDC559BBF73}"/>
              </a:ext>
            </a:extLst>
          </p:cNvPr>
          <p:cNvSpPr/>
          <p:nvPr/>
        </p:nvSpPr>
        <p:spPr>
          <a:xfrm>
            <a:off x="629476" y="1094129"/>
            <a:ext cx="1030515" cy="549503"/>
          </a:xfrm>
          <a:prstGeom prst="rect">
            <a:avLst/>
          </a:prstGeom>
          <a:solidFill>
            <a:srgbClr val="7CA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63FF8A6-C4E9-45D2-9482-9C426BDD4485}"/>
              </a:ext>
            </a:extLst>
          </p:cNvPr>
          <p:cNvSpPr/>
          <p:nvPr/>
        </p:nvSpPr>
        <p:spPr>
          <a:xfrm>
            <a:off x="354867" y="952393"/>
            <a:ext cx="639657" cy="341085"/>
          </a:xfrm>
          <a:prstGeom prst="rect">
            <a:avLst/>
          </a:prstGeom>
          <a:solidFill>
            <a:srgbClr val="769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6DCC06D4-931A-4E57-9EA9-E4D3832E07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240" y="0"/>
            <a:ext cx="1334192" cy="3209524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2E5B665D-AB42-4939-9DF0-6556C44C9B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8098" y="6217248"/>
            <a:ext cx="1407621" cy="598895"/>
          </a:xfrm>
          <a:prstGeom prst="rect">
            <a:avLst/>
          </a:prstGeom>
        </p:spPr>
      </p:pic>
      <p:sp>
        <p:nvSpPr>
          <p:cNvPr id="48" name="矩形 47">
            <a:extLst>
              <a:ext uri="{FF2B5EF4-FFF2-40B4-BE49-F238E27FC236}">
                <a16:creationId xmlns:a16="http://schemas.microsoft.com/office/drawing/2014/main" id="{3A82107F-4D07-4FB8-A8F4-2FC24DB0DC70}"/>
              </a:ext>
            </a:extLst>
          </p:cNvPr>
          <p:cNvSpPr/>
          <p:nvPr/>
        </p:nvSpPr>
        <p:spPr>
          <a:xfrm rot="10800000">
            <a:off x="44313" y="2006653"/>
            <a:ext cx="11754139" cy="3392606"/>
          </a:xfrm>
          <a:prstGeom prst="rect">
            <a:avLst/>
          </a:prstGeom>
          <a:blipFill dpi="0" rotWithShape="1">
            <a:blip r:embed="rId10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16386649-0731-44C7-B9CE-7D5DA412C3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795" y="6412567"/>
            <a:ext cx="591684" cy="403576"/>
          </a:xfrm>
          <a:prstGeom prst="rect">
            <a:avLst/>
          </a:prstGeom>
        </p:spPr>
      </p:pic>
      <p:grpSp>
        <p:nvGrpSpPr>
          <p:cNvPr id="42" name="组合 41">
            <a:extLst>
              <a:ext uri="{FF2B5EF4-FFF2-40B4-BE49-F238E27FC236}">
                <a16:creationId xmlns:a16="http://schemas.microsoft.com/office/drawing/2014/main" id="{9B05D16D-43E5-4F06-926F-66562A6D3898}"/>
              </a:ext>
            </a:extLst>
          </p:cNvPr>
          <p:cNvGrpSpPr/>
          <p:nvPr/>
        </p:nvGrpSpPr>
        <p:grpSpPr>
          <a:xfrm>
            <a:off x="3551479" y="-1149492"/>
            <a:ext cx="4121264" cy="1032133"/>
            <a:chOff x="3854337" y="1487133"/>
            <a:chExt cx="4121264" cy="1032133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313EFC80-1982-4089-8B27-38E538F15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4337" y="1487133"/>
              <a:ext cx="4121264" cy="1032133"/>
            </a:xfrm>
            <a:prstGeom prst="rect">
              <a:avLst/>
            </a:prstGeom>
          </p:spPr>
        </p:pic>
        <p:sp>
          <p:nvSpPr>
            <p:cNvPr id="28" name="标题 1">
              <a:extLst>
                <a:ext uri="{FF2B5EF4-FFF2-40B4-BE49-F238E27FC236}">
                  <a16:creationId xmlns:a16="http://schemas.microsoft.com/office/drawing/2014/main" id="{F389331B-0A5E-4A37-A611-982CA5CEF253}"/>
                </a:ext>
              </a:extLst>
            </p:cNvPr>
            <p:cNvSpPr txBox="1">
              <a:spLocks/>
            </p:cNvSpPr>
            <p:nvPr/>
          </p:nvSpPr>
          <p:spPr>
            <a:xfrm>
              <a:off x="5407806" y="1831624"/>
              <a:ext cx="1417053" cy="43973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义启紫水晶体" panose="02010601030101010101" pitchFamily="2" charset="-122"/>
                  <a:ea typeface="义启紫水晶体" panose="02010601030101010101" pitchFamily="2" charset="-122"/>
                  <a:cs typeface="+mj-cs"/>
                </a:rPr>
                <a:t>6.16</a:t>
              </a:r>
              <a:endParaRPr kumimoji="0" lang="zh-CN" altLang="en-US" sz="44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义启紫水晶体" panose="02010601030101010101" pitchFamily="2" charset="-122"/>
                <a:ea typeface="义启紫水晶体" panose="02010601030101010101" pitchFamily="2" charset="-122"/>
                <a:cs typeface="+mj-cs"/>
              </a:endParaRPr>
            </a:p>
          </p:txBody>
        </p:sp>
      </p:grpSp>
      <p:pic>
        <p:nvPicPr>
          <p:cNvPr id="19" name="5bfec640e9c6d">
            <a:hlinkClick r:id="" action="ppaction://media"/>
            <a:extLst>
              <a:ext uri="{FF2B5EF4-FFF2-40B4-BE49-F238E27FC236}">
                <a16:creationId xmlns:a16="http://schemas.microsoft.com/office/drawing/2014/main" id="{59E585AD-40A9-4DDF-9FB3-6F824390FB7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6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9686" y="-118771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7332" y="934154"/>
            <a:ext cx="14241611" cy="4099608"/>
          </a:xfrm>
          <a:prstGeom prst="rect">
            <a:avLst/>
          </a:prstGeom>
        </p:spPr>
      </p:pic>
      <p:pic>
        <p:nvPicPr>
          <p:cNvPr id="17" name="图片 5">
            <a:extLst>
              <a:ext uri="{FF2B5EF4-FFF2-40B4-BE49-F238E27FC236}">
                <a16:creationId xmlns:a16="http://schemas.microsoft.com/office/drawing/2014/main" id="{FEB31AEC-EC53-4C87-9D11-BE210AFEDF1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540" y="129111"/>
            <a:ext cx="1920475" cy="1408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607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38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0" grpId="0" animBg="1"/>
      <p:bldP spid="22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F2FB1DD-BB2D-4824-BA33-653A974D3AB7}"/>
              </a:ext>
            </a:extLst>
          </p:cNvPr>
          <p:cNvSpPr/>
          <p:nvPr/>
        </p:nvSpPr>
        <p:spPr>
          <a:xfrm>
            <a:off x="533776" y="486000"/>
            <a:ext cx="11124448" cy="588600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B8C2BC9-635B-413F-9C7C-E853172172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6" y="-338138"/>
            <a:ext cx="1189301" cy="20803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B2E1574-CA7A-4213-BC0F-A78310C3A5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23" y="2173487"/>
            <a:ext cx="5718154" cy="4192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891" y="699240"/>
            <a:ext cx="7881083" cy="1976494"/>
          </a:xfrm>
          <a:prstGeom prst="rect">
            <a:avLst/>
          </a:prstGeom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id="{6ED23E03-71D8-4F66-9F4F-9257F13DB9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540" y="129111"/>
            <a:ext cx="1920475" cy="1408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368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 rot="21410870">
            <a:off x="54405" y="3276236"/>
            <a:ext cx="3786728" cy="1021556"/>
          </a:xfrm>
          <a:prstGeom prst="wedgeRoundRectCallout">
            <a:avLst>
              <a:gd name="adj1" fmla="val -26627"/>
              <a:gd name="adj2" fmla="val 14184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1371588">
            <a:off x="58585" y="3259972"/>
            <a:ext cx="3725209" cy="1009471"/>
          </a:xfrm>
          <a:prstGeom prst="roundRect">
            <a:avLst>
              <a:gd name="adj" fmla="val 9665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chemeClr val="bg1"/>
                </a:solidFill>
              </a:rPr>
              <a:t>Cùng hoàn thành sơ đồ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vi-VN" sz="2800" dirty="0">
                <a:solidFill>
                  <a:schemeClr val="bg1"/>
                </a:solidFill>
              </a:rPr>
              <a:t>theo gợi ý sau: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23726" y="184080"/>
            <a:ext cx="10034902" cy="646986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1. </a:t>
            </a:r>
            <a:r>
              <a:rPr lang="en-US" sz="3200" b="1" dirty="0" err="1"/>
              <a:t>Thảo</a:t>
            </a:r>
            <a:r>
              <a:rPr lang="en-US" sz="3200" b="1" dirty="0"/>
              <a:t> </a:t>
            </a:r>
            <a:r>
              <a:rPr lang="en-US" sz="3200" b="1" dirty="0" err="1"/>
              <a:t>luận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hoàn</a:t>
            </a:r>
            <a:r>
              <a:rPr lang="en-US" sz="3200" b="1" dirty="0"/>
              <a:t> </a:t>
            </a:r>
            <a:r>
              <a:rPr lang="en-US" sz="3200" b="1" dirty="0" err="1"/>
              <a:t>thành</a:t>
            </a:r>
            <a:r>
              <a:rPr lang="en-US" sz="3200" b="1" dirty="0"/>
              <a:t> s</a:t>
            </a:r>
            <a:r>
              <a:rPr lang="vi-VN" sz="3200" b="1" dirty="0"/>
              <a:t>ơ</a:t>
            </a:r>
            <a:r>
              <a:rPr lang="en-US" sz="3200" b="1" dirty="0"/>
              <a:t> </a:t>
            </a:r>
            <a:r>
              <a:rPr lang="en-US" sz="3200" b="1" dirty="0" err="1"/>
              <a:t>đồ</a:t>
            </a:r>
            <a:r>
              <a:rPr lang="en-US" sz="3200" b="1" dirty="0"/>
              <a:t> </a:t>
            </a:r>
            <a:r>
              <a:rPr lang="en-US" sz="3200" b="1" dirty="0" err="1"/>
              <a:t>theo</a:t>
            </a:r>
            <a:r>
              <a:rPr lang="en-US" sz="3200" b="1" dirty="0"/>
              <a:t> </a:t>
            </a:r>
            <a:r>
              <a:rPr lang="en-US" sz="3200" b="1" dirty="0" err="1"/>
              <a:t>gợi</a:t>
            </a:r>
            <a:r>
              <a:rPr lang="en-US" sz="3200" b="1" dirty="0"/>
              <a:t> ý </a:t>
            </a:r>
            <a:r>
              <a:rPr lang="en-US" sz="3200" b="1" dirty="0" err="1"/>
              <a:t>sau</a:t>
            </a:r>
            <a:r>
              <a:rPr lang="en-US" sz="3200" b="1" dirty="0"/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789494C-F9BE-4D93-A463-E01E6AF19770}"/>
              </a:ext>
            </a:extLst>
          </p:cNvPr>
          <p:cNvGrpSpPr/>
          <p:nvPr/>
        </p:nvGrpSpPr>
        <p:grpSpPr>
          <a:xfrm>
            <a:off x="341873" y="4533900"/>
            <a:ext cx="3656219" cy="1997436"/>
            <a:chOff x="341873" y="4533900"/>
            <a:chExt cx="3656219" cy="199743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6000" y1="66749" x2="21000" y2="86453"/>
                          <a14:foregroundMark x1="5125" y1="69951" x2="8000" y2="95320"/>
                          <a14:foregroundMark x1="10000" y1="61330" x2="16500" y2="66749"/>
                          <a14:foregroundMark x1="13625" y1="50493" x2="17500" y2="52463"/>
                          <a14:foregroundMark x1="5875" y1="57389" x2="3000" y2="34236"/>
                          <a14:foregroundMark x1="4625" y1="27833" x2="10750" y2="23892"/>
                          <a14:foregroundMark x1="14125" y1="18227" x2="23250" y2="33744"/>
                          <a14:foregroundMark x1="27000" y1="46552" x2="38375" y2="57635"/>
                          <a14:foregroundMark x1="44375" y1="42857" x2="45625" y2="60591"/>
                          <a14:foregroundMark x1="26875" y1="73153" x2="61000" y2="73892"/>
                          <a14:foregroundMark x1="14875" y1="95567" x2="84125" y2="97044"/>
                          <a14:foregroundMark x1="12250" y1="97044" x2="18000" y2="88916"/>
                          <a14:foregroundMark x1="26125" y1="85222" x2="34500" y2="83744"/>
                          <a14:foregroundMark x1="35375" y1="82512" x2="53875" y2="84236"/>
                          <a14:foregroundMark x1="29500" y1="98276" x2="42125" y2="97537"/>
                          <a14:foregroundMark x1="35500" y1="77833" x2="52375" y2="79557"/>
                          <a14:foregroundMark x1="37250" y1="66502" x2="50250" y2="66502"/>
                          <a14:foregroundMark x1="55375" y1="40640" x2="62875" y2="54187"/>
                          <a14:foregroundMark x1="60750" y1="33498" x2="63625" y2="35468"/>
                          <a14:foregroundMark x1="74250" y1="22167" x2="78500" y2="22414"/>
                          <a14:foregroundMark x1="76250" y1="73892" x2="81625" y2="79803"/>
                          <a14:foregroundMark x1="54750" y1="91626" x2="68000" y2="84483"/>
                          <a14:foregroundMark x1="83750" y1="84236" x2="92750" y2="80542"/>
                          <a14:foregroundMark x1="96500" y1="63054" x2="94750" y2="96798"/>
                          <a14:foregroundMark x1="67250" y1="52463" x2="74750" y2="435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873" y="4533900"/>
              <a:ext cx="3656219" cy="185553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27018" y="5977755"/>
              <a:ext cx="3456561" cy="553581"/>
            </a:xfrm>
            <a:prstGeom prst="roundRect">
              <a:avLst>
                <a:gd name="adj" fmla="val 9665"/>
              </a:avLst>
            </a:prstGeom>
            <a:solidFill>
              <a:schemeClr val="bg1"/>
            </a:solidFill>
            <a:ln>
              <a:solidFill>
                <a:srgbClr val="5DBEB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2800" dirty="0" err="1">
                  <a:solidFill>
                    <a:prstClr val="black"/>
                  </a:solidFill>
                  <a:latin typeface="+mj-lt"/>
                </a:rPr>
                <a:t>Thảo</a:t>
              </a:r>
              <a:r>
                <a:rPr lang="en-US" sz="2800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+mj-lt"/>
                </a:rPr>
                <a:t>luận</a:t>
              </a:r>
              <a:r>
                <a:rPr lang="en-US" sz="2800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+mj-lt"/>
                </a:rPr>
                <a:t>nhóm</a:t>
              </a:r>
              <a:r>
                <a:rPr lang="en-US" sz="2800" dirty="0">
                  <a:solidFill>
                    <a:prstClr val="black"/>
                  </a:solidFill>
                  <a:latin typeface="+mj-lt"/>
                </a:rPr>
                <a:t> 4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96B5B4E-52D3-4297-8AA4-57F281F9D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6376" y="1278382"/>
            <a:ext cx="7279832" cy="5111049"/>
          </a:xfrm>
          <a:prstGeom prst="rect">
            <a:avLst/>
          </a:prstGeom>
        </p:spPr>
      </p:pic>
      <p:pic>
        <p:nvPicPr>
          <p:cNvPr id="12" name="图片 5">
            <a:extLst>
              <a:ext uri="{FF2B5EF4-FFF2-40B4-BE49-F238E27FC236}">
                <a16:creationId xmlns:a16="http://schemas.microsoft.com/office/drawing/2014/main" id="{25D8F51D-DCA9-4A4C-B383-639E9768D3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540" y="129111"/>
            <a:ext cx="1920475" cy="1408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437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391599">
            <a:off x="3962346" y="4025423"/>
            <a:ext cx="7157534" cy="646986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endParaRPr lang="en-US" sz="3200" dirty="0">
              <a:solidFill>
                <a:prstClr val="black"/>
              </a:solidFill>
              <a:latin typeface="VNI-Avo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3769" y="1569569"/>
            <a:ext cx="4447419" cy="50797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78" y="397498"/>
            <a:ext cx="3375781" cy="1389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8EDE2D-870B-4366-80A2-A8E12966A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399" y="939767"/>
            <a:ext cx="6544793" cy="45949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1E0F030-15A7-4D9A-97EF-416D8666CB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540" y="129111"/>
            <a:ext cx="1920475" cy="1408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369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F2FB1DD-BB2D-4824-BA33-653A974D3AB7}"/>
              </a:ext>
            </a:extLst>
          </p:cNvPr>
          <p:cNvSpPr/>
          <p:nvPr/>
        </p:nvSpPr>
        <p:spPr>
          <a:xfrm>
            <a:off x="533776" y="486000"/>
            <a:ext cx="11124448" cy="588600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B8C2BC9-635B-413F-9C7C-E853172172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6" y="-338138"/>
            <a:ext cx="1189301" cy="20803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B2E1574-CA7A-4213-BC0F-A78310C3A5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81" y="2000427"/>
            <a:ext cx="5718154" cy="4192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D35B95-18A7-4B3D-8E8B-DF2481874E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1106" y="664582"/>
            <a:ext cx="8449788" cy="1499746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49149CB9-4CFA-47DB-B28B-47DBDFBE46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540" y="129111"/>
            <a:ext cx="1920475" cy="1408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554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F2FB1DD-BB2D-4824-BA33-653A974D3AB7}"/>
              </a:ext>
            </a:extLst>
          </p:cNvPr>
          <p:cNvSpPr/>
          <p:nvPr/>
        </p:nvSpPr>
        <p:spPr>
          <a:xfrm>
            <a:off x="533776" y="238125"/>
            <a:ext cx="11124448" cy="638175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B0604020202020204" charset="-122"/>
              <a:cs typeface="Arial" panose="020B0604020202020204" pitchFamily="34" charset="0"/>
            </a:endParaRPr>
          </a:p>
        </p:txBody>
      </p:sp>
      <p:sp>
        <p:nvSpPr>
          <p:cNvPr id="30" name="Rounded Rectangle 8">
            <a:extLst>
              <a:ext uri="{FF2B5EF4-FFF2-40B4-BE49-F238E27FC236}">
                <a16:creationId xmlns:a16="http://schemas.microsoft.com/office/drawing/2014/main" id="{61A893B2-13E1-4056-8BBD-6D0C1D9AE6C5}"/>
              </a:ext>
            </a:extLst>
          </p:cNvPr>
          <p:cNvSpPr/>
          <p:nvPr/>
        </p:nvSpPr>
        <p:spPr>
          <a:xfrm>
            <a:off x="1023726" y="184080"/>
            <a:ext cx="10034902" cy="646986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vi-VN" sz="3200" b="1" dirty="0"/>
              <a:t> </a:t>
            </a:r>
            <a:r>
              <a:rPr lang="en-US" sz="3200" b="1" dirty="0"/>
              <a:t>1. E</a:t>
            </a:r>
            <a:r>
              <a:rPr lang="vi-VN" sz="3200" b="1" dirty="0"/>
              <a:t>m ứng xử như thế nào</a:t>
            </a:r>
            <a:r>
              <a:rPr lang="en-US" sz="3200" b="1" dirty="0"/>
              <a:t> </a:t>
            </a:r>
            <a:r>
              <a:rPr lang="en-US" sz="3200" b="1" dirty="0" err="1">
                <a:latin typeface="Arial (Body)"/>
              </a:rPr>
              <a:t>trong</a:t>
            </a:r>
            <a:r>
              <a:rPr lang="en-US" sz="3200" b="1" dirty="0">
                <a:latin typeface="Arial (Body)"/>
              </a:rPr>
              <a:t> </a:t>
            </a:r>
            <a:r>
              <a:rPr lang="en-US" sz="3200" b="1" dirty="0" err="1">
                <a:latin typeface="Arial (Body)"/>
              </a:rPr>
              <a:t>tình</a:t>
            </a:r>
            <a:r>
              <a:rPr lang="en-US" sz="3200" b="1" dirty="0">
                <a:latin typeface="Arial (Body)"/>
              </a:rPr>
              <a:t> </a:t>
            </a:r>
            <a:r>
              <a:rPr lang="en-US" sz="3200" b="1" dirty="0" err="1">
                <a:latin typeface="Arial (Body)"/>
              </a:rPr>
              <a:t>huống</a:t>
            </a:r>
            <a:r>
              <a:rPr lang="en-US" sz="3200" b="1" dirty="0">
                <a:latin typeface="Arial (Body)"/>
              </a:rPr>
              <a:t> </a:t>
            </a:r>
            <a:r>
              <a:rPr lang="en-US" sz="3200" b="1" dirty="0" err="1">
                <a:latin typeface="Arial (Body)"/>
              </a:rPr>
              <a:t>sau</a:t>
            </a:r>
            <a:r>
              <a:rPr lang="en-US" sz="3200" b="1" dirty="0">
                <a:latin typeface="Arial (Body)"/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78B843-DB6F-498D-8821-3E346D40E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0675" y="1320572"/>
            <a:ext cx="9429511" cy="482355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B45C459-99F9-490B-AA3E-304EC6391A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540" y="129111"/>
            <a:ext cx="1920475" cy="1408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204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F2FB1DD-BB2D-4824-BA33-653A974D3AB7}"/>
              </a:ext>
            </a:extLst>
          </p:cNvPr>
          <p:cNvSpPr/>
          <p:nvPr/>
        </p:nvSpPr>
        <p:spPr>
          <a:xfrm>
            <a:off x="533776" y="238125"/>
            <a:ext cx="11124448" cy="638175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B0604020202020204" charset="-122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36DAEA-AA63-4557-83B1-B3EABB786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798" y="1864369"/>
            <a:ext cx="3376800" cy="2741906"/>
          </a:xfrm>
          <a:prstGeom prst="rect">
            <a:avLst/>
          </a:prstGeom>
        </p:spPr>
      </p:pic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240E174A-C9B2-4731-BB4D-CAE02EC69F30}"/>
              </a:ext>
            </a:extLst>
          </p:cNvPr>
          <p:cNvSpPr/>
          <p:nvPr/>
        </p:nvSpPr>
        <p:spPr>
          <a:xfrm>
            <a:off x="4043005" y="628106"/>
            <a:ext cx="7619794" cy="1123712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8E3012A-6784-4CC2-AEB7-3208AEE64A39}"/>
              </a:ext>
            </a:extLst>
          </p:cNvPr>
          <p:cNvSpPr/>
          <p:nvPr/>
        </p:nvSpPr>
        <p:spPr>
          <a:xfrm>
            <a:off x="4222620" y="2164098"/>
            <a:ext cx="7435604" cy="1123712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E3E9D12C-7C0D-4D76-B6BF-BF2A2C0B4B31}"/>
              </a:ext>
            </a:extLst>
          </p:cNvPr>
          <p:cNvSpPr/>
          <p:nvPr/>
        </p:nvSpPr>
        <p:spPr>
          <a:xfrm>
            <a:off x="4066598" y="3700090"/>
            <a:ext cx="7435604" cy="1634490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" name="图片 5">
            <a:extLst>
              <a:ext uri="{FF2B5EF4-FFF2-40B4-BE49-F238E27FC236}">
                <a16:creationId xmlns:a16="http://schemas.microsoft.com/office/drawing/2014/main" id="{E682EFDB-1481-4ADC-8784-D35D5CAD36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540" y="129111"/>
            <a:ext cx="1920475" cy="1408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94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 rot="368258">
            <a:off x="4653607" y="731282"/>
            <a:ext cx="6683757" cy="1463040"/>
          </a:xfrm>
          <a:prstGeom prst="wedgeRoundRectCallout">
            <a:avLst>
              <a:gd name="adj1" fmla="val -40258"/>
              <a:gd name="adj2" fmla="val 89738"/>
              <a:gd name="adj3" fmla="val 16667"/>
            </a:avLst>
          </a:prstGeom>
          <a:solidFill>
            <a:srgbClr val="FFE890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916" y="2659576"/>
            <a:ext cx="4567569" cy="2877015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 rot="316489">
            <a:off x="4790117" y="789692"/>
            <a:ext cx="6516790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Chia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sẻ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trước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lớp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4D67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id="{F3D44A53-5486-4F83-8E15-F879D1239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540" y="129111"/>
            <a:ext cx="1920475" cy="1408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405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01B03D1-4EA1-40A3-ACAE-C8E36463D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403" y="1069836"/>
            <a:ext cx="5673653" cy="37305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F10E12-7721-411B-8754-5214BB2E3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0388" y="1625782"/>
            <a:ext cx="2816596" cy="2517866"/>
          </a:xfrm>
          <a:prstGeom prst="rect">
            <a:avLst/>
          </a:prstGeom>
        </p:spPr>
      </p:pic>
      <p:pic>
        <p:nvPicPr>
          <p:cNvPr id="4" name="图片 5">
            <a:extLst>
              <a:ext uri="{FF2B5EF4-FFF2-40B4-BE49-F238E27FC236}">
                <a16:creationId xmlns:a16="http://schemas.microsoft.com/office/drawing/2014/main" id="{151E2FF2-0E16-48D1-8DF6-42812F3469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540" y="129111"/>
            <a:ext cx="1920475" cy="1408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958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三年级上册PPT课件范本-爱什么颜色"/>
</p:tagLst>
</file>

<file path=ppt/theme/theme1.xml><?xml version="1.0" encoding="utf-8"?>
<a:theme xmlns:a="http://schemas.openxmlformats.org/drawingml/2006/main" name="1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2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131</Words>
  <Application>Microsoft Office PowerPoint</Application>
  <PresentationFormat>Widescreen</PresentationFormat>
  <Paragraphs>20</Paragraphs>
  <Slides>11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等线</vt:lpstr>
      <vt:lpstr>等线 Light</vt:lpstr>
      <vt:lpstr>微软雅黑</vt:lpstr>
      <vt:lpstr>Arial</vt:lpstr>
      <vt:lpstr>Arial (Body)</vt:lpstr>
      <vt:lpstr>Coiny</vt:lpstr>
      <vt:lpstr>VNI-Avo</vt:lpstr>
      <vt:lpstr>义启紫水晶体</vt:lpstr>
      <vt:lpstr>1_包图主题2</vt:lpstr>
      <vt:lpstr>2_包图主题2</vt:lpstr>
      <vt:lpstr>1_Office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视频</dc:title>
  <dc:creator>lxl</dc:creator>
  <cp:lastModifiedBy>PC</cp:lastModifiedBy>
  <cp:revision>121</cp:revision>
  <dcterms:created xsi:type="dcterms:W3CDTF">2017-09-15T02:25:26Z</dcterms:created>
  <dcterms:modified xsi:type="dcterms:W3CDTF">2024-02-02T05:52:50Z</dcterms:modified>
</cp:coreProperties>
</file>