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41" r:id="rId2"/>
    <p:sldId id="256" r:id="rId3"/>
    <p:sldId id="258" r:id="rId4"/>
    <p:sldId id="276" r:id="rId5"/>
    <p:sldId id="263" r:id="rId6"/>
    <p:sldId id="278" r:id="rId7"/>
    <p:sldId id="272" r:id="rId8"/>
    <p:sldId id="25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364" autoAdjust="0"/>
  </p:normalViewPr>
  <p:slideViewPr>
    <p:cSldViewPr snapToGrid="0">
      <p:cViewPr varScale="1">
        <p:scale>
          <a:sx n="63" d="100"/>
          <a:sy n="63" d="100"/>
        </p:scale>
        <p:origin x="14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Arial" panose="020B0604020202020204" pitchFamily="34" charset="0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59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2024/1/14</a:t>
            </a:fld>
            <a:endParaRPr lang="zh-CN" alt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D8879D-C92E-4A7E-9CDD-7F1B2BB0D38D}"/>
              </a:ext>
            </a:extLst>
          </p:cNvPr>
          <p:cNvSpPr txBox="1"/>
          <p:nvPr/>
        </p:nvSpPr>
        <p:spPr>
          <a:xfrm>
            <a:off x="3553968" y="52251"/>
            <a:ext cx="508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47AFC9-E8B7-41F6-A566-CFD6AA6900A3}"/>
              </a:ext>
            </a:extLst>
          </p:cNvPr>
          <p:cNvCxnSpPr/>
          <p:nvPr/>
        </p:nvCxnSpPr>
        <p:spPr>
          <a:xfrm>
            <a:off x="4441371" y="1003227"/>
            <a:ext cx="33597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71DFB0-0FCF-448B-935A-2C7FB34140CD}"/>
              </a:ext>
            </a:extLst>
          </p:cNvPr>
          <p:cNvSpPr txBox="1"/>
          <p:nvPr/>
        </p:nvSpPr>
        <p:spPr>
          <a:xfrm>
            <a:off x="1670304" y="3145533"/>
            <a:ext cx="88513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ĐIỆN TỬ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EE91-0431-4530-8D89-C40B701BE97B}"/>
              </a:ext>
            </a:extLst>
          </p:cNvPr>
          <p:cNvSpPr txBox="1"/>
          <p:nvPr/>
        </p:nvSpPr>
        <p:spPr>
          <a:xfrm>
            <a:off x="3047565" y="4071210"/>
            <a:ext cx="6095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F5F35-EC23-4BD9-BB89-17DBEEE0A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34" y="1384663"/>
            <a:ext cx="1528790" cy="1528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389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370560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0" y="4540580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382598" y="1755435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Đạo</a:t>
            </a:r>
            <a:r>
              <a:rPr lang="en-US" altLang="zh-CN" sz="4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đức</a:t>
            </a:r>
            <a:r>
              <a:rPr lang="en-US" altLang="zh-CN" sz="4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3 </a:t>
            </a:r>
          </a:p>
          <a:p>
            <a:pPr algn="ctr"/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Bài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6: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Tích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cực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hoàn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thành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nhiệm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vụ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452" y="3369943"/>
            <a:ext cx="3924064" cy="3488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85" y="-263015"/>
            <a:ext cx="2868693" cy="29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46814" y="3767286"/>
            <a:ext cx="742121" cy="742121"/>
            <a:chOff x="4530616" y="3767286"/>
            <a:chExt cx="742121" cy="742121"/>
          </a:xfrm>
        </p:grpSpPr>
        <p:sp>
          <p:nvSpPr>
            <p:cNvPr id="5" name="菱形 4">
              <a:extLst>
                <a:ext uri="{FF2B5EF4-FFF2-40B4-BE49-F238E27FC236}">
                  <a16:creationId xmlns:a16="http://schemas.microsoft.com/office/drawing/2014/main" id="{C554B42F-468D-496F-9C13-4DDA6A4F33A3}"/>
                </a:ext>
              </a:extLst>
            </p:cNvPr>
            <p:cNvSpPr/>
            <p:nvPr/>
          </p:nvSpPr>
          <p:spPr>
            <a:xfrm>
              <a:off x="4530616" y="3767286"/>
              <a:ext cx="742121" cy="742121"/>
            </a:xfrm>
            <a:prstGeom prst="diamond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A9D7FB-1274-4C2C-B6B6-8832AC102C11}"/>
                </a:ext>
              </a:extLst>
            </p:cNvPr>
            <p:cNvSpPr txBox="1"/>
            <p:nvPr/>
          </p:nvSpPr>
          <p:spPr>
            <a:xfrm>
              <a:off x="4610128" y="3938289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86178" y="3745549"/>
            <a:ext cx="742121" cy="742121"/>
            <a:chOff x="7303185" y="3767285"/>
            <a:chExt cx="742121" cy="742121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693E0849-77F1-41AB-9DD3-171652E90A83}"/>
                </a:ext>
              </a:extLst>
            </p:cNvPr>
            <p:cNvSpPr/>
            <p:nvPr/>
          </p:nvSpPr>
          <p:spPr>
            <a:xfrm>
              <a:off x="7303185" y="3767285"/>
              <a:ext cx="742121" cy="742121"/>
            </a:xfrm>
            <a:prstGeom prst="diamond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8961456-D19E-4505-A5D1-DE465DA0AE27}"/>
                </a:ext>
              </a:extLst>
            </p:cNvPr>
            <p:cNvSpPr txBox="1"/>
            <p:nvPr/>
          </p:nvSpPr>
          <p:spPr>
            <a:xfrm>
              <a:off x="7395951" y="3962249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618633" y="1316058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KHỞI ĐỘNG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8168" y="4617055"/>
            <a:ext cx="2481878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388843" y="461705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34276" y="4704370"/>
            <a:ext cx="3101762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369740" y="469014"/>
            <a:ext cx="11310425" cy="5917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34" y="878097"/>
            <a:ext cx="4510967" cy="229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707" y="3580380"/>
            <a:ext cx="4092626" cy="24245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40872" y="1371600"/>
            <a:ext cx="2189019" cy="3906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637308" y="1263864"/>
            <a:ext cx="11194474" cy="53031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3327631" y="423842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 err="1">
                <a:latin typeface="Arial" panose="020B0604020202020204" pitchFamily="34" charset="0"/>
                <a:ea typeface="汉仪黑荔枝体简" panose="00020600040101010101" pitchFamily="18" charset="-122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汉仪黑荔枝体简" panose="00020600040101010101" pitchFamily="18" charset="-122"/>
              </a:rPr>
              <a:t> 2</a:t>
            </a:r>
            <a:endParaRPr lang="zh-CN" altLang="en-US" sz="2800" dirty="0">
              <a:latin typeface="Arial" panose="020B0604020202020204" pitchFamily="34" charset="0"/>
              <a:ea typeface="汉仪黑荔枝体简" panose="00020600040101010101" pitchFamily="18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10837" y="4853620"/>
            <a:ext cx="2122285" cy="2004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8" y="1639694"/>
            <a:ext cx="3037011" cy="1616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68" y="2387454"/>
            <a:ext cx="2964537" cy="170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635" y="1452657"/>
            <a:ext cx="2278253" cy="1990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655" y="2403721"/>
            <a:ext cx="2062682" cy="168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518" y="4335344"/>
            <a:ext cx="3052225" cy="1896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665" y="4328843"/>
            <a:ext cx="3186194" cy="19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3327631" y="423842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 err="1">
                <a:latin typeface="Arial" panose="020B0604020202020204" pitchFamily="34" charset="0"/>
                <a:ea typeface="汉仪黑荔枝体简" panose="00020600040101010101" pitchFamily="18" charset="-122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汉仪黑荔枝体简" panose="00020600040101010101" pitchFamily="18" charset="-122"/>
              </a:rPr>
              <a:t> 3.</a:t>
            </a:r>
            <a:endParaRPr lang="zh-CN" altLang="en-US" sz="2800" dirty="0">
              <a:latin typeface="Arial" panose="020B0604020202020204" pitchFamily="34" charset="0"/>
              <a:ea typeface="汉仪黑荔枝体简" panose="00020600040101010101" pitchFamily="18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997"/>
            <a:ext cx="5576669" cy="230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07" y="1275997"/>
            <a:ext cx="5164715" cy="2303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740" y="3967543"/>
            <a:ext cx="4832696" cy="23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11A961-73C9-4831-8553-D20FCBAC7251}"/>
              </a:ext>
            </a:extLst>
          </p:cNvPr>
          <p:cNvSpPr txBox="1"/>
          <p:nvPr/>
        </p:nvSpPr>
        <p:spPr>
          <a:xfrm>
            <a:off x="1669241" y="1635018"/>
            <a:ext cx="126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01 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BA7514-6FBA-42EC-ACFC-CDFFFA7358D9}"/>
              </a:ext>
            </a:extLst>
          </p:cNvPr>
          <p:cNvSpPr txBox="1"/>
          <p:nvPr/>
        </p:nvSpPr>
        <p:spPr>
          <a:xfrm>
            <a:off x="5606821" y="1697264"/>
            <a:ext cx="145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02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DB59DA-B142-473E-B86C-DD3861BEE73F}"/>
              </a:ext>
            </a:extLst>
          </p:cNvPr>
          <p:cNvSpPr txBox="1"/>
          <p:nvPr/>
        </p:nvSpPr>
        <p:spPr>
          <a:xfrm>
            <a:off x="9731424" y="1676991"/>
            <a:ext cx="139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03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279D8B-DB3E-4D3A-9E90-3E6A0CAB23D4}"/>
              </a:ext>
            </a:extLst>
          </p:cNvPr>
          <p:cNvCxnSpPr/>
          <p:nvPr/>
        </p:nvCxnSpPr>
        <p:spPr>
          <a:xfrm>
            <a:off x="1865615" y="238187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1BB0CB2-E6CC-409E-A2D9-1B79D3CA3417}"/>
              </a:ext>
            </a:extLst>
          </p:cNvPr>
          <p:cNvCxnSpPr/>
          <p:nvPr/>
        </p:nvCxnSpPr>
        <p:spPr>
          <a:xfrm>
            <a:off x="5896707" y="238187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414F4B-BD23-40FC-A438-AAC183D87EC0}"/>
              </a:ext>
            </a:extLst>
          </p:cNvPr>
          <p:cNvCxnSpPr/>
          <p:nvPr/>
        </p:nvCxnSpPr>
        <p:spPr>
          <a:xfrm>
            <a:off x="9972156" y="2382321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3612" y="2640886"/>
            <a:ext cx="3785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9001" y="2539080"/>
            <a:ext cx="3629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02197"/>
              </p:ext>
            </p:extLst>
          </p:nvPr>
        </p:nvGraphicFramePr>
        <p:xfrm>
          <a:off x="8528477" y="2640886"/>
          <a:ext cx="3516845" cy="291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6845">
                  <a:extLst>
                    <a:ext uri="{9D8B030D-6E8A-4147-A177-3AD203B41FA5}">
                      <a16:colId xmlns:a16="http://schemas.microsoft.com/office/drawing/2014/main" val="2401881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05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8034" y="2463524"/>
            <a:ext cx="56573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266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等线</vt:lpstr>
      <vt:lpstr>Arial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Vũ Kim Ngân</cp:lastModifiedBy>
  <cp:revision>38</cp:revision>
  <dcterms:created xsi:type="dcterms:W3CDTF">2017-11-05T02:32:51Z</dcterms:created>
  <dcterms:modified xsi:type="dcterms:W3CDTF">2024-01-14T15:29:09Z</dcterms:modified>
</cp:coreProperties>
</file>