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3"/>
  </p:notesMasterIdLst>
  <p:sldIdLst>
    <p:sldId id="316" r:id="rId8"/>
    <p:sldId id="298" r:id="rId9"/>
    <p:sldId id="296" r:id="rId10"/>
    <p:sldId id="299" r:id="rId11"/>
    <p:sldId id="300" r:id="rId12"/>
    <p:sldId id="301" r:id="rId13"/>
    <p:sldId id="302" r:id="rId14"/>
    <p:sldId id="303" r:id="rId15"/>
    <p:sldId id="256" r:id="rId16"/>
    <p:sldId id="304" r:id="rId17"/>
    <p:sldId id="294" r:id="rId18"/>
    <p:sldId id="284" r:id="rId19"/>
    <p:sldId id="295" r:id="rId20"/>
    <p:sldId id="287" r:id="rId21"/>
    <p:sldId id="29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GIF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slide" Target="slide6.xml"/><Relationship Id="rId15" Type="http://schemas.microsoft.com/office/2007/relationships/hdphoto" Target="../media/hdphoto1.wdp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750061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Bài: Thừa số - Tích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C25356-FCBF-4164-B69C-C41D5AFC2463}"/>
              </a:ext>
            </a:extLst>
          </p:cNvPr>
          <p:cNvSpPr/>
          <p:nvPr/>
        </p:nvSpPr>
        <p:spPr>
          <a:xfrm>
            <a:off x="9836727" y="6479640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32E91-4E40-4086-9774-58B8CD496E63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64C5C5F4-AC58-4AB8-905B-216DE21A5B82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AE4B1-2E0E-4905-B5CF-D1C1D1FB8A83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02EA77-5B9D-4838-A05D-9B52E83EFB7A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CCAFD1-DC3F-4F3D-8102-DC88AABC2259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:                    2 x 4</a:t>
            </a:r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94971-A290-4E63-90CB-02E760F0A927}"/>
              </a:ext>
            </a:extLst>
          </p:cNvPr>
          <p:cNvSpPr/>
          <p:nvPr/>
        </p:nvSpPr>
        <p:spPr>
          <a:xfrm>
            <a:off x="9790545" y="6511636"/>
            <a:ext cx="1560946" cy="2770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492</Words>
  <Application>Microsoft Office PowerPoint</Application>
  <PresentationFormat>Widescreen</PresentationFormat>
  <Paragraphs>186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.VnBlack</vt:lpstr>
      <vt:lpstr>Arial</vt:lpstr>
      <vt:lpstr>Calibri</vt:lpstr>
      <vt:lpstr>Calibri Light</vt:lpstr>
      <vt:lpstr>Cambria Math</vt:lpstr>
      <vt:lpstr>iCiel Cadena</vt:lpstr>
      <vt:lpstr>Times New Roman</vt:lpstr>
      <vt:lpstr>UTM Cookies</vt:lpstr>
      <vt:lpstr>Wingdings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157</cp:revision>
  <dcterms:created xsi:type="dcterms:W3CDTF">2021-06-02T01:34:28Z</dcterms:created>
  <dcterms:modified xsi:type="dcterms:W3CDTF">2022-01-10T03:59:02Z</dcterms:modified>
</cp:coreProperties>
</file>