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39" r:id="rId2"/>
    <p:sldId id="277" r:id="rId3"/>
    <p:sldId id="276" r:id="rId4"/>
    <p:sldId id="303" r:id="rId5"/>
    <p:sldId id="285" r:id="rId6"/>
    <p:sldId id="315" r:id="rId7"/>
    <p:sldId id="331" r:id="rId8"/>
    <p:sldId id="329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0" r:id="rId17"/>
    <p:sldId id="279" r:id="rId18"/>
    <p:sldId id="290" r:id="rId19"/>
    <p:sldId id="270" r:id="rId20"/>
  </p:sldIdLst>
  <p:sldSz cx="12192000" cy="6858000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EFF"/>
    <a:srgbClr val="FFCCFF"/>
    <a:srgbClr val="B2DE82"/>
    <a:srgbClr val="FFFF99"/>
    <a:srgbClr val="C1FFDD"/>
    <a:srgbClr val="FF00FF"/>
    <a:srgbClr val="FFFFFF"/>
    <a:srgbClr val="FFFBF7"/>
    <a:srgbClr val="FF7707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0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7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2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37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2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3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0" r:id="rId6"/>
    <p:sldLayoutId id="2147483741" r:id="rId7"/>
    <p:sldLayoutId id="2147483742" r:id="rId8"/>
    <p:sldLayoutId id="2147483745" r:id="rId9"/>
    <p:sldLayoutId id="214748375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slide" Target="slide10.xml"/><Relationship Id="rId3" Type="http://schemas.openxmlformats.org/officeDocument/2006/relationships/audio" Target="../media/audio2.wav"/><Relationship Id="rId21" Type="http://schemas.openxmlformats.org/officeDocument/2006/relationships/slide" Target="slide16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slide" Target="slide14.xml"/><Relationship Id="rId2" Type="http://schemas.openxmlformats.org/officeDocument/2006/relationships/audio" Target="../media/audio1.wav"/><Relationship Id="rId16" Type="http://schemas.openxmlformats.org/officeDocument/2006/relationships/slide" Target="slide13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5" Type="http://schemas.openxmlformats.org/officeDocument/2006/relationships/slide" Target="slide12.xml"/><Relationship Id="rId23" Type="http://schemas.openxmlformats.org/officeDocument/2006/relationships/image" Target="../media/image6.png"/><Relationship Id="rId10" Type="http://schemas.openxmlformats.org/officeDocument/2006/relationships/image" Target="../media/image26.png"/><Relationship Id="rId19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slide" Target="slide11.xml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84408" y="1648606"/>
            <a:ext cx="882324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Chim họa mi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1062110" y="172807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0" y="-36221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24250" r="50000" b="52000"/>
          <a:stretch/>
        </p:blipFill>
        <p:spPr>
          <a:xfrm>
            <a:off x="1859527" y="587211"/>
            <a:ext cx="4933858" cy="3930486"/>
          </a:xfrm>
          <a:prstGeom prst="rect">
            <a:avLst/>
          </a:prstGeom>
        </p:spPr>
      </p:pic>
      <p:sp>
        <p:nvSpPr>
          <p:cNvPr id="7" name="Oval 6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8BF69427-21ED-44B0-ACA2-6D3DBF4FC815}"/>
              </a:ext>
            </a:extLst>
          </p:cNvPr>
          <p:cNvSpPr/>
          <p:nvPr/>
        </p:nvSpPr>
        <p:spPr>
          <a:xfrm>
            <a:off x="1377647" y="425548"/>
            <a:ext cx="619527" cy="4667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134501" y="4443820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377647" y="4926861"/>
            <a:ext cx="854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sống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trong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cung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điện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tuyệt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đẹp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377647" y="5486226"/>
            <a:ext cx="854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vườn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đầy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thơm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cỏ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lạ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20B94-FE93-4653-B2D4-FCC4F99AB873}"/>
              </a:ext>
            </a:extLst>
          </p:cNvPr>
          <p:cNvSpPr txBox="1"/>
          <p:nvPr/>
        </p:nvSpPr>
        <p:spPr>
          <a:xfrm>
            <a:off x="1377646" y="6045591"/>
            <a:ext cx="1080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Điều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kì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diệu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nhất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mê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hồn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1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8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 t="23778" r="9509" b="52472"/>
          <a:stretch/>
        </p:blipFill>
        <p:spPr>
          <a:xfrm>
            <a:off x="1859527" y="587211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134501" y="4443820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377646" y="4926861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đòi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người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hầu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đem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đến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369754" y="5486226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làm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cảm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động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nước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mắt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20B94-FE93-4653-B2D4-FCC4F99AB873}"/>
              </a:ext>
            </a:extLst>
          </p:cNvPr>
          <p:cNvSpPr txBox="1"/>
          <p:nvPr/>
        </p:nvSpPr>
        <p:spPr>
          <a:xfrm>
            <a:off x="1377646" y="6045591"/>
            <a:ext cx="1080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giữ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lại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cung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điện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4" name="Oval 13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2A52331F-7CEA-46D0-982A-AB43B31F50A2}"/>
              </a:ext>
            </a:extLst>
          </p:cNvPr>
          <p:cNvSpPr/>
          <p:nvPr/>
        </p:nvSpPr>
        <p:spPr>
          <a:xfrm>
            <a:off x="1377646" y="469684"/>
            <a:ext cx="610785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1" y="-95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47810" r="50310" b="28440"/>
          <a:stretch/>
        </p:blipFill>
        <p:spPr>
          <a:xfrm>
            <a:off x="1988431" y="513334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134501" y="4443820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951316" y="4932926"/>
            <a:ext cx="10814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tặng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máy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thể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liên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tục</a:t>
            </a:r>
            <a:r>
              <a:rPr lang="en-US" sz="2400" dirty="0">
                <a:solidFill>
                  <a:srgbClr val="C00000"/>
                </a:solidFill>
              </a:rPr>
              <a:t> 30 </a:t>
            </a:r>
            <a:r>
              <a:rPr lang="en-US" sz="2400" dirty="0" err="1">
                <a:solidFill>
                  <a:srgbClr val="C00000"/>
                </a:solidFill>
              </a:rPr>
              <a:t>lần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mệt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951316" y="5931652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buồn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bã</a:t>
            </a:r>
            <a:r>
              <a:rPr lang="en-US" sz="2400" dirty="0">
                <a:solidFill>
                  <a:srgbClr val="C00000"/>
                </a:solidFill>
              </a:rPr>
              <a:t> bay </a:t>
            </a:r>
            <a:r>
              <a:rPr lang="en-US" sz="2400" dirty="0" err="1">
                <a:solidFill>
                  <a:srgbClr val="C00000"/>
                </a:solidFill>
              </a:rPr>
              <a:t>đi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vì</a:t>
            </a:r>
            <a:r>
              <a:rPr lang="en-US" sz="2400" dirty="0">
                <a:solidFill>
                  <a:srgbClr val="C00000"/>
                </a:solidFill>
              </a:rPr>
              <a:t>  </a:t>
            </a:r>
            <a:r>
              <a:rPr lang="en-US" sz="2400" dirty="0" err="1">
                <a:solidFill>
                  <a:srgbClr val="C00000"/>
                </a:solidFill>
              </a:rPr>
              <a:t>cả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đình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rất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thích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giả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5" name="Oval 14">
            <a:hlinkClick r:id="rId5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C0157F3E-0FFA-4A74-AC56-10529709A1C4}"/>
              </a:ext>
            </a:extLst>
          </p:cNvPr>
          <p:cNvSpPr/>
          <p:nvPr/>
        </p:nvSpPr>
        <p:spPr>
          <a:xfrm>
            <a:off x="1377647" y="446513"/>
            <a:ext cx="592138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1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0" y="488772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810" r="9309" b="28440"/>
          <a:stretch/>
        </p:blipFill>
        <p:spPr>
          <a:xfrm>
            <a:off x="1988431" y="513334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0" y="4407426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243144" y="5051645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Lúc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bệnh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nặng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khao </a:t>
            </a:r>
            <a:r>
              <a:rPr lang="en-US" sz="2400" dirty="0" err="1">
                <a:solidFill>
                  <a:srgbClr val="C00000"/>
                </a:solidFill>
              </a:rPr>
              <a:t>khát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họa</a:t>
            </a:r>
            <a:r>
              <a:rPr lang="en-US" sz="2400" dirty="0">
                <a:solidFill>
                  <a:srgbClr val="C00000"/>
                </a:solidFill>
              </a:rPr>
              <a:t> mi.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243145" y="5723990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máy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vì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dùng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lâu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hỏng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Oval 12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F1D96DD4-0249-4763-A6BE-B30E69E07FD5}"/>
              </a:ext>
            </a:extLst>
          </p:cNvPr>
          <p:cNvSpPr/>
          <p:nvPr/>
        </p:nvSpPr>
        <p:spPr>
          <a:xfrm>
            <a:off x="1377647" y="425548"/>
            <a:ext cx="592137" cy="581573"/>
          </a:xfrm>
          <a:prstGeom prst="ellipse">
            <a:avLst/>
          </a:prstGeom>
          <a:solidFill>
            <a:srgbClr val="B2DE8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72006" r="50262" b="4244"/>
          <a:stretch/>
        </p:blipFill>
        <p:spPr>
          <a:xfrm>
            <a:off x="1988431" y="476940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0" y="4407426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243146" y="4788460"/>
            <a:ext cx="10814353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thật</a:t>
            </a:r>
            <a:r>
              <a:rPr lang="en-US" sz="2400" dirty="0">
                <a:solidFill>
                  <a:srgbClr val="C00000"/>
                </a:solidFill>
              </a:rPr>
              <a:t> bay </a:t>
            </a:r>
            <a:r>
              <a:rPr lang="en-US" sz="2400" dirty="0" err="1">
                <a:solidFill>
                  <a:srgbClr val="C00000"/>
                </a:solidFill>
              </a:rPr>
              <a:t>từ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rừng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về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đậu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cành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cửa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sổ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243146" y="6010066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như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thuốc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bổ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giúp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khỏi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bệnh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Oval 12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37D9A4CC-7F47-4C60-A225-F467484EC305}"/>
              </a:ext>
            </a:extLst>
          </p:cNvPr>
          <p:cNvSpPr/>
          <p:nvPr/>
        </p:nvSpPr>
        <p:spPr>
          <a:xfrm>
            <a:off x="1477032" y="425548"/>
            <a:ext cx="592138" cy="56981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32631"/>
            <a:ext cx="12184108" cy="65131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3" t="72771" r="9276" b="3479"/>
          <a:stretch/>
        </p:blipFill>
        <p:spPr>
          <a:xfrm>
            <a:off x="1984485" y="476940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0" y="4407426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251038" y="4995534"/>
            <a:ext cx="10814353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muốn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giữ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lại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nhưng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xin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trở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về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rừng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243145" y="5793719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hứa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sẽ</a:t>
            </a:r>
            <a:r>
              <a:rPr lang="en-US" sz="2400" dirty="0">
                <a:solidFill>
                  <a:srgbClr val="C00000"/>
                </a:solidFill>
              </a:rPr>
              <a:t> bay </a:t>
            </a:r>
            <a:r>
              <a:rPr lang="en-US" sz="2400" dirty="0" err="1">
                <a:solidFill>
                  <a:srgbClr val="C00000"/>
                </a:solidFill>
              </a:rPr>
              <a:t>đến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cửa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sổ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4" name="Oval 13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9CC6C6BB-365D-4C38-8A37-592E53D81601}"/>
              </a:ext>
            </a:extLst>
          </p:cNvPr>
          <p:cNvSpPr/>
          <p:nvPr/>
        </p:nvSpPr>
        <p:spPr>
          <a:xfrm>
            <a:off x="1364958" y="432631"/>
            <a:ext cx="619527" cy="46265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0EE42-46DB-4D34-A6F4-4C5B28716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/>
          <a:stretch/>
        </p:blipFill>
        <p:spPr>
          <a:xfrm>
            <a:off x="0" y="449825"/>
            <a:ext cx="12226492" cy="640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4B504-BB73-4515-9868-F901C8B63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0" y="5288700"/>
            <a:ext cx="1843455" cy="1569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9C189F-774E-4596-A404-7741BAF75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0" t="39460" r="1523" b="50946"/>
          <a:stretch/>
        </p:blipFill>
        <p:spPr>
          <a:xfrm rot="169168">
            <a:off x="1532556" y="3512957"/>
            <a:ext cx="702576" cy="5151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E424DA-9F61-4487-983D-415F956B03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3" r="919"/>
          <a:stretch/>
        </p:blipFill>
        <p:spPr>
          <a:xfrm>
            <a:off x="340468" y="1376358"/>
            <a:ext cx="8852170" cy="1402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AA7472-C820-4E2C-8D5C-22CA6240DF71}"/>
              </a:ext>
            </a:extLst>
          </p:cNvPr>
          <p:cNvSpPr txBox="1"/>
          <p:nvPr/>
        </p:nvSpPr>
        <p:spPr>
          <a:xfrm>
            <a:off x="1843455" y="1631361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Kể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endParaRPr lang="en-US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A2A1B9-B9A3-4916-9BD9-F3C49B4665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t="25376" r="50000" b="56234"/>
          <a:stretch/>
        </p:blipFill>
        <p:spPr>
          <a:xfrm>
            <a:off x="2379930" y="2789140"/>
            <a:ext cx="6428417" cy="38621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BA8F71-D34B-4942-BCAB-733633E39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8" t="25165" r="10005" b="56445"/>
          <a:stretch/>
        </p:blipFill>
        <p:spPr>
          <a:xfrm>
            <a:off x="2379930" y="2834032"/>
            <a:ext cx="6428417" cy="3862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53AF30-F2F8-45E6-BEC0-2296337695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50726" r="49970" b="30884"/>
          <a:stretch/>
        </p:blipFill>
        <p:spPr>
          <a:xfrm>
            <a:off x="2379929" y="2840960"/>
            <a:ext cx="6428417" cy="3862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559CCE-1B00-4314-B18D-4FAB780AA3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2" t="50726" r="9951" b="30884"/>
          <a:stretch/>
        </p:blipFill>
        <p:spPr>
          <a:xfrm>
            <a:off x="2379929" y="2847888"/>
            <a:ext cx="6428417" cy="38621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13774D-6689-4C60-90FA-D83088479F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t="75937" r="50704" b="5673"/>
          <a:stretch/>
        </p:blipFill>
        <p:spPr>
          <a:xfrm>
            <a:off x="2379929" y="2775284"/>
            <a:ext cx="6428417" cy="38621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D524E3-A725-4EE1-842E-1E59E102F2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2" t="75726" r="9951" b="5884"/>
          <a:stretch/>
        </p:blipFill>
        <p:spPr>
          <a:xfrm>
            <a:off x="2379928" y="2823454"/>
            <a:ext cx="6428417" cy="3862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93BDAB1-0469-4A9B-B0C3-D2B17F046ACC}"/>
              </a:ext>
            </a:extLst>
          </p:cNvPr>
          <p:cNvGrpSpPr/>
          <p:nvPr/>
        </p:nvGrpSpPr>
        <p:grpSpPr>
          <a:xfrm>
            <a:off x="382076" y="66368"/>
            <a:ext cx="11809924" cy="6441562"/>
            <a:chOff x="382076" y="66368"/>
            <a:chExt cx="11809924" cy="64415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4CAFC3-D2D9-480D-94BA-ABAA8B673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" t="1595" r="2280" b="9266"/>
            <a:stretch/>
          </p:blipFill>
          <p:spPr>
            <a:xfrm>
              <a:off x="382076" y="553372"/>
              <a:ext cx="10413744" cy="5954558"/>
            </a:xfrm>
            <a:prstGeom prst="snip2SameRect">
              <a:avLst>
                <a:gd name="adj1" fmla="val 17159"/>
                <a:gd name="adj2" fmla="val 0"/>
              </a:avLst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EE1DC3-E792-4D14-97C9-6E3BF3A9C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903" y="2723292"/>
              <a:ext cx="2063468" cy="10433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786E54-9BE3-4015-BFDD-6C5101569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796" y="66368"/>
              <a:ext cx="1981204" cy="181051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796826" y="4007625"/>
            <a:ext cx="4108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Nghe </a:t>
            </a:r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kể</a:t>
            </a:r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lại</a:t>
            </a:r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câu</a:t>
            </a:r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chuyện</a:t>
            </a:r>
            <a:endParaRPr lang="en-US" sz="4400" b="1" dirty="0">
              <a:ln w="3175">
                <a:solidFill>
                  <a:srgbClr val="FFFF99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32043FF-528B-4A18-B28A-DDD09AA2AB40}"/>
              </a:ext>
            </a:extLst>
          </p:cNvPr>
          <p:cNvSpPr/>
          <p:nvPr/>
        </p:nvSpPr>
        <p:spPr>
          <a:xfrm>
            <a:off x="6103327" y="2484163"/>
            <a:ext cx="5137449" cy="2912748"/>
          </a:xfrm>
          <a:prstGeom prst="wedgeEllipseCallout">
            <a:avLst>
              <a:gd name="adj1" fmla="val -45806"/>
              <a:gd name="adj2" fmla="val 39713"/>
            </a:avLst>
          </a:prstGeom>
          <a:solidFill>
            <a:srgbClr val="FFFF99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56F90-448A-4849-A5C9-3D352CBA6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5214" b="4849"/>
          <a:stretch/>
        </p:blipFill>
        <p:spPr>
          <a:xfrm flipH="1">
            <a:off x="-2" y="354572"/>
            <a:ext cx="7329949" cy="6178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3327" y="3340372"/>
            <a:ext cx="5275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07E224-055E-45E5-888C-853AAC1B24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4601589" y="4735517"/>
            <a:ext cx="1843455" cy="1569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BB1F1-A0A3-4D20-BBB0-24DC3BB21D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60" y="5435"/>
            <a:ext cx="2398140" cy="1941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0FDE8B-0A79-49A8-A83F-2A8BDDE60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16" y="-73417"/>
            <a:ext cx="2607110" cy="17013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AE503D-62CA-4ECF-A2F2-B60AB8881D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72" y="-96821"/>
            <a:ext cx="1992080" cy="1300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3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EB7603C-189D-4B73-A8E6-B39A541DF1AE}"/>
              </a:ext>
            </a:extLst>
          </p:cNvPr>
          <p:cNvGrpSpPr/>
          <p:nvPr/>
        </p:nvGrpSpPr>
        <p:grpSpPr>
          <a:xfrm>
            <a:off x="-132681" y="-94620"/>
            <a:ext cx="11987810" cy="6628185"/>
            <a:chOff x="-132681" y="-94620"/>
            <a:chExt cx="11987810" cy="66281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CE2C3E5-6D9B-4ED9-8293-0A16BEFA4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12" t="1490" r="2142" b="47579"/>
            <a:stretch/>
          </p:blipFill>
          <p:spPr>
            <a:xfrm>
              <a:off x="4106514" y="-94620"/>
              <a:ext cx="2028249" cy="2059212"/>
            </a:xfrm>
            <a:prstGeom prst="ellipse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42522F-FA18-41F7-B82F-34D1A9A14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2" t="13480" r="11458" b="13126"/>
            <a:stretch/>
          </p:blipFill>
          <p:spPr>
            <a:xfrm>
              <a:off x="-132681" y="373829"/>
              <a:ext cx="5761558" cy="6159736"/>
            </a:xfrm>
            <a:prstGeom prst="snip2SameRect">
              <a:avLst/>
            </a:prstGeom>
          </p:spPr>
        </p:pic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CC9D7F4-7F0A-4C4E-9907-AE82E852E70F}"/>
                </a:ext>
              </a:extLst>
            </p:cNvPr>
            <p:cNvSpPr/>
            <p:nvPr/>
          </p:nvSpPr>
          <p:spPr>
            <a:xfrm>
              <a:off x="5602777" y="1317647"/>
              <a:ext cx="4028000" cy="2225526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EF48E51E-B7D2-40B3-92E4-1548CB91F169}"/>
                </a:ext>
              </a:extLst>
            </p:cNvPr>
            <p:cNvSpPr/>
            <p:nvPr/>
          </p:nvSpPr>
          <p:spPr>
            <a:xfrm rot="274893">
              <a:off x="6323787" y="1693504"/>
              <a:ext cx="4854533" cy="2678144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F5FDE4-BD47-4698-B017-CA160622C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47" t="7837"/>
            <a:stretch/>
          </p:blipFill>
          <p:spPr>
            <a:xfrm flipH="1">
              <a:off x="3927541" y="2612026"/>
              <a:ext cx="1193098" cy="10156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4667B7-9711-4004-9916-79150CA6E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087" y="4169872"/>
              <a:ext cx="5339019" cy="23000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F6CFEEA-9C03-4086-8556-4E295E01F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3" t="12828" r="50000" b="-4991"/>
            <a:stretch/>
          </p:blipFill>
          <p:spPr>
            <a:xfrm flipH="1">
              <a:off x="1977623" y="3119857"/>
              <a:ext cx="1193098" cy="10156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5642E7-DBDA-45B1-9D6A-BC82D66E7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2" t="62644" r="37703" b="-4160"/>
            <a:stretch/>
          </p:blipFill>
          <p:spPr>
            <a:xfrm>
              <a:off x="9826880" y="133257"/>
              <a:ext cx="2028249" cy="14290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B6FA261-EC9A-4C76-92C9-8AC04A5D1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29"/>
            <a:stretch/>
          </p:blipFill>
          <p:spPr>
            <a:xfrm>
              <a:off x="5699096" y="221484"/>
              <a:ext cx="4099757" cy="1366911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315357" y="2455309"/>
            <a:ext cx="4682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KHỞI ĐỘNG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C526B3-D974-4797-B204-8473EE9094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r="66846" b="42428"/>
          <a:stretch/>
        </p:blipFill>
        <p:spPr>
          <a:xfrm>
            <a:off x="6306104" y="251639"/>
            <a:ext cx="1079434" cy="9039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0" y="103761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0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3C218-6A7F-4FFB-9F6C-EB56B8D07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" y="747252"/>
            <a:ext cx="12180844" cy="61107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2730501" y="1877923"/>
            <a:ext cx="67309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134: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5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Chim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họa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00BFA-8AE5-4AC8-AE45-3C9B5790919A}"/>
              </a:ext>
            </a:extLst>
          </p:cNvPr>
          <p:cNvSpPr txBox="1"/>
          <p:nvPr/>
        </p:nvSpPr>
        <p:spPr>
          <a:xfrm>
            <a:off x="7165221" y="3632249"/>
            <a:ext cx="31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AN-ĐÉC-XEN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88F3CA-48B9-4529-B9A1-16D107EBD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5026780" y="4004192"/>
            <a:ext cx="1843455" cy="156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6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599FA-BE03-4E4D-AC07-127D9B5EC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90"/>
            <a:ext cx="12192000" cy="6424092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FE40E698-8FA0-4692-87FC-F6D0013F5190}"/>
              </a:ext>
            </a:extLst>
          </p:cNvPr>
          <p:cNvSpPr/>
          <p:nvPr/>
        </p:nvSpPr>
        <p:spPr>
          <a:xfrm>
            <a:off x="2345826" y="2785006"/>
            <a:ext cx="6231988" cy="1716259"/>
          </a:xfrm>
          <a:prstGeom prst="cloud">
            <a:avLst/>
          </a:prstGeom>
          <a:solidFill>
            <a:srgbClr val="B2DE82"/>
          </a:solidFill>
          <a:ln w="381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173A55-37ED-47DC-9016-7BF889354D60}"/>
              </a:ext>
            </a:extLst>
          </p:cNvPr>
          <p:cNvSpPr txBox="1"/>
          <p:nvPr/>
        </p:nvSpPr>
        <p:spPr>
          <a:xfrm>
            <a:off x="2132750" y="3279394"/>
            <a:ext cx="6231988" cy="72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Nghe </a:t>
            </a:r>
            <a:r>
              <a:rPr lang="en-US" sz="4000" dirty="0" err="1">
                <a:solidFill>
                  <a:srgbClr val="C00000"/>
                </a:solidFill>
              </a:rPr>
              <a:t>kể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chuyện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87422-72CB-4C39-878C-C1C6BFBE5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1059463" y="3309658"/>
            <a:ext cx="1843455" cy="156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1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C833E-A13B-4A4A-BB95-883961E0A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235"/>
            <a:ext cx="12192000" cy="6355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70029-DD54-42EC-BF7E-293264B8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4426" b="7558"/>
          <a:stretch/>
        </p:blipFill>
        <p:spPr>
          <a:xfrm>
            <a:off x="0" y="766916"/>
            <a:ext cx="12192000" cy="532416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1150373" y="3068454"/>
            <a:ext cx="9999407" cy="2595715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Trả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lời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câu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hỏi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theo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tranh</a:t>
            </a:r>
            <a:endParaRPr lang="en-US" sz="4400" b="1" dirty="0">
              <a:ln w="9525">
                <a:solidFill>
                  <a:srgbClr val="FFFF99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1" y="31599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0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242133" y="2806500"/>
            <a:ext cx="673381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GIẢI CỨU NHỮNG CHÚ CHIM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A032DE-D918-460C-8616-BBDB3434A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6458" y="1171770"/>
            <a:ext cx="22288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18968C8-DC84-4B50-80DF-BF777E6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7658" y="1647226"/>
            <a:ext cx="1554163" cy="127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Summer Shower - Quincas Moreira">
            <a:hlinkClick r:id="" action="ppaction://media"/>
            <a:extLst>
              <a:ext uri="{FF2B5EF4-FFF2-40B4-BE49-F238E27FC236}">
                <a16:creationId xmlns:a16="http://schemas.microsoft.com/office/drawing/2014/main" id="{3ED6292D-30E3-484B-B193-A9498BC8D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238214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7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1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1CF42-74C7-4B2A-8ACF-A9DBD0E0D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4"/>
          <a:stretch/>
        </p:blipFill>
        <p:spPr>
          <a:xfrm>
            <a:off x="-1" y="403882"/>
            <a:ext cx="12192001" cy="645640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208400" y="403882"/>
            <a:ext cx="11775197" cy="2079918"/>
          </a:xfrm>
          <a:prstGeom prst="cloud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Hướng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5B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GIẢI CỨU NHỮNG CHÚ CHIM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228AEA-58F5-46C3-956D-3B30E7F58D2E}"/>
              </a:ext>
            </a:extLst>
          </p:cNvPr>
          <p:cNvSpPr/>
          <p:nvPr/>
        </p:nvSpPr>
        <p:spPr>
          <a:xfrm>
            <a:off x="1183717" y="2483800"/>
            <a:ext cx="10648335" cy="397031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Hs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6)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thoát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(1 - 6)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slide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cú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1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5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15395" y="425548"/>
            <a:ext cx="12184108" cy="6432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D2757A-ED9C-4C50-94AA-8B7B3E1A5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128" y="3421747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F2D452-AE0E-43A3-BC8B-D697A2580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313" y="2974975"/>
            <a:ext cx="1274762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983563-5058-47D3-B011-6933D9F79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2106" y="2686857"/>
            <a:ext cx="1030288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51E9C-E260-4E8F-9046-C5763D106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416" y="1142305"/>
            <a:ext cx="835025" cy="60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8B81C-22C5-4A0F-AC5E-4AFA94F283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2000" y="650875"/>
            <a:ext cx="787400" cy="82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5E7FA9-058E-43D2-80BF-759B14EF3F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3113" y="1171575"/>
            <a:ext cx="765175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B984B4-8892-4999-BA7D-81093A3DF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6568" y="2352674"/>
            <a:ext cx="16541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36F128-1127-491C-B079-1737732EEA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1136" y="2052638"/>
            <a:ext cx="1298575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711F84-E0C5-4BC0-9BD5-70EC7F7DB9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8162" y="396876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B3884-511F-424A-AEFF-D300C5FDFD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4919" y="423168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val 16">
            <a:hlinkClick r:id="rId14" action="ppaction://hlinksldjump"/>
            <a:extLst>
              <a:ext uri="{FF2B5EF4-FFF2-40B4-BE49-F238E27FC236}">
                <a16:creationId xmlns:a16="http://schemas.microsoft.com/office/drawing/2014/main" id="{0C554564-B60C-4EC3-996C-19F944D6C25C}"/>
              </a:ext>
            </a:extLst>
          </p:cNvPr>
          <p:cNvSpPr/>
          <p:nvPr/>
        </p:nvSpPr>
        <p:spPr>
          <a:xfrm>
            <a:off x="1594655" y="2205001"/>
            <a:ext cx="610785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A65BE-F159-4AE0-98CC-A587D267A5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5406" y="398463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Oval 17">
            <a:hlinkClick r:id="rId15" action="ppaction://hlinksldjump"/>
            <a:extLst>
              <a:ext uri="{FF2B5EF4-FFF2-40B4-BE49-F238E27FC236}">
                <a16:creationId xmlns:a16="http://schemas.microsoft.com/office/drawing/2014/main" id="{872E8D48-9BF7-40E9-BF49-07FA4AFEC823}"/>
              </a:ext>
            </a:extLst>
          </p:cNvPr>
          <p:cNvSpPr/>
          <p:nvPr/>
        </p:nvSpPr>
        <p:spPr>
          <a:xfrm>
            <a:off x="3456781" y="2259208"/>
            <a:ext cx="592138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8">
            <a:hlinkClick r:id="rId16" action="ppaction://hlinksldjump"/>
            <a:extLst>
              <a:ext uri="{FF2B5EF4-FFF2-40B4-BE49-F238E27FC236}">
                <a16:creationId xmlns:a16="http://schemas.microsoft.com/office/drawing/2014/main" id="{06B325E8-41B1-437D-9403-2DFA56B5D494}"/>
              </a:ext>
            </a:extLst>
          </p:cNvPr>
          <p:cNvSpPr/>
          <p:nvPr/>
        </p:nvSpPr>
        <p:spPr>
          <a:xfrm>
            <a:off x="5776045" y="2312482"/>
            <a:ext cx="592137" cy="581573"/>
          </a:xfrm>
          <a:prstGeom prst="ellipse">
            <a:avLst/>
          </a:prstGeom>
          <a:solidFill>
            <a:srgbClr val="B2DE8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19">
            <a:hlinkClick r:id="rId17" action="ppaction://hlinksldjump"/>
            <a:extLst>
              <a:ext uri="{FF2B5EF4-FFF2-40B4-BE49-F238E27FC236}">
                <a16:creationId xmlns:a16="http://schemas.microsoft.com/office/drawing/2014/main" id="{C3678632-305C-495B-B66F-1021C7E826BB}"/>
              </a:ext>
            </a:extLst>
          </p:cNvPr>
          <p:cNvSpPr/>
          <p:nvPr/>
        </p:nvSpPr>
        <p:spPr>
          <a:xfrm>
            <a:off x="8311564" y="4109292"/>
            <a:ext cx="592138" cy="56981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3F665-0C6A-4A02-A200-DB753EA84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637" y="2770384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Oval 20">
            <a:hlinkClick r:id="rId18" action="ppaction://hlinksldjump"/>
            <a:extLst>
              <a:ext uri="{FF2B5EF4-FFF2-40B4-BE49-F238E27FC236}">
                <a16:creationId xmlns:a16="http://schemas.microsoft.com/office/drawing/2014/main" id="{566C79E0-D3AF-42B9-958F-F41E6655891E}"/>
              </a:ext>
            </a:extLst>
          </p:cNvPr>
          <p:cNvSpPr/>
          <p:nvPr/>
        </p:nvSpPr>
        <p:spPr>
          <a:xfrm>
            <a:off x="975127" y="4665786"/>
            <a:ext cx="619527" cy="4667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21">
            <a:hlinkClick r:id="rId19" action="ppaction://hlinksldjump"/>
            <a:extLst>
              <a:ext uri="{FF2B5EF4-FFF2-40B4-BE49-F238E27FC236}">
                <a16:creationId xmlns:a16="http://schemas.microsoft.com/office/drawing/2014/main" id="{50FF2B9D-49EC-41EC-89FB-071A4C88239D}"/>
              </a:ext>
            </a:extLst>
          </p:cNvPr>
          <p:cNvSpPr/>
          <p:nvPr/>
        </p:nvSpPr>
        <p:spPr>
          <a:xfrm>
            <a:off x="9924377" y="4242691"/>
            <a:ext cx="619527" cy="46265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236547-64C2-433F-85AC-1DD9F5A932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12" y="812019"/>
            <a:ext cx="2474577" cy="2041526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  <a:extLst>
              <a:ext uri="{FF2B5EF4-FFF2-40B4-BE49-F238E27FC236}">
                <a16:creationId xmlns:a16="http://schemas.microsoft.com/office/drawing/2014/main" id="{4F677BA4-723C-4E42-9B0F-524DB8D5D89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54224" r="66849" b="29835"/>
          <a:stretch/>
        </p:blipFill>
        <p:spPr>
          <a:xfrm>
            <a:off x="9129711" y="5764823"/>
            <a:ext cx="2081984" cy="10931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1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00" y="3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00" y="2136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32 L 0.09635 0.00047 L 0.22057 -0.01643 L 0.29114 -0.07916 L 0.39765 -0.10301 C 0.40703 -0.10648 0.40442 -0.10277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59 0.03635 0.53606 0.03635 0.5388 0.03635 L 0.56172 0.04283 L 0.5707 0.04283 L 0.60338 0.06181 L 0.6164 0.1125 C 0.61849 0.12848 0.61836 0.12246 0.61836 0.12963 L 0.63125 0.1669 L 0.66015 0.21111 C 0.66237 0.21482 0.66458 0.21945 0.66705 0.22292 C 0.66888 0.22547 0.67304 0.22963 0.67304 0.22986 L 0.69388 0.24676 C 0.69687 0.24838 0.69974 0.25047 0.70286 0.25162 C 0.70547 0.25278 0.7082 0.25232 0.7108 0.25348 C 0.71224 0.25394 0.71484 0.25672 0.71484 0.25695 L 0.87799 0.28588 " pathEditMode="relative" rAng="0" ptsTypes="AAAAAAAAAAAAAAAAAAAAAAAAAAA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00" y="706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6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00" y="14653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7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00" y="24028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bldLvl="0" animBg="1"/>
      <p:bldP spid="20" grpId="0" bldLvl="0" animBg="1"/>
      <p:bldP spid="21" grpId="0" animBg="1"/>
      <p:bldP spid="2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</TotalTime>
  <Words>402</Words>
  <Application>Microsoft Office PowerPoint</Application>
  <PresentationFormat>Widescreen</PresentationFormat>
  <Paragraphs>50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UTM Avo</vt:lpstr>
      <vt:lpstr>Tahoma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118</cp:revision>
  <dcterms:created xsi:type="dcterms:W3CDTF">2021-11-01T08:16:43Z</dcterms:created>
  <dcterms:modified xsi:type="dcterms:W3CDTF">2024-03-03T03:55:34Z</dcterms:modified>
</cp:coreProperties>
</file>