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omments/comment1.xml" ContentType="application/vnd.openxmlformats-officedocument.presentationml.comment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8" r:id="rId2"/>
  </p:sldMasterIdLst>
  <p:notesMasterIdLst>
    <p:notesMasterId r:id="rId23"/>
  </p:notesMasterIdLst>
  <p:sldIdLst>
    <p:sldId id="1449" r:id="rId3"/>
    <p:sldId id="456" r:id="rId4"/>
    <p:sldId id="421" r:id="rId5"/>
    <p:sldId id="1418" r:id="rId6"/>
    <p:sldId id="1419" r:id="rId7"/>
    <p:sldId id="1420" r:id="rId8"/>
    <p:sldId id="424" r:id="rId9"/>
    <p:sldId id="425" r:id="rId10"/>
    <p:sldId id="276" r:id="rId11"/>
    <p:sldId id="1421" r:id="rId12"/>
    <p:sldId id="297" r:id="rId13"/>
    <p:sldId id="1422" r:id="rId14"/>
    <p:sldId id="447" r:id="rId15"/>
    <p:sldId id="282" r:id="rId16"/>
    <p:sldId id="284" r:id="rId17"/>
    <p:sldId id="286" r:id="rId18"/>
    <p:sldId id="285" r:id="rId19"/>
    <p:sldId id="287" r:id="rId20"/>
    <p:sldId id="1423" r:id="rId21"/>
    <p:sldId id="295" r:id="rId22"/>
  </p:sldIdLst>
  <p:sldSz cx="12192000" cy="6858000"/>
  <p:notesSz cx="6858000" cy="9144000"/>
  <p:embeddedFontLs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ủy Phạm" initials="TP" lastIdx="1" clrIdx="0">
    <p:extLst>
      <p:ext uri="{19B8F6BF-5375-455C-9EA6-DF929625EA0E}">
        <p15:presenceInfo xmlns:p15="http://schemas.microsoft.com/office/powerpoint/2012/main" userId="c4733daf256698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B00B"/>
    <a:srgbClr val="612304"/>
    <a:srgbClr val="FDCD37"/>
    <a:srgbClr val="C1BEAC"/>
    <a:srgbClr val="91E590"/>
    <a:srgbClr val="29AE9D"/>
    <a:srgbClr val="7F644E"/>
    <a:srgbClr val="6BC6BD"/>
    <a:srgbClr val="5C5C5C"/>
    <a:srgbClr val="E5F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5" autoAdjust="0"/>
    <p:restoredTop sz="87985" autoAdjust="0"/>
  </p:normalViewPr>
  <p:slideViewPr>
    <p:cSldViewPr snapToGrid="0">
      <p:cViewPr varScale="1">
        <p:scale>
          <a:sx n="59" d="100"/>
          <a:sy n="59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6T21:53:59.616" idx="1">
    <p:pos x="4462" y="1088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06816-AE66-44A8-B9BB-EC69DD7065F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80CBF-A3E7-4A17-AB92-D8D2018F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3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Thầy cô chọn vào từng hộp quà để dẫn đến câu hỏi tương ứng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Tại slide câu hỏi, HS trả lời đúng, thầy cô chọn vào hộp quà nhỏ góc trên màn hình để chuyển về slide ban đầu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Sau khi mở được cả 3 hộp quà, thầy cô chọn vào mũi tên màu cam để chuyển đến bài mới</a:t>
            </a: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1777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72FA45-1071-443E-A79B-18D75EAAE793}"/>
              </a:ext>
            </a:extLst>
          </p:cNvPr>
          <p:cNvSpPr/>
          <p:nvPr userDrawn="1"/>
        </p:nvSpPr>
        <p:spPr>
          <a:xfrm>
            <a:off x="11173097" y="136525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C36860-4DC1-4817-8FA1-BEB438B6B41B}"/>
              </a:ext>
            </a:extLst>
          </p:cNvPr>
          <p:cNvSpPr/>
          <p:nvPr userDrawn="1"/>
        </p:nvSpPr>
        <p:spPr>
          <a:xfrm>
            <a:off x="11173097" y="136525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9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07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1B4042-FD77-4706-AADD-41E5EB42A5B8}"/>
              </a:ext>
            </a:extLst>
          </p:cNvPr>
          <p:cNvSpPr/>
          <p:nvPr userDrawn="1"/>
        </p:nvSpPr>
        <p:spPr>
          <a:xfrm>
            <a:off x="11173097" y="136525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68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4011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160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992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0F05331-D428-4F79-8F7E-91C8AC316207}"/>
              </a:ext>
            </a:extLst>
          </p:cNvPr>
          <p:cNvSpPr/>
          <p:nvPr userDrawn="1"/>
        </p:nvSpPr>
        <p:spPr>
          <a:xfrm>
            <a:off x="10682640" y="116097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67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1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65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3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0770" y="-77638"/>
            <a:ext cx="12422038" cy="70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9C596F3-B344-4053-975C-BA96D3F4981A}"/>
              </a:ext>
            </a:extLst>
          </p:cNvPr>
          <p:cNvSpPr/>
          <p:nvPr userDrawn="1"/>
        </p:nvSpPr>
        <p:spPr>
          <a:xfrm>
            <a:off x="10909736" y="10138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39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71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414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1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9.png"/><Relationship Id="rId7" Type="http://schemas.openxmlformats.org/officeDocument/2006/relationships/slide" Target="slide7.xml"/><Relationship Id="rId12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15.emf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microsoft.com/office/2007/relationships/hdphoto" Target="../media/hdphoto1.wdp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21.gif"/><Relationship Id="rId5" Type="http://schemas.openxmlformats.org/officeDocument/2006/relationships/slide" Target="slide3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10" Type="http://schemas.openxmlformats.org/officeDocument/2006/relationships/comments" Target="../comments/comment1.xml"/><Relationship Id="rId4" Type="http://schemas.openxmlformats.org/officeDocument/2006/relationships/image" Target="../media/image31.png"/><Relationship Id="rId9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94414" y="1648606"/>
            <a:ext cx="8403262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Ba món quà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780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6">
            <a:extLst>
              <a:ext uri="{FF2B5EF4-FFF2-40B4-BE49-F238E27FC236}">
                <a16:creationId xmlns:a16="http://schemas.microsoft.com/office/drawing/2014/main" id="{8B50E68C-6E64-458A-B220-B81DDB1AA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46309FF-872D-4BEF-BB07-DE63CF61D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23438"/>
            <a:ext cx="2394858" cy="6211124"/>
          </a:xfrm>
          <a:prstGeom prst="rect">
            <a:avLst/>
          </a:prstGeom>
        </p:spPr>
      </p:pic>
      <p:pic>
        <p:nvPicPr>
          <p:cNvPr id="4" name="PA_库_图片 6">
            <a:extLst>
              <a:ext uri="{FF2B5EF4-FFF2-40B4-BE49-F238E27FC236}">
                <a16:creationId xmlns:a16="http://schemas.microsoft.com/office/drawing/2014/main" id="{63C4C5C5-B7ED-4980-9A2A-542E55755D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20" y="337070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33C80111-A560-4F1A-A383-9E902B4A4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7" name="图片 37">
            <a:extLst>
              <a:ext uri="{FF2B5EF4-FFF2-40B4-BE49-F238E27FC236}">
                <a16:creationId xmlns:a16="http://schemas.microsoft.com/office/drawing/2014/main" id="{C1837A3E-3389-4B57-93BD-C2B1EF10C9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8" name="图片 38">
            <a:extLst>
              <a:ext uri="{FF2B5EF4-FFF2-40B4-BE49-F238E27FC236}">
                <a16:creationId xmlns:a16="http://schemas.microsoft.com/office/drawing/2014/main" id="{8B037DAB-2DFE-45E6-9FB2-80FA459C51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9BF03E4A-83CA-45C8-84BF-7ABBB7D51E29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A58F01CF-F602-475E-BF85-16C4F927D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F4A430BF-B609-4ABB-9E02-953141739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2" name="原创设计师QQ：178119980 喵小姐">
            <a:extLst>
              <a:ext uri="{FF2B5EF4-FFF2-40B4-BE49-F238E27FC236}">
                <a16:creationId xmlns:a16="http://schemas.microsoft.com/office/drawing/2014/main" id="{9D4AB1B6-A9BC-4D1B-9F70-D1A50A9095A9}"/>
              </a:ext>
            </a:extLst>
          </p:cNvPr>
          <p:cNvSpPr/>
          <p:nvPr/>
        </p:nvSpPr>
        <p:spPr>
          <a:xfrm>
            <a:off x="3267037" y="1394358"/>
            <a:ext cx="3189323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TRẢ</a:t>
            </a:r>
            <a:r>
              <a:rPr kumimoji="0" lang="vi-VN" altLang="zh-CN" sz="4800" b="1" i="0" u="none" strike="noStrike" kern="1200" cap="none" spc="0" normalizeH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LỜI CÂU HỎI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75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8008 -0.01505 " pathEditMode="relative" rAng="0" ptsTypes="AA">
                                      <p:cBhvr>
                                        <p:cTn id="21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3F413B2-4B35-4887-867B-10E1F7FBC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24152" r="49053" b="53011"/>
          <a:stretch/>
        </p:blipFill>
        <p:spPr>
          <a:xfrm>
            <a:off x="33422" y="0"/>
            <a:ext cx="4106092" cy="3244941"/>
          </a:xfrm>
          <a:prstGeom prst="rect">
            <a:avLst/>
          </a:prstGeom>
        </p:spPr>
      </p:pic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5C79130-5F70-4023-BE6B-9BEBA5DE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47230" r="51602" b="30183"/>
          <a:stretch/>
        </p:blipFill>
        <p:spPr>
          <a:xfrm>
            <a:off x="8212113" y="0"/>
            <a:ext cx="3946465" cy="3347480"/>
          </a:xfrm>
          <a:prstGeom prst="rect">
            <a:avLst/>
          </a:prstGeom>
        </p:spPr>
      </p:pic>
      <p:pic>
        <p:nvPicPr>
          <p:cNvPr id="19" name="Picture 1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2D9FB1-8FB2-4318-B393-918370B9B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8" t="46577" r="9942" b="30587"/>
          <a:stretch/>
        </p:blipFill>
        <p:spPr>
          <a:xfrm>
            <a:off x="102290" y="3179840"/>
            <a:ext cx="3977640" cy="3244941"/>
          </a:xfrm>
          <a:prstGeom prst="rect">
            <a:avLst/>
          </a:prstGeom>
        </p:spPr>
      </p:pic>
      <p:pic>
        <p:nvPicPr>
          <p:cNvPr id="20" name="Picture 1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4F48B5-7D3D-4E2C-A55D-DC3A81AC8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69964" r="10736" b="8607"/>
          <a:stretch/>
        </p:blipFill>
        <p:spPr>
          <a:xfrm>
            <a:off x="4079930" y="3380031"/>
            <a:ext cx="8009780" cy="3044749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17B9CDD-06FF-411E-B7BF-C5597E2C0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7" t="23830" r="10106" b="53333"/>
          <a:stretch/>
        </p:blipFill>
        <p:spPr>
          <a:xfrm>
            <a:off x="4020345" y="-32551"/>
            <a:ext cx="4277033" cy="33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6">
            <a:extLst>
              <a:ext uri="{FF2B5EF4-FFF2-40B4-BE49-F238E27FC236}">
                <a16:creationId xmlns:a16="http://schemas.microsoft.com/office/drawing/2014/main" id="{8B50E68C-6E64-458A-B220-B81DDB1AA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46309FF-872D-4BEF-BB07-DE63CF61D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23438"/>
            <a:ext cx="2394858" cy="6211124"/>
          </a:xfrm>
          <a:prstGeom prst="rect">
            <a:avLst/>
          </a:prstGeom>
        </p:spPr>
      </p:pic>
      <p:pic>
        <p:nvPicPr>
          <p:cNvPr id="4" name="PA_库_图片 6">
            <a:extLst>
              <a:ext uri="{FF2B5EF4-FFF2-40B4-BE49-F238E27FC236}">
                <a16:creationId xmlns:a16="http://schemas.microsoft.com/office/drawing/2014/main" id="{63C4C5C5-B7ED-4980-9A2A-542E55755D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74" y="262119"/>
            <a:ext cx="6197244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33C80111-A560-4F1A-A383-9E902B4A4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976" y="2063899"/>
            <a:ext cx="1607464" cy="4168998"/>
          </a:xfrm>
          <a:prstGeom prst="rect">
            <a:avLst/>
          </a:prstGeom>
        </p:spPr>
      </p:pic>
      <p:pic>
        <p:nvPicPr>
          <p:cNvPr id="7" name="图片 37">
            <a:extLst>
              <a:ext uri="{FF2B5EF4-FFF2-40B4-BE49-F238E27FC236}">
                <a16:creationId xmlns:a16="http://schemas.microsoft.com/office/drawing/2014/main" id="{C1837A3E-3389-4B57-93BD-C2B1EF10C9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8" name="图片 38">
            <a:extLst>
              <a:ext uri="{FF2B5EF4-FFF2-40B4-BE49-F238E27FC236}">
                <a16:creationId xmlns:a16="http://schemas.microsoft.com/office/drawing/2014/main" id="{8B037DAB-2DFE-45E6-9FB2-80FA459C51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9BF03E4A-83CA-45C8-84BF-7ABBB7D51E29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A58F01CF-F602-475E-BF85-16C4F927D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F4A430BF-B609-4ABB-9E02-953141739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2" name="原创设计师QQ：178119980 喵小姐">
            <a:extLst>
              <a:ext uri="{FF2B5EF4-FFF2-40B4-BE49-F238E27FC236}">
                <a16:creationId xmlns:a16="http://schemas.microsoft.com/office/drawing/2014/main" id="{9D4AB1B6-A9BC-4D1B-9F70-D1A50A9095A9}"/>
              </a:ext>
            </a:extLst>
          </p:cNvPr>
          <p:cNvSpPr/>
          <p:nvPr/>
        </p:nvSpPr>
        <p:spPr>
          <a:xfrm>
            <a:off x="2287356" y="1400155"/>
            <a:ext cx="4552834" cy="1754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KỂ</a:t>
            </a:r>
            <a:r>
              <a:rPr kumimoji="0" lang="vi-VN" altLang="zh-CN" sz="4400" b="1" i="0" u="none" strike="noStrike" kern="1200" cap="none" spc="0" normalizeH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CHUYỆN THEO TRANH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17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8008 -0.01505 " pathEditMode="relative" rAng="0" ptsTypes="AA">
                                      <p:cBhvr>
                                        <p:cTn id="21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434454C-DC59-4311-9DB9-7B4DF2BBC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24152" r="51369" b="60648"/>
          <a:stretch/>
        </p:blipFill>
        <p:spPr>
          <a:xfrm>
            <a:off x="1457314" y="880155"/>
            <a:ext cx="9138116" cy="50976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1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BFBEC43-E1CF-4AAF-8706-55C3D56A2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1" t="24237" r="10876" b="60563"/>
          <a:stretch/>
        </p:blipFill>
        <p:spPr>
          <a:xfrm>
            <a:off x="1457314" y="880155"/>
            <a:ext cx="9138116" cy="50976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686A7DF-F72B-49AC-A31C-A4251494AF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46986" r="51369" b="37814"/>
          <a:stretch/>
        </p:blipFill>
        <p:spPr>
          <a:xfrm>
            <a:off x="1457314" y="880155"/>
            <a:ext cx="9138116" cy="50976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64F681-3A8A-4101-9743-47C70D3459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6" t="46759" r="10731" b="38041"/>
          <a:stretch/>
        </p:blipFill>
        <p:spPr>
          <a:xfrm>
            <a:off x="1457314" y="880155"/>
            <a:ext cx="9138116" cy="50976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3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6FF0C27-2437-4378-9BDD-18471A250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7" t="69708" r="10747" b="16671"/>
          <a:stretch/>
        </p:blipFill>
        <p:spPr>
          <a:xfrm>
            <a:off x="328607" y="1694774"/>
            <a:ext cx="11534786" cy="280102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3F413B2-4B35-4887-867B-10E1F7FBC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24152" r="49053" b="53011"/>
          <a:stretch/>
        </p:blipFill>
        <p:spPr>
          <a:xfrm>
            <a:off x="130629" y="866168"/>
            <a:ext cx="4106092" cy="2481311"/>
          </a:xfrm>
          <a:prstGeom prst="rect">
            <a:avLst/>
          </a:prstGeom>
        </p:spPr>
      </p:pic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5C79130-5F70-4023-BE6B-9BEBA5DE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47230" r="51602" b="29130"/>
          <a:stretch/>
        </p:blipFill>
        <p:spPr>
          <a:xfrm>
            <a:off x="8213493" y="866170"/>
            <a:ext cx="3847879" cy="2481310"/>
          </a:xfrm>
          <a:prstGeom prst="rect">
            <a:avLst/>
          </a:prstGeom>
        </p:spPr>
      </p:pic>
      <p:pic>
        <p:nvPicPr>
          <p:cNvPr id="19" name="Picture 1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2D9FB1-8FB2-4318-B393-918370B9B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8" t="46577" r="9942" b="30587"/>
          <a:stretch/>
        </p:blipFill>
        <p:spPr>
          <a:xfrm>
            <a:off x="102290" y="3179840"/>
            <a:ext cx="3977640" cy="3244941"/>
          </a:xfrm>
          <a:prstGeom prst="rect">
            <a:avLst/>
          </a:prstGeom>
        </p:spPr>
      </p:pic>
      <p:pic>
        <p:nvPicPr>
          <p:cNvPr id="20" name="Picture 1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4F48B5-7D3D-4E2C-A55D-DC3A81AC8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68555" r="10736" b="8607"/>
          <a:stretch/>
        </p:blipFill>
        <p:spPr>
          <a:xfrm>
            <a:off x="4079930" y="3179839"/>
            <a:ext cx="8009780" cy="3244941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17B9CDD-06FF-411E-B7BF-C5597E2C0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7" t="23830" r="10106" b="53333"/>
          <a:stretch/>
        </p:blipFill>
        <p:spPr>
          <a:xfrm>
            <a:off x="4171627" y="866170"/>
            <a:ext cx="4106092" cy="2481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731A72-D49C-4772-8F9E-8983950AC05E}"/>
              </a:ext>
            </a:extLst>
          </p:cNvPr>
          <p:cNvSpPr txBox="1"/>
          <p:nvPr/>
        </p:nvSpPr>
        <p:spPr>
          <a:xfrm>
            <a:off x="3049250" y="140831"/>
            <a:ext cx="6093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 lại toàn bộ câu chuyện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8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251" y="5058346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287889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5833E-6 2.59259E-6 L -0.48503 0.00393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8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339130"/>
            <a:ext cx="9329748" cy="5185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2090306"/>
            <a:ext cx="7355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Câu chuyện khuyên các em điều gì?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2488FE9-7860-43C3-AB3B-FD138A3A9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25980" r="52596" b="60648"/>
          <a:stretch/>
        </p:blipFill>
        <p:spPr>
          <a:xfrm>
            <a:off x="894737" y="3798794"/>
            <a:ext cx="4308481" cy="2300831"/>
          </a:xfrm>
          <a:prstGeom prst="round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A9520EF-002E-41DD-938A-7F4FAAC7FC38}"/>
              </a:ext>
            </a:extLst>
          </p:cNvPr>
          <p:cNvSpPr/>
          <p:nvPr/>
        </p:nvSpPr>
        <p:spPr>
          <a:xfrm>
            <a:off x="894737" y="3659966"/>
            <a:ext cx="553063" cy="454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BB87F75A-E446-4FA2-AC37-3786D2E0311F}"/>
              </a:ext>
            </a:extLst>
          </p:cNvPr>
          <p:cNvGrpSpPr/>
          <p:nvPr/>
        </p:nvGrpSpPr>
        <p:grpSpPr>
          <a:xfrm>
            <a:off x="8860465" y="1829419"/>
            <a:ext cx="3154304" cy="2672604"/>
            <a:chOff x="701322" y="2356540"/>
            <a:chExt cx="2365728" cy="200445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9E83B86-27B9-40B8-B85B-8675E88E9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9B77C9D7-EAF8-4C7B-BB63-5D12272CD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EC4D21D-024B-4C87-8100-F169E2C94E38}"/>
              </a:ext>
            </a:extLst>
          </p:cNvPr>
          <p:cNvGrpSpPr/>
          <p:nvPr/>
        </p:nvGrpSpPr>
        <p:grpSpPr>
          <a:xfrm>
            <a:off x="4441344" y="333953"/>
            <a:ext cx="3154304" cy="2672604"/>
            <a:chOff x="701322" y="2356540"/>
            <a:chExt cx="2365728" cy="200445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826EBCF-4718-4716-85E4-A069BD350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DE29B1B-C8D6-40A5-B1B4-D7C5E7D6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FFA6163-954E-4375-8B9B-7C1DC74384FD}"/>
              </a:ext>
            </a:extLst>
          </p:cNvPr>
          <p:cNvGrpSpPr/>
          <p:nvPr/>
        </p:nvGrpSpPr>
        <p:grpSpPr>
          <a:xfrm>
            <a:off x="1096045" y="2031557"/>
            <a:ext cx="2803787" cy="2612214"/>
            <a:chOff x="701322" y="2356540"/>
            <a:chExt cx="2365728" cy="2004453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05CA7AD2-2B5F-42B7-AE75-EF3217F56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A502A463-C92E-489D-AF68-E6819FD99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sp>
        <p:nvSpPr>
          <p:cNvPr id="50" name="Right Arrow 12">
            <a:hlinkClick r:id="rId7" action="ppaction://hlinksldjump"/>
            <a:extLst>
              <a:ext uri="{FF2B5EF4-FFF2-40B4-BE49-F238E27FC236}">
                <a16:creationId xmlns:a16="http://schemas.microsoft.com/office/drawing/2014/main" id="{2A4AE36B-A062-4B84-A6B4-CC3B99482D8A}"/>
              </a:ext>
            </a:extLst>
          </p:cNvPr>
          <p:cNvSpPr/>
          <p:nvPr/>
        </p:nvSpPr>
        <p:spPr>
          <a:xfrm>
            <a:off x="10439400" y="253873"/>
            <a:ext cx="1422400" cy="694166"/>
          </a:xfrm>
          <a:prstGeom prst="rightArrow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1" name="Picture 50">
            <a:hlinkClick r:id="rId8" action="ppaction://hlinksldjump"/>
            <a:extLst>
              <a:ext uri="{FF2B5EF4-FFF2-40B4-BE49-F238E27FC236}">
                <a16:creationId xmlns:a16="http://schemas.microsoft.com/office/drawing/2014/main" id="{E1105C47-6FEC-483B-8C87-21D4850F15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19" y="-462776"/>
            <a:ext cx="3886200" cy="3497580"/>
          </a:xfrm>
          <a:prstGeom prst="rect">
            <a:avLst/>
          </a:prstGeom>
        </p:spPr>
      </p:pic>
      <p:pic>
        <p:nvPicPr>
          <p:cNvPr id="55" name="Picture 54">
            <a:hlinkClick r:id="rId10" action="ppaction://hlinksldjump"/>
            <a:extLst>
              <a:ext uri="{FF2B5EF4-FFF2-40B4-BE49-F238E27FC236}">
                <a16:creationId xmlns:a16="http://schemas.microsoft.com/office/drawing/2014/main" id="{57AD0103-C878-4500-AEC4-EBF4CD0842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58" y="1091062"/>
            <a:ext cx="3886200" cy="3497580"/>
          </a:xfrm>
          <a:prstGeom prst="rect">
            <a:avLst/>
          </a:prstGeom>
        </p:spPr>
      </p:pic>
      <p:grpSp>
        <p:nvGrpSpPr>
          <p:cNvPr id="106" name="组合 83">
            <a:extLst>
              <a:ext uri="{FF2B5EF4-FFF2-40B4-BE49-F238E27FC236}">
                <a16:creationId xmlns:a16="http://schemas.microsoft.com/office/drawing/2014/main" id="{53B9F4C7-AE55-4800-B653-6C9B0E1252A3}"/>
              </a:ext>
            </a:extLst>
          </p:cNvPr>
          <p:cNvGrpSpPr/>
          <p:nvPr/>
        </p:nvGrpSpPr>
        <p:grpSpPr>
          <a:xfrm>
            <a:off x="0" y="5287889"/>
            <a:ext cx="12203723" cy="1123362"/>
            <a:chOff x="-17585" y="5729324"/>
            <a:chExt cx="12203723" cy="1123362"/>
          </a:xfrm>
        </p:grpSpPr>
        <p:pic>
          <p:nvPicPr>
            <p:cNvPr id="107" name="图片 84">
              <a:extLst>
                <a:ext uri="{FF2B5EF4-FFF2-40B4-BE49-F238E27FC236}">
                  <a16:creationId xmlns:a16="http://schemas.microsoft.com/office/drawing/2014/main" id="{8F4BC33F-FDC2-49F1-B8BA-402F080B7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8" name="图片 85">
              <a:extLst>
                <a:ext uri="{FF2B5EF4-FFF2-40B4-BE49-F238E27FC236}">
                  <a16:creationId xmlns:a16="http://schemas.microsoft.com/office/drawing/2014/main" id="{A0FBBF12-C6C7-40B1-ADDC-5D699B999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9" name="Rounded Rectangle 5">
            <a:extLst>
              <a:ext uri="{FF2B5EF4-FFF2-40B4-BE49-F238E27FC236}">
                <a16:creationId xmlns:a16="http://schemas.microsoft.com/office/drawing/2014/main" id="{6F70D006-5677-4589-B5EE-5AC499A4329A}"/>
              </a:ext>
            </a:extLst>
          </p:cNvPr>
          <p:cNvSpPr/>
          <p:nvPr/>
        </p:nvSpPr>
        <p:spPr>
          <a:xfrm>
            <a:off x="1872092" y="4803241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10" name="Rounded Rectangle 9">
            <a:extLst>
              <a:ext uri="{FF2B5EF4-FFF2-40B4-BE49-F238E27FC236}">
                <a16:creationId xmlns:a16="http://schemas.microsoft.com/office/drawing/2014/main" id="{CAF14CDD-066A-41D6-9D3F-D0836050D742}"/>
              </a:ext>
            </a:extLst>
          </p:cNvPr>
          <p:cNvSpPr/>
          <p:nvPr/>
        </p:nvSpPr>
        <p:spPr>
          <a:xfrm>
            <a:off x="5748732" y="295443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11" name="Rounded Rectangle 17">
            <a:extLst>
              <a:ext uri="{FF2B5EF4-FFF2-40B4-BE49-F238E27FC236}">
                <a16:creationId xmlns:a16="http://schemas.microsoft.com/office/drawing/2014/main" id="{DC4B5B48-F0E8-4BC6-877B-DDA24E17604F}"/>
              </a:ext>
            </a:extLst>
          </p:cNvPr>
          <p:cNvSpPr/>
          <p:nvPr/>
        </p:nvSpPr>
        <p:spPr>
          <a:xfrm>
            <a:off x="9902199" y="4788390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A998FF-DBB8-4E37-B326-3FF5A6739F9E}"/>
              </a:ext>
            </a:extLst>
          </p:cNvPr>
          <p:cNvSpPr txBox="1"/>
          <p:nvPr/>
        </p:nvSpPr>
        <p:spPr>
          <a:xfrm>
            <a:off x="3733875" y="4279299"/>
            <a:ext cx="4837118" cy="133429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40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HỘP QUÀ BÍ MẬT</a:t>
            </a:r>
            <a:endParaRPr lang="en-US" sz="4000" b="1" dirty="0">
              <a:solidFill>
                <a:srgbClr val="FF77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12" name="Picture 111">
            <a:hlinkClick r:id="rId12" action="ppaction://hlinksldjump"/>
            <a:extLst>
              <a:ext uri="{FF2B5EF4-FFF2-40B4-BE49-F238E27FC236}">
                <a16:creationId xmlns:a16="http://schemas.microsoft.com/office/drawing/2014/main" id="{1CA995FC-E361-4E6D-8525-AC292CAAD6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6" y="1348145"/>
            <a:ext cx="3680132" cy="331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C611875-1F65-4B85-A413-72E2D2FDD990}"/>
              </a:ext>
            </a:extLst>
          </p:cNvPr>
          <p:cNvSpPr/>
          <p:nvPr/>
        </p:nvSpPr>
        <p:spPr>
          <a:xfrm>
            <a:off x="6056221" y="3150713"/>
            <a:ext cx="5660571" cy="550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93EC6DE1-FA26-4C5B-922C-E2DBBB067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76200"/>
            <a:ext cx="1219200" cy="1097280"/>
          </a:xfrm>
          <a:prstGeom prst="rect">
            <a:avLst/>
          </a:prstGeom>
        </p:spPr>
      </p:pic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5F4B2454-0BFB-420D-AB5F-7EAD9425C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t="25056" r="54241" b="60407"/>
          <a:stretch/>
        </p:blipFill>
        <p:spPr>
          <a:xfrm>
            <a:off x="350238" y="1917519"/>
            <a:ext cx="3926829" cy="2466388"/>
          </a:xfrm>
          <a:prstGeom prst="rect">
            <a:avLst/>
          </a:prstGeom>
        </p:spPr>
      </p:pic>
      <p:pic>
        <p:nvPicPr>
          <p:cNvPr id="15" name="Picture 14" descr="Timeline&#10;&#10;Description automatically generated">
            <a:extLst>
              <a:ext uri="{FF2B5EF4-FFF2-40B4-BE49-F238E27FC236}">
                <a16:creationId xmlns:a16="http://schemas.microsoft.com/office/drawing/2014/main" id="{C2C3D9FF-6373-401F-97F9-7AFB8A2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8" t="25281" r="11884" b="60182"/>
          <a:stretch/>
        </p:blipFill>
        <p:spPr>
          <a:xfrm>
            <a:off x="4338342" y="1917519"/>
            <a:ext cx="3926829" cy="2466388"/>
          </a:xfrm>
          <a:prstGeom prst="rect">
            <a:avLst/>
          </a:prstGeom>
        </p:spPr>
      </p:pic>
      <p:pic>
        <p:nvPicPr>
          <p:cNvPr id="16" name="Picture 15" descr="Timeline&#10;&#10;Description automatically generated">
            <a:extLst>
              <a:ext uri="{FF2B5EF4-FFF2-40B4-BE49-F238E27FC236}">
                <a16:creationId xmlns:a16="http://schemas.microsoft.com/office/drawing/2014/main" id="{34FEEA5B-8F17-44D2-988B-8B77D02366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5" t="49343" r="54137" b="36120"/>
          <a:stretch/>
        </p:blipFill>
        <p:spPr>
          <a:xfrm>
            <a:off x="8265171" y="1917519"/>
            <a:ext cx="3926829" cy="24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C611875-1F65-4B85-A413-72E2D2FDD990}"/>
              </a:ext>
            </a:extLst>
          </p:cNvPr>
          <p:cNvSpPr/>
          <p:nvPr/>
        </p:nvSpPr>
        <p:spPr>
          <a:xfrm>
            <a:off x="6056221" y="3150713"/>
            <a:ext cx="5660571" cy="550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93EC6DE1-FA26-4C5B-922C-E2DBBB067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76200"/>
            <a:ext cx="1219200" cy="1097280"/>
          </a:xfrm>
          <a:prstGeom prst="rect">
            <a:avLst/>
          </a:prstGeom>
        </p:spPr>
      </p:pic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164F8D07-BCE1-479E-AB5F-85948A6470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2" t="49193" r="12200" b="36270"/>
          <a:stretch/>
        </p:blipFill>
        <p:spPr>
          <a:xfrm>
            <a:off x="135340" y="1917519"/>
            <a:ext cx="3926829" cy="2466388"/>
          </a:xfrm>
          <a:prstGeom prst="rect">
            <a:avLst/>
          </a:prstGeom>
        </p:spPr>
      </p:pic>
      <p:pic>
        <p:nvPicPr>
          <p:cNvPr id="15" name="Picture 14" descr="Timeline&#10;&#10;Description automatically generated">
            <a:extLst>
              <a:ext uri="{FF2B5EF4-FFF2-40B4-BE49-F238E27FC236}">
                <a16:creationId xmlns:a16="http://schemas.microsoft.com/office/drawing/2014/main" id="{64A7446C-A41E-43FE-A8AE-516FED0B76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6" t="70676" r="12306" b="14787"/>
          <a:stretch/>
        </p:blipFill>
        <p:spPr>
          <a:xfrm>
            <a:off x="8050273" y="1905155"/>
            <a:ext cx="3926829" cy="2466388"/>
          </a:xfrm>
          <a:prstGeom prst="rect">
            <a:avLst/>
          </a:prstGeom>
        </p:spPr>
      </p:pic>
      <p:pic>
        <p:nvPicPr>
          <p:cNvPr id="16" name="Picture 15" descr="Timeline&#10;&#10;Description automatically generated">
            <a:extLst>
              <a:ext uri="{FF2B5EF4-FFF2-40B4-BE49-F238E27FC236}">
                <a16:creationId xmlns:a16="http://schemas.microsoft.com/office/drawing/2014/main" id="{08506E0F-B2CB-4F73-8EAD-E944B8DAA7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5" t="70677" r="54237" b="14786"/>
          <a:stretch/>
        </p:blipFill>
        <p:spPr>
          <a:xfrm>
            <a:off x="4092806" y="1917519"/>
            <a:ext cx="3926829" cy="24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6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DB59C4F-C223-45D1-A626-521DD2881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886" y="3066110"/>
            <a:ext cx="4125115" cy="3587056"/>
          </a:xfrm>
          <a:prstGeom prst="rect">
            <a:avLst/>
          </a:prstGeom>
        </p:spPr>
      </p:pic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93EC6DE1-FA26-4C5B-922C-E2DBBB067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76200"/>
            <a:ext cx="1219200" cy="1097280"/>
          </a:xfrm>
          <a:prstGeom prst="rect">
            <a:avLst/>
          </a:prstGeom>
        </p:spPr>
      </p:pic>
      <p:grpSp>
        <p:nvGrpSpPr>
          <p:cNvPr id="12" name="PA_库_组合 5">
            <a:extLst>
              <a:ext uri="{FF2B5EF4-FFF2-40B4-BE49-F238E27FC236}">
                <a16:creationId xmlns:a16="http://schemas.microsoft.com/office/drawing/2014/main" id="{F8AD5CDC-D7E8-4802-BB38-4F821901D12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477462" y="1725195"/>
            <a:ext cx="7914766" cy="2567989"/>
            <a:chOff x="1874329" y="2452708"/>
            <a:chExt cx="1534600" cy="699352"/>
          </a:xfrm>
        </p:grpSpPr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id="{1B00F91F-B394-4519-BECC-A2E77485BD7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11">
              <a:extLst>
                <a:ext uri="{FF2B5EF4-FFF2-40B4-BE49-F238E27FC236}">
                  <a16:creationId xmlns:a16="http://schemas.microsoft.com/office/drawing/2014/main" id="{A706A471-9777-4C6D-9A86-6420D7F3D334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072B5CA2-D01C-456E-9600-2E011236ED69}"/>
                </a:ext>
              </a:extLst>
            </p:cNvPr>
            <p:cNvSpPr txBox="1"/>
            <p:nvPr/>
          </p:nvSpPr>
          <p:spPr>
            <a:xfrm>
              <a:off x="1990729" y="2609013"/>
              <a:ext cx="1314030" cy="3403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Câu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chuyện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“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Cô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bé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quàng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khăn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đỏ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”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khuyên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chúng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ta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điều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gì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877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17969501-F4DC-44C4-A8C8-7A2EE9CE547C}"/>
                </a:ext>
              </a:extLst>
            </p:cNvPr>
            <p:cNvSpPr txBox="1"/>
            <p:nvPr/>
          </p:nvSpPr>
          <p:spPr>
            <a:xfrm>
              <a:off x="1972081" y="2566256"/>
              <a:ext cx="1314030" cy="4590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QUAN SÁT VÀ PHỎNG ĐOÁN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2764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-18144" y="3945877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3" name="图片 18">
            <a:extLst>
              <a:ext uri="{FF2B5EF4-FFF2-40B4-BE49-F238E27FC236}">
                <a16:creationId xmlns:a16="http://schemas.microsoft.com/office/drawing/2014/main" id="{3C257D05-C3B3-4BE8-9BC7-EACD2A1E0D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739472" y="10727"/>
            <a:ext cx="3115374" cy="11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83">
            <a:extLst>
              <a:ext uri="{FF2B5EF4-FFF2-40B4-BE49-F238E27FC236}">
                <a16:creationId xmlns:a16="http://schemas.microsoft.com/office/drawing/2014/main" id="{C0C53C43-A984-4628-A0A9-2938EF6C0FD3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11" name="图片 84">
              <a:extLst>
                <a:ext uri="{FF2B5EF4-FFF2-40B4-BE49-F238E27FC236}">
                  <a16:creationId xmlns:a16="http://schemas.microsoft.com/office/drawing/2014/main" id="{AB60B7A8-CD53-4C5F-8211-D0A435218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85">
              <a:extLst>
                <a:ext uri="{FF2B5EF4-FFF2-40B4-BE49-F238E27FC236}">
                  <a16:creationId xmlns:a16="http://schemas.microsoft.com/office/drawing/2014/main" id="{988E464F-0A2E-4747-B08B-F7E0C3A4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3F413B2-4B35-4887-867B-10E1F7FBC0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24152" r="9474" b="60648"/>
          <a:stretch/>
        </p:blipFill>
        <p:spPr>
          <a:xfrm>
            <a:off x="176932" y="519339"/>
            <a:ext cx="8115079" cy="2159775"/>
          </a:xfrm>
          <a:prstGeom prst="rect">
            <a:avLst/>
          </a:prstGeom>
        </p:spPr>
      </p:pic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5C79130-5F70-4023-BE6B-9BEBA5DE1E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47231" r="51602" b="37035"/>
          <a:stretch/>
        </p:blipFill>
        <p:spPr>
          <a:xfrm>
            <a:off x="8109131" y="519339"/>
            <a:ext cx="3847879" cy="2159775"/>
          </a:xfrm>
          <a:prstGeom prst="rect">
            <a:avLst/>
          </a:prstGeom>
        </p:spPr>
      </p:pic>
      <p:pic>
        <p:nvPicPr>
          <p:cNvPr id="19" name="Picture 1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2D9FB1-8FB2-4318-B393-918370B9B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8" t="46575" r="9942" b="37336"/>
          <a:stretch/>
        </p:blipFill>
        <p:spPr>
          <a:xfrm>
            <a:off x="176932" y="2935514"/>
            <a:ext cx="3977640" cy="2286000"/>
          </a:xfrm>
          <a:prstGeom prst="rect">
            <a:avLst/>
          </a:prstGeom>
        </p:spPr>
      </p:pic>
      <p:pic>
        <p:nvPicPr>
          <p:cNvPr id="20" name="Picture 1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4F48B5-7D3D-4E2C-A55D-DC3A81AC8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69734" r="10736" b="16387"/>
          <a:stretch/>
        </p:blipFill>
        <p:spPr>
          <a:xfrm>
            <a:off x="4051592" y="2935514"/>
            <a:ext cx="800978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9CFFB406-1F13-414C-B555-CEB80A089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50903573-3C03-4DD0-AB12-6B7CB08506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747"/>
          <a:stretch/>
        </p:blipFill>
        <p:spPr>
          <a:xfrm>
            <a:off x="205170" y="419719"/>
            <a:ext cx="11834429" cy="601856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65982D88-3936-43F6-BF90-5B8E64DC40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61"/>
          <a:stretch/>
        </p:blipFill>
        <p:spPr>
          <a:xfrm>
            <a:off x="0" y="419719"/>
            <a:ext cx="12192000" cy="6603173"/>
          </a:xfrm>
          <a:prstGeom prst="rect">
            <a:avLst/>
          </a:prstGeom>
        </p:spPr>
      </p:pic>
      <p:pic>
        <p:nvPicPr>
          <p:cNvPr id="19" name="图片 12">
            <a:extLst>
              <a:ext uri="{FF2B5EF4-FFF2-40B4-BE49-F238E27FC236}">
                <a16:creationId xmlns:a16="http://schemas.microsoft.com/office/drawing/2014/main" id="{A996B141-F238-47AD-AD22-3B38FF8B6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1433" y="2935961"/>
            <a:ext cx="7982963" cy="4153859"/>
          </a:xfrm>
          <a:prstGeom prst="rect">
            <a:avLst/>
          </a:prstGeom>
        </p:spPr>
      </p:pic>
      <p:pic>
        <p:nvPicPr>
          <p:cNvPr id="20" name="图片 14">
            <a:extLst>
              <a:ext uri="{FF2B5EF4-FFF2-40B4-BE49-F238E27FC236}">
                <a16:creationId xmlns:a16="http://schemas.microsoft.com/office/drawing/2014/main" id="{614B3663-2124-4668-99B3-5F83028DAF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6512" y="561986"/>
            <a:ext cx="1358231" cy="825500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id="{BE557874-1358-4ADF-9F5A-378A03ABF2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4809" y="736983"/>
            <a:ext cx="774591" cy="1129246"/>
          </a:xfrm>
          <a:prstGeom prst="rect">
            <a:avLst/>
          </a:prstGeom>
        </p:spPr>
      </p:pic>
      <p:sp>
        <p:nvSpPr>
          <p:cNvPr id="22" name="矩形 13">
            <a:extLst>
              <a:ext uri="{FF2B5EF4-FFF2-40B4-BE49-F238E27FC236}">
                <a16:creationId xmlns:a16="http://schemas.microsoft.com/office/drawing/2014/main" id="{0D9462C1-F308-4636-815C-D9476D788C3A}"/>
              </a:ext>
            </a:extLst>
          </p:cNvPr>
          <p:cNvSpPr/>
          <p:nvPr/>
        </p:nvSpPr>
        <p:spPr>
          <a:xfrm>
            <a:off x="3172333" y="1681847"/>
            <a:ext cx="63898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7F644E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NGHE KỂ CHUYỆN</a:t>
            </a:r>
            <a:endParaRPr lang="zh-CN" altLang="en-US" sz="5400" b="1" i="0" dirty="0">
              <a:solidFill>
                <a:srgbClr val="7F644E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45F1C-9884-4358-A8AD-69DABEF29067}"/>
              </a:ext>
            </a:extLst>
          </p:cNvPr>
          <p:cNvSpPr/>
          <p:nvPr/>
        </p:nvSpPr>
        <p:spPr>
          <a:xfrm>
            <a:off x="7600013" y="5186597"/>
            <a:ext cx="929390" cy="389744"/>
          </a:xfrm>
          <a:prstGeom prst="rect">
            <a:avLst/>
          </a:prstGeom>
          <a:solidFill>
            <a:srgbClr val="6BC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D24182-D67A-4288-AF89-FFD94E2E0190}"/>
              </a:ext>
            </a:extLst>
          </p:cNvPr>
          <p:cNvSpPr/>
          <p:nvPr/>
        </p:nvSpPr>
        <p:spPr>
          <a:xfrm>
            <a:off x="9062509" y="5051845"/>
            <a:ext cx="711078" cy="389744"/>
          </a:xfrm>
          <a:prstGeom prst="rect">
            <a:avLst/>
          </a:prstGeom>
          <a:solidFill>
            <a:srgbClr val="6BC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126</Words>
  <Application>Microsoft Office PowerPoint</Application>
  <PresentationFormat>Widescreen</PresentationFormat>
  <Paragraphs>18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UTM Avo</vt:lpstr>
      <vt:lpstr>Times New Roman</vt:lpstr>
      <vt:lpstr>Calibri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72</cp:revision>
  <dcterms:created xsi:type="dcterms:W3CDTF">2021-11-01T08:16:43Z</dcterms:created>
  <dcterms:modified xsi:type="dcterms:W3CDTF">2024-03-18T16:55:55Z</dcterms:modified>
</cp:coreProperties>
</file>