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390" r:id="rId3"/>
    <p:sldId id="380" r:id="rId4"/>
    <p:sldId id="393" r:id="rId5"/>
    <p:sldId id="257" r:id="rId6"/>
    <p:sldId id="395" r:id="rId7"/>
    <p:sldId id="396" r:id="rId8"/>
    <p:sldId id="394" r:id="rId9"/>
    <p:sldId id="308" r:id="rId1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2"/>
      <p:bold r:id="rId13"/>
      <p:italic r:id="rId14"/>
      <p:boldItalic r:id="rId15"/>
    </p:embeddedFont>
    <p:embeddedFont>
      <p:font typeface="VNI-Thufap2" pitchFamily="2" charset="0"/>
      <p:regular r:id="rId1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60333" y="296399"/>
            <a:ext cx="4677331" cy="379797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5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0B356-BAD8-49B3-B3E8-1576FAC1D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0" y="0"/>
            <a:ext cx="875943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49826" y="2888350"/>
            <a:ext cx="6502400" cy="19594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24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CÔNG TRÌNH CÔNG CỘNG QUÊ EM</a:t>
            </a: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F9A77-1557-4D86-962D-65CB2668E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" y="0"/>
            <a:ext cx="91066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698F8-B45D-401B-B80C-68AAB3E2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46"/>
            <a:ext cx="9144000" cy="54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9223EE-03ED-4E75-887D-15E9F4DCE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2426"/>
          <a:stretch/>
        </p:blipFill>
        <p:spPr bwMode="auto">
          <a:xfrm>
            <a:off x="1176291" y="188096"/>
            <a:ext cx="67914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1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0B572-7144-4438-8302-640D119E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4" y="0"/>
            <a:ext cx="75660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33</Words>
  <Application>Microsoft Office PowerPoint</Application>
  <PresentationFormat>On-screen Show (16:10)</PresentationFormat>
  <Paragraphs>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VNI-Thufap2</vt:lpstr>
      <vt:lpstr>Arial</vt:lpstr>
      <vt:lpstr>Times New Roman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236</cp:revision>
  <dcterms:created xsi:type="dcterms:W3CDTF">2020-02-10T09:35:50Z</dcterms:created>
  <dcterms:modified xsi:type="dcterms:W3CDTF">2024-02-28T15:42:59Z</dcterms:modified>
</cp:coreProperties>
</file>