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380" r:id="rId3"/>
    <p:sldId id="256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404" r:id="rId14"/>
    <p:sldId id="308" r:id="rId15"/>
  </p:sldIdLst>
  <p:sldSz cx="9144000" cy="5715000" type="screen16x10"/>
  <p:notesSz cx="6858000" cy="9144000"/>
  <p:embeddedFontLst>
    <p:embeddedFont>
      <p:font typeface="#9Slide03 Arima Madurai" panose="00000500000000000000" pitchFamily="2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VNI-Thufap2"/>
      <p:regular r:id="rId22"/>
    </p:embeddedFont>
  </p:embeddedFontLst>
  <p:custDataLst>
    <p:tags r:id="rId23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0C0D"/>
    <a:srgbClr val="E72A0D"/>
    <a:srgbClr val="F39A5B"/>
    <a:srgbClr val="EAB1D3"/>
    <a:srgbClr val="57C07F"/>
    <a:srgbClr val="49834D"/>
    <a:srgbClr val="00CC00"/>
    <a:srgbClr val="B9F5D3"/>
    <a:srgbClr val="FFAE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8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1040" y="26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72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67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88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4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10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25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37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45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87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02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08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09784" y="155718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BEB51-B1F1-4566-8191-83C57DA0A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60071"/>
            <a:ext cx="9144000" cy="23948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90371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E5CF7C-89BE-4333-92BA-9C7C87390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7565"/>
            <a:ext cx="9144000" cy="5279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925176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05BBBA-F5AC-4E84-A8F8-D8DE76606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158" y="0"/>
            <a:ext cx="6177684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065446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3F0AD7-2A4F-4C7A-A099-3C1B4F431A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19" t="5365" r="-3422" b="-5365"/>
          <a:stretch/>
        </p:blipFill>
        <p:spPr>
          <a:xfrm>
            <a:off x="-1" y="0"/>
            <a:ext cx="9505091" cy="604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FBCBC51-933C-4B35-927E-01073689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689" y="134245"/>
            <a:ext cx="4374744" cy="55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7C6B17-C336-4160-8D6B-1959BF05C740}"/>
              </a:ext>
            </a:extLst>
          </p:cNvPr>
          <p:cNvSpPr txBox="1"/>
          <p:nvPr/>
        </p:nvSpPr>
        <p:spPr>
          <a:xfrm>
            <a:off x="2550989" y="2391834"/>
            <a:ext cx="3326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530C0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 nói tên các bộ phận bên ngoài cơ thể con trai hoặc con gái.</a:t>
            </a:r>
            <a:endParaRPr lang="en-GB" sz="3200" b="1" dirty="0">
              <a:solidFill>
                <a:srgbClr val="530C0D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90699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DBF7-82D4-498F-9514-C43E24DC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BC5C-DC7C-4A7B-BFB0-1625195220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DD53E-08E7-418A-81D0-6CC661C2129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B316AA-E4EA-4F9B-A133-B9F2871C7FA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C75668-856C-427C-9AE2-2B9D9650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95" y="0"/>
            <a:ext cx="83514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9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0E40A8-DF66-4652-9408-7E64436E0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90" y="1552393"/>
            <a:ext cx="5868219" cy="2610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B7D928-30EA-4BBE-A513-B5F566375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318" y="137031"/>
            <a:ext cx="6141700" cy="5577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74211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d Shoulders Knees And Toes (2019) - Noodle &amp; Pals - Super Simple Songs">
            <a:hlinkClick r:id="" action="ppaction://media"/>
            <a:extLst>
              <a:ext uri="{FF2B5EF4-FFF2-40B4-BE49-F238E27FC236}">
                <a16:creationId xmlns:a16="http://schemas.microsoft.com/office/drawing/2014/main" id="{F75943C9-3107-4760-BFD0-998B366AE2D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9645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CE01D8-300C-4649-BE29-E9BB1BC83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870" y="0"/>
            <a:ext cx="4664260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50685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2E91B-59CE-46B6-85DB-B19E4A8B2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09" y="128206"/>
            <a:ext cx="8459381" cy="54585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79174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5E2817-F589-4829-AD4C-D296EEB3F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67" y="280628"/>
            <a:ext cx="8526065" cy="5153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42830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A661E-0362-4CB9-913E-FCC899C6B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248" y="3617462"/>
            <a:ext cx="9144000" cy="1389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C74245-316F-4D7D-8F56-DB77C24004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0" r="7594" b="50000"/>
          <a:stretch/>
        </p:blipFill>
        <p:spPr>
          <a:xfrm>
            <a:off x="0" y="273944"/>
            <a:ext cx="4438997" cy="2838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73F49-121F-4FD7-910A-A8B205ABC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0" t="52121" r="7774" b="-2121"/>
          <a:stretch/>
        </p:blipFill>
        <p:spPr>
          <a:xfrm>
            <a:off x="4671755" y="273944"/>
            <a:ext cx="4438997" cy="28388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84036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C12FF8F-D1C1-4910-97B4-96733EFFB32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4928</TotalTime>
  <Words>58</Words>
  <Application>Microsoft Office PowerPoint</Application>
  <PresentationFormat>On-screen Show (16:10)</PresentationFormat>
  <Paragraphs>19</Paragraphs>
  <Slides>14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VNI-Thufap2</vt:lpstr>
      <vt:lpstr>Calibri</vt:lpstr>
      <vt:lpstr>#9Slide03 Arima Madurai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Phan Thị Thanh Hoa</cp:lastModifiedBy>
  <cp:revision>177</cp:revision>
  <dcterms:created xsi:type="dcterms:W3CDTF">2020-02-10T09:35:50Z</dcterms:created>
  <dcterms:modified xsi:type="dcterms:W3CDTF">2022-02-10T17:33:54Z</dcterms:modified>
</cp:coreProperties>
</file>