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380" r:id="rId3"/>
    <p:sldId id="256" r:id="rId4"/>
    <p:sldId id="379" r:id="rId5"/>
    <p:sldId id="381" r:id="rId6"/>
    <p:sldId id="382" r:id="rId7"/>
    <p:sldId id="383" r:id="rId8"/>
    <p:sldId id="384" r:id="rId9"/>
    <p:sldId id="385" r:id="rId10"/>
    <p:sldId id="386" r:id="rId11"/>
    <p:sldId id="308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</p:embeddedFontLst>
  <p:custDataLst>
    <p:tags r:id="rId1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5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DBF7-82D4-498F-9514-C43E24D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BC5C-DC7C-4A7B-BFB0-162519522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D53E-08E7-418A-81D0-6CC661C2129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316AA-E4EA-4F9B-A133-B9F2871C7FA7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34CC2-1ECC-4D9C-A1A1-D82FCE98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12" y="0"/>
            <a:ext cx="83097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D3E61-A8E7-478D-8DEC-15A0EC285E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55" r="9549"/>
          <a:stretch/>
        </p:blipFill>
        <p:spPr>
          <a:xfrm>
            <a:off x="361322" y="838177"/>
            <a:ext cx="8175849" cy="4340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7018E-0E95-47C1-9B64-F8E4FEA50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81" y="0"/>
            <a:ext cx="330323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4DAD2-30B8-46F5-A951-2FC47877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17" y="0"/>
            <a:ext cx="727296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677B6-74B2-46ED-AF42-13DA52A5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3" y="252049"/>
            <a:ext cx="6373114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7FAE0-B72C-4CE8-8E70-928CB9AC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378"/>
            <a:ext cx="9144000" cy="15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A8827-D2F6-41F2-AE27-DD695884B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928"/>
            <a:ext cx="9144000" cy="31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3516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4838</TotalTime>
  <Words>32</Words>
  <Application>Microsoft Office PowerPoint</Application>
  <PresentationFormat>On-screen Show (16:10)</PresentationFormat>
  <Paragraphs>8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VNI-Thufap2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174</cp:revision>
  <dcterms:created xsi:type="dcterms:W3CDTF">2020-02-10T09:35:50Z</dcterms:created>
  <dcterms:modified xsi:type="dcterms:W3CDTF">2022-01-19T06:56:24Z</dcterms:modified>
</cp:coreProperties>
</file>