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380" r:id="rId3"/>
    <p:sldId id="256" r:id="rId4"/>
    <p:sldId id="389" r:id="rId5"/>
    <p:sldId id="387" r:id="rId6"/>
    <p:sldId id="388" r:id="rId7"/>
    <p:sldId id="308" r:id="rId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NI-Thufap2"/>
      <p:regular r:id="rId14"/>
    </p:embeddedFont>
  </p:embeddedFontLst>
  <p:custDataLst>
    <p:tags r:id="rId15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740" y="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DBF7-82D4-498F-9514-C43E24DC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CBC5C-DC7C-4A7B-BFB0-1625195220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DD53E-08E7-418A-81D0-6CC661C2129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316AA-E4EA-4F9B-A133-B9F2871C7FA7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34CC2-1ECC-4D9C-A1A1-D82FCE984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2" y="0"/>
            <a:ext cx="83097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9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45E5FB-2321-46E9-A1C2-0A538307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5"/>
          <a:stretch/>
        </p:blipFill>
        <p:spPr>
          <a:xfrm>
            <a:off x="232757" y="601247"/>
            <a:ext cx="8522789" cy="429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29CDE8-C63A-42E0-A199-D9851CC7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63" y="0"/>
            <a:ext cx="430367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8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29BEF-A50C-410C-82AB-7953CC51E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06" y="1214208"/>
            <a:ext cx="6544588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40180-E2BA-40C1-ADC4-36840689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95" y="1528577"/>
            <a:ext cx="6154009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0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4824</TotalTime>
  <Words>32</Words>
  <Application>Microsoft Office PowerPoint</Application>
  <PresentationFormat>On-screen Show (16:10)</PresentationFormat>
  <Paragraphs>8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174</cp:revision>
  <dcterms:created xsi:type="dcterms:W3CDTF">2020-02-10T09:35:50Z</dcterms:created>
  <dcterms:modified xsi:type="dcterms:W3CDTF">2022-01-19T06:23:48Z</dcterms:modified>
</cp:coreProperties>
</file>