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03" r:id="rId2"/>
    <p:sldId id="324" r:id="rId3"/>
    <p:sldId id="326" r:id="rId4"/>
    <p:sldId id="328" r:id="rId5"/>
    <p:sldId id="329" r:id="rId6"/>
    <p:sldId id="327" r:id="rId7"/>
    <p:sldId id="334" r:id="rId8"/>
    <p:sldId id="332" r:id="rId9"/>
    <p:sldId id="330" r:id="rId10"/>
    <p:sldId id="331" r:id="rId11"/>
    <p:sldId id="336" r:id="rId12"/>
    <p:sldId id="337" r:id="rId13"/>
    <p:sldId id="339" r:id="rId14"/>
    <p:sldId id="340" r:id="rId15"/>
    <p:sldId id="341" r:id="rId16"/>
    <p:sldId id="270" r:id="rId17"/>
  </p:sldIdLst>
  <p:sldSz cx="12192000" cy="6858000"/>
  <p:notesSz cx="6858000" cy="9144000"/>
  <p:embeddedFontLst>
    <p:embeddedFont>
      <p:font typeface="HP001 4 hàng" panose="020B060305030202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31"/>
    <a:srgbClr val="0C471A"/>
    <a:srgbClr val="FFCC1E"/>
    <a:srgbClr val="FF7901"/>
    <a:srgbClr val="F7F7F7"/>
    <a:srgbClr val="074736"/>
    <a:srgbClr val="FFBC97"/>
    <a:srgbClr val="F0BB63"/>
    <a:srgbClr val="F4EEA9"/>
    <a:srgbClr val="F7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03207" y="1581229"/>
            <a:ext cx="896591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112, 113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62341" y="68953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bảng</a:t>
            </a:r>
            <a:r>
              <a:rPr lang="en-US" sz="4000" dirty="0">
                <a:solidFill>
                  <a:srgbClr val="126631"/>
                </a:solidFill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0EEA6-7085-42DB-B3BB-119652B0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389" y="1471117"/>
            <a:ext cx="8866282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44633" y="66281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D4D80-A134-4FBB-B908-C3E3BCB4F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13" y="1536829"/>
            <a:ext cx="8684419" cy="4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904468" y="66213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15B1A-CD41-41B9-80AC-A109CB8AB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60" y="1567799"/>
            <a:ext cx="8736194" cy="50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884237" y="607285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6A9C8-63BA-4CAF-90BC-1457B0DE8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515" y="1461175"/>
            <a:ext cx="8807823" cy="50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80183" y="59526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vở luyện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01D5A-A5B5-49CE-8043-D7002A47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51" y="1466067"/>
            <a:ext cx="3949660" cy="5213492"/>
          </a:xfrm>
          <a:prstGeom prst="rect">
            <a:avLst/>
          </a:prstGeom>
        </p:spPr>
      </p:pic>
      <p:pic>
        <p:nvPicPr>
          <p:cNvPr id="9" name="13">
            <a:extLst>
              <a:ext uri="{FF2B5EF4-FFF2-40B4-BE49-F238E27FC236}">
                <a16:creationId xmlns:a16="http://schemas.microsoft.com/office/drawing/2014/main" id="{C2C44092-2EF2-4E5B-8824-C5E588E54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329" y="4779437"/>
            <a:ext cx="1919659" cy="1905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E5AEC-4B88-44A7-AA72-A5E1B183E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212" y="2035045"/>
            <a:ext cx="7020086" cy="1132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7C0D9-55F5-4AA4-8D7E-4E7044B4E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903" y="3429001"/>
            <a:ext cx="7020086" cy="11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43DAD-6D68-4D6D-84B2-45BC66F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02" y="419262"/>
            <a:ext cx="12245502" cy="643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392C6-34E9-414E-883F-3D1788AFAC86}"/>
              </a:ext>
            </a:extLst>
          </p:cNvPr>
          <p:cNvSpPr txBox="1"/>
          <p:nvPr/>
        </p:nvSpPr>
        <p:spPr>
          <a:xfrm>
            <a:off x="2627291" y="3121107"/>
            <a:ext cx="554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C471A"/>
                </a:solidFill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EFE1A-00D6-4A0F-9675-D9F08203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10268" y="2209933"/>
            <a:ext cx="1112495" cy="134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1B1AC-CD5E-4E3A-AE86-B95231A9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4097981" y="1149650"/>
            <a:ext cx="1212886" cy="156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3F914F-9A4B-48C9-A765-B552622AF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6123220" y="1774665"/>
            <a:ext cx="806809" cy="1006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39FC4-A906-414A-B254-335354C08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295609" y="1157616"/>
            <a:ext cx="720398" cy="1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oa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2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cái loa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313579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036905" y="3441953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chích choè</a:t>
            </a:r>
          </a:p>
        </p:txBody>
      </p:sp>
    </p:spTree>
    <p:extLst>
      <p:ext uri="{BB962C8B-B14F-4D97-AF65-F5344CB8AC3E}">
        <p14:creationId xmlns:p14="http://schemas.microsoft.com/office/powerpoint/2010/main" val="3885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ưu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77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con cừu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313579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ươu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587817" y="3449466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hươu sao</a:t>
            </a:r>
          </a:p>
        </p:txBody>
      </p:sp>
    </p:spTree>
    <p:extLst>
      <p:ext uri="{BB962C8B-B14F-4D97-AF65-F5344CB8AC3E}">
        <p14:creationId xmlns:p14="http://schemas.microsoft.com/office/powerpoint/2010/main" val="1996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6ED86-D6A9-461E-BCB4-C4094A7A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66" y="1569800"/>
            <a:ext cx="10915531" cy="1597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9588A-8F0A-4AB8-9425-E865F30BC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66" y="3637634"/>
            <a:ext cx="10901356" cy="15083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074097" y="60615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Nhận xét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D18F2B5D-0C50-4654-B4C6-3CB2A186E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340507"/>
            <a:ext cx="10765049" cy="15921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52A0F2-0E06-4123-AC18-30020826EE26}"/>
              </a:ext>
            </a:extLst>
          </p:cNvPr>
          <p:cNvSpPr/>
          <p:nvPr/>
        </p:nvSpPr>
        <p:spPr>
          <a:xfrm>
            <a:off x="4074097" y="526640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25634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D18F2B5D-0C50-4654-B4C6-3CB2A186E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6" y="5368499"/>
            <a:ext cx="10765049" cy="15921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745DF-A340-4BA2-A6B0-C09DCF4CB241}"/>
              </a:ext>
            </a:extLst>
          </p:cNvPr>
          <p:cNvSpPr/>
          <p:nvPr/>
        </p:nvSpPr>
        <p:spPr>
          <a:xfrm>
            <a:off x="4085456" y="526640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32641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">
            <a:extLst>
              <a:ext uri="{FF2B5EF4-FFF2-40B4-BE49-F238E27FC236}">
                <a16:creationId xmlns:a16="http://schemas.microsoft.com/office/drawing/2014/main" id="{F2E37472-83E8-4339-AF8B-A35890F6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62"/>
            <a:ext cx="12192000" cy="6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0DFA-2F85-495B-B2F6-BD84A37484B7}"/>
              </a:ext>
            </a:extLst>
          </p:cNvPr>
          <p:cNvSpPr txBox="1"/>
          <p:nvPr/>
        </p:nvSpPr>
        <p:spPr>
          <a:xfrm>
            <a:off x="1933059" y="2533984"/>
            <a:ext cx="4393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26631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399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93</Words>
  <Application>Microsoft Office PowerPoint</Application>
  <PresentationFormat>Widescreen</PresentationFormat>
  <Paragraphs>44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UTM Avo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102</cp:revision>
  <dcterms:created xsi:type="dcterms:W3CDTF">2021-11-01T08:16:43Z</dcterms:created>
  <dcterms:modified xsi:type="dcterms:W3CDTF">2024-02-21T05:01:48Z</dcterms:modified>
</cp:coreProperties>
</file>