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80" r:id="rId2"/>
    <p:sldId id="256" r:id="rId3"/>
    <p:sldId id="365" r:id="rId4"/>
    <p:sldId id="330" r:id="rId5"/>
    <p:sldId id="374" r:id="rId6"/>
    <p:sldId id="382" r:id="rId7"/>
    <p:sldId id="383" r:id="rId8"/>
    <p:sldId id="384" r:id="rId9"/>
    <p:sldId id="385" r:id="rId10"/>
    <p:sldId id="386" r:id="rId11"/>
    <p:sldId id="387" r:id="rId12"/>
    <p:sldId id="372" r:id="rId13"/>
    <p:sldId id="373" r:id="rId14"/>
    <p:sldId id="380" r:id="rId15"/>
    <p:sldId id="366" r:id="rId16"/>
    <p:sldId id="367" r:id="rId17"/>
    <p:sldId id="350" r:id="rId18"/>
  </p:sldIdLst>
  <p:sldSz cx="9144000" cy="5715000" type="screen16x10"/>
  <p:notesSz cx="6858000" cy="9144000"/>
  <p:embeddedFontLst>
    <p:embeddedFont>
      <p:font typeface="Tahoma" pitchFamily="34" charset="0"/>
      <p:regular r:id="rId20"/>
      <p:bold r:id="rId21"/>
    </p:embeddedFont>
    <p:embeddedFont>
      <p:font typeface="Arial Black" pitchFamily="34" charset="0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宋体" pitchFamily="2" charset="-122"/>
      <p:regular r:id="rId27"/>
    </p:embeddedFont>
    <p:embeddedFont>
      <p:font typeface=".VnAvant" pitchFamily="34" charset="0"/>
      <p:regular r:id="rId28"/>
      <p:bold r:id="rId29"/>
      <p:italic r:id="rId30"/>
      <p:boldItalic r:id="rId3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4.gif"/><Relationship Id="rId12" Type="http://schemas.openxmlformats.org/officeDocument/2006/relationships/image" Target="../media/image26.gif"/><Relationship Id="rId17" Type="http://schemas.openxmlformats.org/officeDocument/2006/relationships/image" Target="../media/image35.jpg"/><Relationship Id="rId2" Type="http://schemas.openxmlformats.org/officeDocument/2006/relationships/audio" Target="../media/audio1.wav"/><Relationship Id="rId16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5.gif"/><Relationship Id="rId5" Type="http://schemas.openxmlformats.org/officeDocument/2006/relationships/image" Target="../media/image30.jpeg"/><Relationship Id="rId15" Type="http://schemas.openxmlformats.org/officeDocument/2006/relationships/image" Target="../media/image17.png"/><Relationship Id="rId10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image" Target="../media/image14.gif"/><Relationship Id="rId1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26.gif"/><Relationship Id="rId18" Type="http://schemas.openxmlformats.org/officeDocument/2006/relationships/image" Target="../media/image37.jpg"/><Relationship Id="rId3" Type="http://schemas.openxmlformats.org/officeDocument/2006/relationships/audio" Target="../media/audio1.wav"/><Relationship Id="rId7" Type="http://schemas.openxmlformats.org/officeDocument/2006/relationships/image" Target="../media/image24.gif"/><Relationship Id="rId12" Type="http://schemas.openxmlformats.org/officeDocument/2006/relationships/image" Target="../media/image25.gif"/><Relationship Id="rId17" Type="http://schemas.microsoft.com/office/2007/relationships/hdphoto" Target="../media/hdphoto4.wdp"/><Relationship Id="rId2" Type="http://schemas.openxmlformats.org/officeDocument/2006/relationships/audio" Target="../media/audio2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3.gif"/><Relationship Id="rId5" Type="http://schemas.openxmlformats.org/officeDocument/2006/relationships/image" Target="../media/image30.jpeg"/><Relationship Id="rId15" Type="http://schemas.openxmlformats.org/officeDocument/2006/relationships/image" Target="../media/image17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27.gif"/><Relationship Id="rId14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7.wav"/><Relationship Id="rId18" Type="http://schemas.openxmlformats.org/officeDocument/2006/relationships/image" Target="../media/image40.gif"/><Relationship Id="rId26" Type="http://schemas.openxmlformats.org/officeDocument/2006/relationships/image" Target="../media/image48.gif"/><Relationship Id="rId3" Type="http://schemas.openxmlformats.org/officeDocument/2006/relationships/tags" Target="../tags/tag6.xml"/><Relationship Id="rId21" Type="http://schemas.openxmlformats.org/officeDocument/2006/relationships/image" Target="../media/image43.gif"/><Relationship Id="rId7" Type="http://schemas.openxmlformats.org/officeDocument/2006/relationships/tags" Target="../tags/tag10.xml"/><Relationship Id="rId12" Type="http://schemas.openxmlformats.org/officeDocument/2006/relationships/audio" Target="../media/audio6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7.gif"/><Relationship Id="rId2" Type="http://schemas.openxmlformats.org/officeDocument/2006/relationships/tags" Target="../tags/tag5.xml"/><Relationship Id="rId16" Type="http://schemas.openxmlformats.org/officeDocument/2006/relationships/audio" Target="../media/audio10.wav"/><Relationship Id="rId20" Type="http://schemas.openxmlformats.org/officeDocument/2006/relationships/image" Target="../media/image42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5.wav"/><Relationship Id="rId24" Type="http://schemas.openxmlformats.org/officeDocument/2006/relationships/image" Target="../media/image46.gif"/><Relationship Id="rId5" Type="http://schemas.openxmlformats.org/officeDocument/2006/relationships/tags" Target="../tags/tag8.xml"/><Relationship Id="rId15" Type="http://schemas.openxmlformats.org/officeDocument/2006/relationships/audio" Target="../media/audio9.wav"/><Relationship Id="rId23" Type="http://schemas.openxmlformats.org/officeDocument/2006/relationships/image" Target="../media/image45.gif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41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8.wav"/><Relationship Id="rId22" Type="http://schemas.openxmlformats.org/officeDocument/2006/relationships/image" Target="../media/image44.gif"/><Relationship Id="rId27" Type="http://schemas.openxmlformats.org/officeDocument/2006/relationships/image" Target="../media/image4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7.wav"/><Relationship Id="rId18" Type="http://schemas.openxmlformats.org/officeDocument/2006/relationships/image" Target="../media/image40.gif"/><Relationship Id="rId26" Type="http://schemas.openxmlformats.org/officeDocument/2006/relationships/image" Target="../media/image48.gif"/><Relationship Id="rId3" Type="http://schemas.openxmlformats.org/officeDocument/2006/relationships/tags" Target="../tags/tag14.xml"/><Relationship Id="rId21" Type="http://schemas.openxmlformats.org/officeDocument/2006/relationships/image" Target="../media/image43.gif"/><Relationship Id="rId7" Type="http://schemas.openxmlformats.org/officeDocument/2006/relationships/tags" Target="../tags/tag18.xml"/><Relationship Id="rId12" Type="http://schemas.openxmlformats.org/officeDocument/2006/relationships/audio" Target="../media/audio6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7.gif"/><Relationship Id="rId2" Type="http://schemas.openxmlformats.org/officeDocument/2006/relationships/tags" Target="../tags/tag13.xml"/><Relationship Id="rId16" Type="http://schemas.openxmlformats.org/officeDocument/2006/relationships/audio" Target="../media/audio10.wav"/><Relationship Id="rId20" Type="http://schemas.openxmlformats.org/officeDocument/2006/relationships/image" Target="../media/image42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5.wav"/><Relationship Id="rId24" Type="http://schemas.openxmlformats.org/officeDocument/2006/relationships/image" Target="../media/image46.gif"/><Relationship Id="rId5" Type="http://schemas.openxmlformats.org/officeDocument/2006/relationships/tags" Target="../tags/tag16.xml"/><Relationship Id="rId15" Type="http://schemas.openxmlformats.org/officeDocument/2006/relationships/audio" Target="../media/audio9.wav"/><Relationship Id="rId23" Type="http://schemas.openxmlformats.org/officeDocument/2006/relationships/image" Target="../media/image45.gif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41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8.wav"/><Relationship Id="rId22" Type="http://schemas.openxmlformats.org/officeDocument/2006/relationships/image" Target="../media/image44.gif"/><Relationship Id="rId27" Type="http://schemas.openxmlformats.org/officeDocument/2006/relationships/image" Target="../media/image5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.wmf"/><Relationship Id="rId5" Type="http://schemas.openxmlformats.org/officeDocument/2006/relationships/image" Target="../media/image51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gif"/><Relationship Id="rId12" Type="http://schemas.openxmlformats.org/officeDocument/2006/relationships/image" Target="../media/image19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7.gif"/><Relationship Id="rId18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12" Type="http://schemas.openxmlformats.org/officeDocument/2006/relationships/image" Target="../media/image26.gif"/><Relationship Id="rId17" Type="http://schemas.openxmlformats.org/officeDocument/2006/relationships/image" Target="../media/image29.gif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5.gif"/><Relationship Id="rId5" Type="http://schemas.openxmlformats.org/officeDocument/2006/relationships/audio" Target="../media/audio4.wav"/><Relationship Id="rId15" Type="http://schemas.microsoft.com/office/2007/relationships/hdphoto" Target="../media/hdphoto4.wdp"/><Relationship Id="rId10" Type="http://schemas.openxmlformats.org/officeDocument/2006/relationships/image" Target="../media/image13.gif"/><Relationship Id="rId19" Type="http://schemas.openxmlformats.org/officeDocument/2006/relationships/image" Target="../media/image31.jpg"/><Relationship Id="rId4" Type="http://schemas.openxmlformats.org/officeDocument/2006/relationships/audio" Target="../media/audio3.wav"/><Relationship Id="rId9" Type="http://schemas.openxmlformats.org/officeDocument/2006/relationships/image" Target="../media/image14.gif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7.gif"/><Relationship Id="rId18" Type="http://schemas.openxmlformats.org/officeDocument/2006/relationships/image" Target="../media/image33.jpg"/><Relationship Id="rId3" Type="http://schemas.openxmlformats.org/officeDocument/2006/relationships/audio" Target="../media/audio4.wav"/><Relationship Id="rId7" Type="http://schemas.microsoft.com/office/2007/relationships/hdphoto" Target="../media/hdphoto3.wdp"/><Relationship Id="rId12" Type="http://schemas.openxmlformats.org/officeDocument/2006/relationships/image" Target="../media/image26.gif"/><Relationship Id="rId17" Type="http://schemas.openxmlformats.org/officeDocument/2006/relationships/image" Target="../media/image32.gif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25.gif"/><Relationship Id="rId5" Type="http://schemas.openxmlformats.org/officeDocument/2006/relationships/audio" Target="../media/audio3.wav"/><Relationship Id="rId15" Type="http://schemas.microsoft.com/office/2007/relationships/hdphoto" Target="../media/hdphoto4.wdp"/><Relationship Id="rId10" Type="http://schemas.openxmlformats.org/officeDocument/2006/relationships/image" Target="../media/image13.gif"/><Relationship Id="rId4" Type="http://schemas.openxmlformats.org/officeDocument/2006/relationships/audio" Target="../media/audio2.wav"/><Relationship Id="rId9" Type="http://schemas.openxmlformats.org/officeDocument/2006/relationships/image" Target="../media/image14.gif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 Box 99"/>
          <p:cNvSpPr txBox="1">
            <a:spLocks noChangeArrowheads="1"/>
          </p:cNvSpPr>
          <p:nvPr/>
        </p:nvSpPr>
        <p:spPr bwMode="auto">
          <a:xfrm>
            <a:off x="854558" y="201124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70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0" y="2846763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8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4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70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675742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Bevel 39"/>
          <p:cNvSpPr/>
          <p:nvPr/>
        </p:nvSpPr>
        <p:spPr>
          <a:xfrm>
            <a:off x="2198064" y="956491"/>
            <a:ext cx="12559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66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198063" y="2018857"/>
            <a:ext cx="129794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76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6990726" y="941976"/>
            <a:ext cx="1314984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86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Bevel 30"/>
          <p:cNvSpPr/>
          <p:nvPr/>
        </p:nvSpPr>
        <p:spPr>
          <a:xfrm>
            <a:off x="7006522" y="1943071"/>
            <a:ext cx="1314984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90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29"/>
          <a:stretch/>
        </p:blipFill>
        <p:spPr>
          <a:xfrm>
            <a:off x="3851106" y="869407"/>
            <a:ext cx="2867025" cy="183872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219200" y="148167"/>
            <a:ext cx="7735614" cy="534004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Em hãy </a:t>
            </a:r>
            <a:r>
              <a:rPr lang="en-US" sz="2800" b="1" dirty="0" err="1" smtClean="0">
                <a:solidFill>
                  <a:srgbClr val="FFFF00"/>
                </a:solidFill>
              </a:rPr>
              <a:t>cho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biết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nhiêu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khối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lập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phương</a:t>
            </a:r>
            <a:r>
              <a:rPr lang="en-US" sz="2800" b="1" dirty="0" smtClean="0">
                <a:solidFill>
                  <a:srgbClr val="FFFF00"/>
                </a:solidFill>
              </a:rPr>
              <a:t>?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2" y="3690207"/>
            <a:ext cx="1580783" cy="1196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3660253"/>
            <a:ext cx="1580782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0" y="2368199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28796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3610072"/>
            <a:ext cx="1073146" cy="1091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70" y="4449254"/>
            <a:ext cx="685859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14150" y="448261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30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Bevel 39"/>
          <p:cNvSpPr/>
          <p:nvPr/>
        </p:nvSpPr>
        <p:spPr>
          <a:xfrm>
            <a:off x="2066530" y="1089286"/>
            <a:ext cx="157955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78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7144799" y="1147341"/>
            <a:ext cx="157955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84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2066530" y="2043470"/>
            <a:ext cx="157955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90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Bevel 42"/>
          <p:cNvSpPr/>
          <p:nvPr/>
        </p:nvSpPr>
        <p:spPr>
          <a:xfrm>
            <a:off x="7169821" y="2057583"/>
            <a:ext cx="157955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94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Em hãy </a:t>
            </a:r>
            <a:r>
              <a:rPr lang="en-US" sz="2800" b="1" dirty="0" err="1" smtClean="0">
                <a:solidFill>
                  <a:srgbClr val="FFFF00"/>
                </a:solidFill>
              </a:rPr>
              <a:t>cho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biết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nhiêu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khối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lập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phương</a:t>
            </a:r>
            <a:r>
              <a:rPr lang="en-US" sz="2800" b="1" dirty="0" smtClean="0">
                <a:solidFill>
                  <a:srgbClr val="FFFF00"/>
                </a:solidFill>
              </a:rPr>
              <a:t>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3"/>
          <a:stretch/>
        </p:blipFill>
        <p:spPr>
          <a:xfrm>
            <a:off x="3811565" y="1055897"/>
            <a:ext cx="3181350" cy="18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88" y="143330"/>
            <a:ext cx="428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553" y="685267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9067" y="125552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9457" y="126278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71,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0819" y="125553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72,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0237" y="126279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73,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5141" y="12555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74,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5531" y="126280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75,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1407" y="125554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76,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1797" y="126280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77,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7673" y="125555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78,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3549" y="126281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79,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9425" y="125555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299" y="2042329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1813" y="261259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62203" y="261985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81,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93565" y="261259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82,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82983" y="261985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83,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7887" y="261260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84,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18277" y="261986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85,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64153" y="261260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86,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24543" y="261986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87,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0419" y="261261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88,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16295" y="261987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89,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62171" y="261262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2531" y="3326821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0045" y="389708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40435" y="390434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91,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71797" y="389708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92,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61215" y="390434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93,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36119" y="389709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94,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96509" y="390435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95,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42385" y="389710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96,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02775" y="390436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97,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48651" y="389710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98,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94527" y="390436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99,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40403" y="389711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99,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87" y="143330"/>
            <a:ext cx="828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6" y="687351"/>
            <a:ext cx="8868228" cy="25057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46367" y="114663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8244" y="114663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2461" y="114830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46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35500" y="116003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3636" y="116003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8414" y="176746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11819" y="177584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45064" y="178198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6768" y="179036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57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47613" y="17987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1142" y="181867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1296" y="239021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47763" y="241172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52461" y="241172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66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26037" y="239738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54717" y="241172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70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0" b="17284"/>
          <a:stretch/>
        </p:blipFill>
        <p:spPr>
          <a:xfrm>
            <a:off x="1804683" y="0"/>
            <a:ext cx="5757262" cy="572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7620" y="3236686"/>
            <a:ext cx="24913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3: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76578"/>
            <a:ext cx="2865664" cy="5040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a 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48998" y="98951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28593" y="4644806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67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34965" y="4644806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80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86425" y="3812578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76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87576" y="3813549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66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756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82" y="1844147"/>
            <a:ext cx="6744154" cy="13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3913414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76578"/>
            <a:ext cx="2865664" cy="5040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b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499608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70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4100680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65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44940" y="4100680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A. 75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629502" y="4961177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80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756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78026" y="960491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ấm?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6" y="1541859"/>
            <a:ext cx="4207051" cy="228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2158" y="1190158"/>
            <a:ext cx="5762180" cy="2873829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45</a:t>
            </a:r>
            <a:endParaRPr lang="en-US" sz="32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 SỐ CÓ HAI CHỮ SỐ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(TỪ 71 ĐẾN 99)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5488" y="101598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768813"/>
            <a:ext cx="89439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538056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534633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81196" y="1476957"/>
            <a:ext cx="4215034" cy="2558716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 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72" y="1460745"/>
            <a:ext cx="4771570" cy="254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86" y="1789113"/>
            <a:ext cx="55356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0" y="2368199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9" y="2776371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A                        B                    C    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4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95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9" y="3741293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4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9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30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Em hãy </a:t>
            </a:r>
            <a:r>
              <a:rPr lang="en-US" sz="2800" b="1" dirty="0" err="1" smtClean="0">
                <a:solidFill>
                  <a:srgbClr val="FFFF00"/>
                </a:solidFill>
              </a:rPr>
              <a:t>cho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biết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nhiêu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khối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lập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phương</a:t>
            </a:r>
            <a:r>
              <a:rPr lang="en-US" sz="2800" b="1" dirty="0" smtClean="0">
                <a:solidFill>
                  <a:srgbClr val="FFFF00"/>
                </a:solidFill>
              </a:rPr>
              <a:t>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179424" y="1219912"/>
            <a:ext cx="129394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A. 52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184380" y="2198177"/>
            <a:ext cx="1277550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73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6971139" y="1219911"/>
            <a:ext cx="129394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C.  63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6952676" y="2183662"/>
            <a:ext cx="129394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D. 83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3877292" y="1084379"/>
            <a:ext cx="2696129" cy="188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8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3" y="2846686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3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9" y="3741293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4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3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4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0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30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Bevel 34"/>
          <p:cNvSpPr/>
          <p:nvPr/>
        </p:nvSpPr>
        <p:spPr>
          <a:xfrm>
            <a:off x="2434976" y="1174302"/>
            <a:ext cx="1445604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77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Bevel 35"/>
          <p:cNvSpPr/>
          <p:nvPr/>
        </p:nvSpPr>
        <p:spPr>
          <a:xfrm>
            <a:off x="2374832" y="2354958"/>
            <a:ext cx="147107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67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Bevel 37"/>
          <p:cNvSpPr/>
          <p:nvPr/>
        </p:nvSpPr>
        <p:spPr>
          <a:xfrm>
            <a:off x="7164075" y="1163741"/>
            <a:ext cx="147107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74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/>
        </p:nvSpPr>
        <p:spPr>
          <a:xfrm>
            <a:off x="7184161" y="2311417"/>
            <a:ext cx="147107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80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Em hãy </a:t>
            </a:r>
            <a:r>
              <a:rPr lang="en-US" sz="2800" b="1" dirty="0" err="1" smtClean="0">
                <a:solidFill>
                  <a:srgbClr val="FFFF00"/>
                </a:solidFill>
              </a:rPr>
              <a:t>cho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biết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nhiêu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khối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lập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phương</a:t>
            </a:r>
            <a:r>
              <a:rPr lang="en-US" sz="2800" b="1" dirty="0" smtClean="0">
                <a:solidFill>
                  <a:srgbClr val="FFFF00"/>
                </a:solidFill>
              </a:rPr>
              <a:t>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5"/>
          <a:stretch/>
        </p:blipFill>
        <p:spPr>
          <a:xfrm>
            <a:off x="4179490" y="1144846"/>
            <a:ext cx="2628900" cy="185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8" grpId="0" animBg="1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2988</TotalTime>
  <Words>404</Words>
  <Application>Microsoft Office PowerPoint</Application>
  <PresentationFormat>On-screen Show (16:10)</PresentationFormat>
  <Paragraphs>110</Paragraphs>
  <Slides>17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Tahoma</vt:lpstr>
      <vt:lpstr>Arial Black</vt:lpstr>
      <vt:lpstr>Calibri</vt:lpstr>
      <vt:lpstr>宋体</vt:lpstr>
      <vt:lpstr>.VnAvant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245</cp:revision>
  <dcterms:created xsi:type="dcterms:W3CDTF">2020-02-10T09:35:50Z</dcterms:created>
  <dcterms:modified xsi:type="dcterms:W3CDTF">2021-01-24T23:26:11Z</dcterms:modified>
</cp:coreProperties>
</file>