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11" r:id="rId1"/>
  </p:sldMasterIdLst>
  <p:notesMasterIdLst>
    <p:notesMasterId r:id="rId13"/>
  </p:notesMasterIdLst>
  <p:sldIdLst>
    <p:sldId id="397" r:id="rId2"/>
    <p:sldId id="277" r:id="rId3"/>
    <p:sldId id="306" r:id="rId4"/>
    <p:sldId id="328" r:id="rId5"/>
    <p:sldId id="373" r:id="rId6"/>
    <p:sldId id="331" r:id="rId7"/>
    <p:sldId id="292" r:id="rId8"/>
    <p:sldId id="321" r:id="rId9"/>
    <p:sldId id="322" r:id="rId10"/>
    <p:sldId id="301" r:id="rId11"/>
    <p:sldId id="270" r:id="rId12"/>
  </p:sldIdLst>
  <p:sldSz cx="12192000" cy="6858000"/>
  <p:notesSz cx="6858000" cy="9144000"/>
  <p:embeddedFontLst>
    <p:embeddedFont>
      <p:font typeface="等线" panose="02010600030101010101" pitchFamily="2" charset="-122"/>
      <p:regular r:id="rId14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HP001 4 hàng" panose="020B0603050302020204" pitchFamily="34" charset="0"/>
      <p:regular r:id="rId20"/>
      <p:bold r:id="rId21"/>
    </p:embeddedFont>
    <p:embeddedFont>
      <p:font typeface="UTM Avo" panose="02040603050506020204" pitchFamily="18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FFFF99"/>
    <a:srgbClr val="FF8119"/>
    <a:srgbClr val="FF7707"/>
    <a:srgbClr val="FFAF6C"/>
    <a:srgbClr val="FFFFFF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748" autoAdjust="0"/>
    <p:restoredTop sz="94660"/>
  </p:normalViewPr>
  <p:slideViewPr>
    <p:cSldViewPr snapToGrid="0">
      <p:cViewPr varScale="1">
        <p:scale>
          <a:sx n="72" d="100"/>
          <a:sy n="72" d="100"/>
        </p:scale>
        <p:origin x="4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A9E94-96E6-4102-80D8-E0D7B9B4C74B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74960B-A57D-4ED1-9B17-DA14DBDDA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95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0947795" y="128737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574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201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44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4963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344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0709886" y="198438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034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113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642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3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04621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319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390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9" r:id="rId7"/>
    <p:sldLayoutId id="2147483721" r:id="rId8"/>
    <p:sldLayoutId id="214748372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1588219" y="1648606"/>
            <a:ext cx="9015610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21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Sau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108, 109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9649" y="103482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42194" y="682752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" y="415768"/>
            <a:ext cx="11639005" cy="573683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CD97CD0-5DE6-4593-8FF6-ECA087A257F0}"/>
              </a:ext>
            </a:extLst>
          </p:cNvPr>
          <p:cNvSpPr/>
          <p:nvPr/>
        </p:nvSpPr>
        <p:spPr>
          <a:xfrm>
            <a:off x="3833033" y="4872572"/>
            <a:ext cx="417614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56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9600" b="1" dirty="0">
                <a:solidFill>
                  <a:schemeClr val="accent1">
                    <a:lumMod val="75000"/>
                  </a:schemeClr>
                </a:solidFill>
                <a:latin typeface="HP001 4 hàng" panose="020B0603050302020204" pitchFamily="34" charset="0"/>
              </a:rPr>
              <a:t>Dặn dò</a:t>
            </a:r>
            <a:endParaRPr lang="en-US" sz="9600" b="1" dirty="0">
              <a:solidFill>
                <a:schemeClr val="accent1">
                  <a:lumMod val="75000"/>
                </a:schemeClr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51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FC659F-59EC-4D6D-8AEB-23C5B73084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40855"/>
            <a:ext cx="9144000" cy="899928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8119"/>
                </a:solidFill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</a:rPr>
              <a:t>chúc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các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em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học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tốt</a:t>
            </a:r>
            <a:r>
              <a:rPr lang="en-US" sz="4800" b="1" dirty="0">
                <a:solidFill>
                  <a:srgbClr val="FF8119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inimg.com/564x/c5/54/6b/c5546ba10dbca76ee7aca19addf2ffb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EF9"/>
              </a:clrFrom>
              <a:clrTo>
                <a:srgbClr val="FDFE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6229" y="0"/>
            <a:ext cx="2769235" cy="391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.pinimg.com/564x/8f/37/09/8f37098c6a34bfbf4d93074f42ef72f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63" y="3607839"/>
            <a:ext cx="2953385" cy="295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i.pinimg.com/564x/86/cb/eb/86cbebd0158ead7b7a4d58a0f9ef48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712" y="582659"/>
            <a:ext cx="7336681" cy="353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76662" y="917657"/>
            <a:ext cx="41028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KHỞI ĐỘNG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33332" y="2914650"/>
            <a:ext cx="2208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Trời nắng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35091" y="2422814"/>
            <a:ext cx="2208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Trời mưa</a:t>
            </a:r>
          </a:p>
        </p:txBody>
      </p:sp>
    </p:spTree>
    <p:extLst>
      <p:ext uri="{BB962C8B-B14F-4D97-AF65-F5344CB8AC3E}">
        <p14:creationId xmlns:p14="http://schemas.microsoft.com/office/powerpoint/2010/main" val="2833717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5">
            <a:extLst>
              <a:ext uri="{FF2B5EF4-FFF2-40B4-BE49-F238E27FC236}">
                <a16:creationId xmlns:a16="http://schemas.microsoft.com/office/drawing/2014/main" id="{BAE6986A-66C4-461B-8573-53BD2C1323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0670"/>
            <a:ext cx="12192000" cy="4307330"/>
          </a:xfrm>
          <a:prstGeom prst="rect">
            <a:avLst/>
          </a:prstGeom>
        </p:spPr>
      </p:pic>
      <p:pic>
        <p:nvPicPr>
          <p:cNvPr id="28" name="图片 9">
            <a:extLst>
              <a:ext uri="{FF2B5EF4-FFF2-40B4-BE49-F238E27FC236}">
                <a16:creationId xmlns:a16="http://schemas.microsoft.com/office/drawing/2014/main" id="{C471F5D6-0ED0-484F-9E49-B8B0F5674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069" y="4748360"/>
            <a:ext cx="2201360" cy="19463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96548" y="2293759"/>
            <a:ext cx="840688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048"/>
            <a:r>
              <a:rPr lang="vi-VN" sz="9600" b="1" dirty="0">
                <a:solidFill>
                  <a:srgbClr val="FF0000"/>
                </a:solidFill>
                <a:latin typeface="HP001 4 hàng" pitchFamily="34" charset="0"/>
              </a:rPr>
              <a:t>    </a:t>
            </a:r>
            <a:r>
              <a:rPr lang="vi-VN" sz="7200" b="1" dirty="0">
                <a:solidFill>
                  <a:srgbClr val="FF0000"/>
                </a:solidFill>
                <a:latin typeface="HP001 4 hàng" pitchFamily="34" charset="0"/>
              </a:rPr>
              <a:t>êu, iu, </a:t>
            </a:r>
          </a:p>
          <a:p>
            <a:pPr defTabSz="1219048"/>
            <a:r>
              <a:rPr lang="vi-VN" sz="7200" b="1" dirty="0">
                <a:solidFill>
                  <a:srgbClr val="FF0000"/>
                </a:solidFill>
                <a:latin typeface="HP001 4 hàng" pitchFamily="34" charset="0"/>
              </a:rPr>
              <a:t>con sếu, cái rìu.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F4ADFB9-C103-4D32-AE74-B6B0CDE55BBF}"/>
              </a:ext>
            </a:extLst>
          </p:cNvPr>
          <p:cNvSpPr/>
          <p:nvPr/>
        </p:nvSpPr>
        <p:spPr>
          <a:xfrm>
            <a:off x="4116131" y="1151825"/>
            <a:ext cx="395973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56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9600" b="1" dirty="0">
                <a:solidFill>
                  <a:schemeClr val="accent1">
                    <a:lumMod val="75000"/>
                  </a:schemeClr>
                </a:solidFill>
                <a:latin typeface="HP001 4 hàng" panose="020B0603050302020204" pitchFamily="34" charset="0"/>
              </a:rPr>
              <a:t>Đọc lại</a:t>
            </a:r>
            <a:endParaRPr lang="en-US" sz="9600" b="1" dirty="0">
              <a:solidFill>
                <a:schemeClr val="accent1">
                  <a:lumMod val="75000"/>
                </a:schemeClr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61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9E5B6B7-0721-4AD9-9F80-4918CEBE7700}"/>
              </a:ext>
            </a:extLst>
          </p:cNvPr>
          <p:cNvSpPr txBox="1">
            <a:spLocks/>
          </p:cNvSpPr>
          <p:nvPr/>
        </p:nvSpPr>
        <p:spPr>
          <a:xfrm>
            <a:off x="790380" y="3990415"/>
            <a:ext cx="10611239" cy="16720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dirty="0">
                <a:solidFill>
                  <a:schemeClr val="tx1"/>
                </a:solidFill>
                <a:latin typeface="UTM Avo" panose="02040603050506020204" pitchFamily="18" charset="0"/>
              </a:rPr>
              <a:t>Em hãy nêu cách viết, độ cao,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dirty="0">
                <a:solidFill>
                  <a:schemeClr val="tx1"/>
                </a:solidFill>
                <a:latin typeface="UTM Avo" panose="02040603050506020204" pitchFamily="18" charset="0"/>
              </a:rPr>
              <a:t>Khoảng cách, nối nét giữa các con chữ ? </a:t>
            </a:r>
            <a:r>
              <a:rPr lang="vi-VN" sz="48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endParaRPr kumimoji="0" lang="en-US" sz="4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D70D63-C1D3-4F32-BC66-48666B24B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5164" y="204680"/>
            <a:ext cx="2481669" cy="14466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B49C3E-13F0-4433-9D0C-15DCE8F44A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651349"/>
            <a:ext cx="12192000" cy="204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27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5">
            <a:extLst>
              <a:ext uri="{FF2B5EF4-FFF2-40B4-BE49-F238E27FC236}">
                <a16:creationId xmlns:a16="http://schemas.microsoft.com/office/drawing/2014/main" id="{BAE6986A-66C4-461B-8573-53BD2C1323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8808"/>
            <a:ext cx="12192000" cy="4307330"/>
          </a:xfrm>
          <a:prstGeom prst="rect">
            <a:avLst/>
          </a:prstGeom>
        </p:spPr>
      </p:pic>
      <p:pic>
        <p:nvPicPr>
          <p:cNvPr id="28" name="图片 9">
            <a:extLst>
              <a:ext uri="{FF2B5EF4-FFF2-40B4-BE49-F238E27FC236}">
                <a16:creationId xmlns:a16="http://schemas.microsoft.com/office/drawing/2014/main" id="{C471F5D6-0ED0-484F-9E49-B8B0F5674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43" y="4702473"/>
            <a:ext cx="2201360" cy="19463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46042" y="2282329"/>
            <a:ext cx="840688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90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9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    </a:t>
            </a:r>
            <a:r>
              <a:rPr lang="vi-VN" sz="7200" b="1" dirty="0">
                <a:solidFill>
                  <a:srgbClr val="FF0000"/>
                </a:solidFill>
                <a:latin typeface="HP001 4 hàng" pitchFamily="34" charset="0"/>
              </a:rPr>
              <a:t>iêu</a:t>
            </a:r>
            <a:r>
              <a:rPr kumimoji="0" lang="vi-VN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, yêu,</a:t>
            </a:r>
            <a:endParaRPr kumimoji="0" lang="vi-VN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2190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7200" b="1" dirty="0">
                <a:solidFill>
                  <a:srgbClr val="FF0000"/>
                </a:solidFill>
                <a:latin typeface="HP001 4 hàng" pitchFamily="34" charset="0"/>
              </a:rPr>
              <a:t>vải thiều</a:t>
            </a:r>
            <a:r>
              <a:rPr kumimoji="0" lang="vi-VN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, đáng </a:t>
            </a:r>
            <a:r>
              <a:rPr lang="vi-VN" sz="7200" b="1" dirty="0">
                <a:solidFill>
                  <a:srgbClr val="FF0000"/>
                </a:solidFill>
                <a:latin typeface="HP001 4 hàng" pitchFamily="34" charset="0"/>
              </a:rPr>
              <a:t>yêu</a:t>
            </a:r>
            <a:r>
              <a:rPr kumimoji="0" lang="vi-VN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19727D-5B1F-4866-B40B-4B019F2F58B1}"/>
              </a:ext>
            </a:extLst>
          </p:cNvPr>
          <p:cNvSpPr/>
          <p:nvPr/>
        </p:nvSpPr>
        <p:spPr>
          <a:xfrm>
            <a:off x="4116131" y="1151825"/>
            <a:ext cx="395973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56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9600" b="1" dirty="0">
                <a:solidFill>
                  <a:schemeClr val="accent1">
                    <a:lumMod val="75000"/>
                  </a:schemeClr>
                </a:solidFill>
                <a:latin typeface="HP001 4 hàng" panose="020B0603050302020204" pitchFamily="34" charset="0"/>
              </a:rPr>
              <a:t>Đọc lại</a:t>
            </a:r>
            <a:endParaRPr lang="en-US" sz="9600" b="1" dirty="0">
              <a:solidFill>
                <a:schemeClr val="accent1">
                  <a:lumMod val="75000"/>
                </a:schemeClr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25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0E67E4-58DE-412A-9499-02F8903D86C2}"/>
              </a:ext>
            </a:extLst>
          </p:cNvPr>
          <p:cNvSpPr txBox="1">
            <a:spLocks/>
          </p:cNvSpPr>
          <p:nvPr/>
        </p:nvSpPr>
        <p:spPr>
          <a:xfrm>
            <a:off x="1032323" y="4241554"/>
            <a:ext cx="10611239" cy="16720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dirty="0">
                <a:solidFill>
                  <a:schemeClr val="tx1"/>
                </a:solidFill>
                <a:latin typeface="UTM Avo" panose="02040603050506020204" pitchFamily="18" charset="0"/>
              </a:rPr>
              <a:t>Em hãy nêu cách viết, độ cao,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dirty="0">
                <a:solidFill>
                  <a:schemeClr val="tx1"/>
                </a:solidFill>
                <a:latin typeface="UTM Avo" panose="02040603050506020204" pitchFamily="18" charset="0"/>
              </a:rPr>
              <a:t>Khoảng cách, nối nét giữa các con chữ ? </a:t>
            </a:r>
            <a:r>
              <a:rPr lang="vi-VN" sz="48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endParaRPr kumimoji="0" lang="en-US" sz="4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9" name="Picture 8" descr="Phim Hoạt Hình Học Sinh Học Sinh Cậu Bé, Phim Hoạt Hình, Nhà, Suốt ...">
            <a:extLst>
              <a:ext uri="{FF2B5EF4-FFF2-40B4-BE49-F238E27FC236}">
                <a16:creationId xmlns:a16="http://schemas.microsoft.com/office/drawing/2014/main" id="{BFE368F5-2122-4455-A8CF-6E59A8C34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788" y="430050"/>
            <a:ext cx="2117440" cy="130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1395B7-0EA3-411D-A8A7-8024184511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6983" y="1733490"/>
            <a:ext cx="12268983" cy="23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92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2"/>
          <a:stretch/>
        </p:blipFill>
        <p:spPr>
          <a:xfrm>
            <a:off x="1386840" y="636999"/>
            <a:ext cx="9418320" cy="6221001"/>
          </a:xfrm>
          <a:prstGeom prst="rect">
            <a:avLst/>
          </a:prstGeom>
        </p:spPr>
      </p:pic>
      <p:pic>
        <p:nvPicPr>
          <p:cNvPr id="3" name="Picture 6" descr="Sun Smile Sticker by Canticos World for iOS &amp; Android | GIPHY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6573">
            <a:off x="9316426" y="1119540"/>
            <a:ext cx="1703180" cy="170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95772" y="3305161"/>
            <a:ext cx="66576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VIẾT VỞ LUYỆN VIẾT</a:t>
            </a:r>
          </a:p>
        </p:txBody>
      </p:sp>
    </p:spTree>
    <p:extLst>
      <p:ext uri="{BB962C8B-B14F-4D97-AF65-F5344CB8AC3E}">
        <p14:creationId xmlns:p14="http://schemas.microsoft.com/office/powerpoint/2010/main" val="1752905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34">
            <a:extLst>
              <a:ext uri="{FF2B5EF4-FFF2-40B4-BE49-F238E27FC236}">
                <a16:creationId xmlns:a16="http://schemas.microsoft.com/office/drawing/2014/main" id="{620727F4-3998-4ED8-B57F-F51A65E71CE6}"/>
              </a:ext>
            </a:extLst>
          </p:cNvPr>
          <p:cNvSpPr/>
          <p:nvPr/>
        </p:nvSpPr>
        <p:spPr>
          <a:xfrm>
            <a:off x="4071204" y="1152322"/>
            <a:ext cx="3826173" cy="1462592"/>
          </a:xfrm>
          <a:custGeom>
            <a:avLst/>
            <a:gdLst>
              <a:gd name="connsiteX0" fmla="*/ 244547 w 2680699"/>
              <a:gd name="connsiteY0" fmla="*/ 136132 h 530189"/>
              <a:gd name="connsiteX1" fmla="*/ 115585 w 2680699"/>
              <a:gd name="connsiteY1" fmla="*/ 265094 h 530189"/>
              <a:gd name="connsiteX2" fmla="*/ 244547 w 2680699"/>
              <a:gd name="connsiteY2" fmla="*/ 394056 h 530189"/>
              <a:gd name="connsiteX3" fmla="*/ 373509 w 2680699"/>
              <a:gd name="connsiteY3" fmla="*/ 265094 h 530189"/>
              <a:gd name="connsiteX4" fmla="*/ 244547 w 2680699"/>
              <a:gd name="connsiteY4" fmla="*/ 136132 h 530189"/>
              <a:gd name="connsiteX5" fmla="*/ 88367 w 2680699"/>
              <a:gd name="connsiteY5" fmla="*/ 0 h 530189"/>
              <a:gd name="connsiteX6" fmla="*/ 2592332 w 2680699"/>
              <a:gd name="connsiteY6" fmla="*/ 0 h 530189"/>
              <a:gd name="connsiteX7" fmla="*/ 2680699 w 2680699"/>
              <a:gd name="connsiteY7" fmla="*/ 88367 h 530189"/>
              <a:gd name="connsiteX8" fmla="*/ 2680699 w 2680699"/>
              <a:gd name="connsiteY8" fmla="*/ 441822 h 530189"/>
              <a:gd name="connsiteX9" fmla="*/ 2592332 w 2680699"/>
              <a:gd name="connsiteY9" fmla="*/ 530189 h 530189"/>
              <a:gd name="connsiteX10" fmla="*/ 88367 w 2680699"/>
              <a:gd name="connsiteY10" fmla="*/ 530189 h 530189"/>
              <a:gd name="connsiteX11" fmla="*/ 0 w 2680699"/>
              <a:gd name="connsiteY11" fmla="*/ 441822 h 530189"/>
              <a:gd name="connsiteX12" fmla="*/ 0 w 2680699"/>
              <a:gd name="connsiteY12" fmla="*/ 88367 h 530189"/>
              <a:gd name="connsiteX13" fmla="*/ 88367 w 2680699"/>
              <a:gd name="connsiteY13" fmla="*/ 0 h 530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80699" h="530189">
                <a:moveTo>
                  <a:pt x="244547" y="136132"/>
                </a:moveTo>
                <a:cubicBezTo>
                  <a:pt x="173323" y="136132"/>
                  <a:pt x="115585" y="193870"/>
                  <a:pt x="115585" y="265094"/>
                </a:cubicBezTo>
                <a:cubicBezTo>
                  <a:pt x="115585" y="336318"/>
                  <a:pt x="173323" y="394056"/>
                  <a:pt x="244547" y="394056"/>
                </a:cubicBezTo>
                <a:cubicBezTo>
                  <a:pt x="315771" y="394056"/>
                  <a:pt x="373509" y="336318"/>
                  <a:pt x="373509" y="265094"/>
                </a:cubicBezTo>
                <a:cubicBezTo>
                  <a:pt x="373509" y="193870"/>
                  <a:pt x="315771" y="136132"/>
                  <a:pt x="244547" y="136132"/>
                </a:cubicBezTo>
                <a:close/>
                <a:moveTo>
                  <a:pt x="88367" y="0"/>
                </a:moveTo>
                <a:lnTo>
                  <a:pt x="2592332" y="0"/>
                </a:lnTo>
                <a:cubicBezTo>
                  <a:pt x="2641136" y="0"/>
                  <a:pt x="2680699" y="39563"/>
                  <a:pt x="2680699" y="88367"/>
                </a:cubicBezTo>
                <a:lnTo>
                  <a:pt x="2680699" y="441822"/>
                </a:lnTo>
                <a:cubicBezTo>
                  <a:pt x="2680699" y="490626"/>
                  <a:pt x="2641136" y="530189"/>
                  <a:pt x="2592332" y="530189"/>
                </a:cubicBezTo>
                <a:lnTo>
                  <a:pt x="88367" y="530189"/>
                </a:lnTo>
                <a:cubicBezTo>
                  <a:pt x="39563" y="530189"/>
                  <a:pt x="0" y="490626"/>
                  <a:pt x="0" y="441822"/>
                </a:cubicBezTo>
                <a:lnTo>
                  <a:pt x="0" y="88367"/>
                </a:lnTo>
                <a:cubicBezTo>
                  <a:pt x="0" y="39563"/>
                  <a:pt x="39563" y="0"/>
                  <a:pt x="88367" y="0"/>
                </a:cubicBezTo>
                <a:close/>
              </a:path>
            </a:pathLst>
          </a:custGeom>
          <a:solidFill>
            <a:srgbClr val="F7E3A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DA2773-D796-4DD4-8950-1C6596F8B465}"/>
              </a:ext>
            </a:extLst>
          </p:cNvPr>
          <p:cNvSpPr txBox="1"/>
          <p:nvPr/>
        </p:nvSpPr>
        <p:spPr>
          <a:xfrm>
            <a:off x="4718330" y="1388881"/>
            <a:ext cx="32431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1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tay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c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ầ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m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viết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1 tay giữ trang vở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文本框 6">
            <a:extLst>
              <a:ext uri="{FF2B5EF4-FFF2-40B4-BE49-F238E27FC236}">
                <a16:creationId xmlns:a16="http://schemas.microsoft.com/office/drawing/2014/main" id="{E4321C04-4102-4AF2-8B3F-444F8DDDA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4038" y="418780"/>
            <a:ext cx="439575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marL="0" marR="0" lvl="0" indent="0" algn="ctr" defTabSz="5121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Lưu ý tư thế ngồi viết </a:t>
            </a:r>
            <a:endParaRPr kumimoji="0" lang="zh-CN" altLang="en-US" sz="3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华康海报体W12(P)" panose="040B0C00000000000000" pitchFamily="82" charset="-122"/>
              <a:cs typeface="Times New Roman" pitchFamily="18" charset="0"/>
            </a:endParaRPr>
          </a:p>
        </p:txBody>
      </p:sp>
      <p:grpSp>
        <p:nvGrpSpPr>
          <p:cNvPr id="17" name="组合 40">
            <a:extLst>
              <a:ext uri="{FF2B5EF4-FFF2-40B4-BE49-F238E27FC236}">
                <a16:creationId xmlns:a16="http://schemas.microsoft.com/office/drawing/2014/main" id="{F1E476E0-F293-455B-BD02-D22D2B311D3D}"/>
              </a:ext>
            </a:extLst>
          </p:cNvPr>
          <p:cNvGrpSpPr/>
          <p:nvPr/>
        </p:nvGrpSpPr>
        <p:grpSpPr>
          <a:xfrm rot="21020369">
            <a:off x="163006" y="2293216"/>
            <a:ext cx="3875055" cy="2040231"/>
            <a:chOff x="2561601" y="3694377"/>
            <a:chExt cx="3629722" cy="884856"/>
          </a:xfrm>
        </p:grpSpPr>
        <p:sp>
          <p:nvSpPr>
            <p:cNvPr id="18" name="Freeform: Shape 35">
              <a:extLst>
                <a:ext uri="{FF2B5EF4-FFF2-40B4-BE49-F238E27FC236}">
                  <a16:creationId xmlns:a16="http://schemas.microsoft.com/office/drawing/2014/main" id="{781FDEDD-DF46-4879-B48F-0F864008D18B}"/>
                </a:ext>
              </a:extLst>
            </p:cNvPr>
            <p:cNvSpPr/>
            <p:nvPr/>
          </p:nvSpPr>
          <p:spPr>
            <a:xfrm rot="565617">
              <a:off x="2561601" y="3861346"/>
              <a:ext cx="3629722" cy="717887"/>
            </a:xfrm>
            <a:custGeom>
              <a:avLst/>
              <a:gdLst>
                <a:gd name="connsiteX0" fmla="*/ 244547 w 2680699"/>
                <a:gd name="connsiteY0" fmla="*/ 136132 h 530189"/>
                <a:gd name="connsiteX1" fmla="*/ 115585 w 2680699"/>
                <a:gd name="connsiteY1" fmla="*/ 265094 h 530189"/>
                <a:gd name="connsiteX2" fmla="*/ 244547 w 2680699"/>
                <a:gd name="connsiteY2" fmla="*/ 394056 h 530189"/>
                <a:gd name="connsiteX3" fmla="*/ 373509 w 2680699"/>
                <a:gd name="connsiteY3" fmla="*/ 265094 h 530189"/>
                <a:gd name="connsiteX4" fmla="*/ 244547 w 2680699"/>
                <a:gd name="connsiteY4" fmla="*/ 136132 h 530189"/>
                <a:gd name="connsiteX5" fmla="*/ 88367 w 2680699"/>
                <a:gd name="connsiteY5" fmla="*/ 0 h 530189"/>
                <a:gd name="connsiteX6" fmla="*/ 2592332 w 2680699"/>
                <a:gd name="connsiteY6" fmla="*/ 0 h 530189"/>
                <a:gd name="connsiteX7" fmla="*/ 2680699 w 2680699"/>
                <a:gd name="connsiteY7" fmla="*/ 88367 h 530189"/>
                <a:gd name="connsiteX8" fmla="*/ 2680699 w 2680699"/>
                <a:gd name="connsiteY8" fmla="*/ 441822 h 530189"/>
                <a:gd name="connsiteX9" fmla="*/ 2592332 w 2680699"/>
                <a:gd name="connsiteY9" fmla="*/ 530189 h 530189"/>
                <a:gd name="connsiteX10" fmla="*/ 88367 w 2680699"/>
                <a:gd name="connsiteY10" fmla="*/ 530189 h 530189"/>
                <a:gd name="connsiteX11" fmla="*/ 0 w 2680699"/>
                <a:gd name="connsiteY11" fmla="*/ 441822 h 530189"/>
                <a:gd name="connsiteX12" fmla="*/ 0 w 2680699"/>
                <a:gd name="connsiteY12" fmla="*/ 88367 h 530189"/>
                <a:gd name="connsiteX13" fmla="*/ 88367 w 2680699"/>
                <a:gd name="connsiteY13" fmla="*/ 0 h 53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80699" h="530189">
                  <a:moveTo>
                    <a:pt x="244547" y="136132"/>
                  </a:moveTo>
                  <a:cubicBezTo>
                    <a:pt x="173323" y="136132"/>
                    <a:pt x="115585" y="193870"/>
                    <a:pt x="115585" y="265094"/>
                  </a:cubicBezTo>
                  <a:cubicBezTo>
                    <a:pt x="115585" y="336318"/>
                    <a:pt x="173323" y="394056"/>
                    <a:pt x="244547" y="394056"/>
                  </a:cubicBezTo>
                  <a:cubicBezTo>
                    <a:pt x="315771" y="394056"/>
                    <a:pt x="373509" y="336318"/>
                    <a:pt x="373509" y="265094"/>
                  </a:cubicBezTo>
                  <a:cubicBezTo>
                    <a:pt x="373509" y="193870"/>
                    <a:pt x="315771" y="136132"/>
                    <a:pt x="244547" y="136132"/>
                  </a:cubicBezTo>
                  <a:close/>
                  <a:moveTo>
                    <a:pt x="88367" y="0"/>
                  </a:moveTo>
                  <a:lnTo>
                    <a:pt x="2592332" y="0"/>
                  </a:lnTo>
                  <a:cubicBezTo>
                    <a:pt x="2641136" y="0"/>
                    <a:pt x="2680699" y="39563"/>
                    <a:pt x="2680699" y="88367"/>
                  </a:cubicBezTo>
                  <a:lnTo>
                    <a:pt x="2680699" y="441822"/>
                  </a:lnTo>
                  <a:cubicBezTo>
                    <a:pt x="2680699" y="490626"/>
                    <a:pt x="2641136" y="530189"/>
                    <a:pt x="2592332" y="530189"/>
                  </a:cubicBezTo>
                  <a:lnTo>
                    <a:pt x="88367" y="530189"/>
                  </a:lnTo>
                  <a:cubicBezTo>
                    <a:pt x="39563" y="530189"/>
                    <a:pt x="0" y="490626"/>
                    <a:pt x="0" y="441822"/>
                  </a:cubicBezTo>
                  <a:lnTo>
                    <a:pt x="0" y="88367"/>
                  </a:lnTo>
                  <a:cubicBezTo>
                    <a:pt x="0" y="39563"/>
                    <a:pt x="39563" y="0"/>
                    <a:pt x="88367" y="0"/>
                  </a:cubicBezTo>
                  <a:close/>
                </a:path>
              </a:pathLst>
            </a:custGeom>
            <a:solidFill>
              <a:srgbClr val="B0927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9" name="Rectangle 56">
              <a:extLst>
                <a:ext uri="{FF2B5EF4-FFF2-40B4-BE49-F238E27FC236}">
                  <a16:creationId xmlns:a16="http://schemas.microsoft.com/office/drawing/2014/main" id="{2549BAB5-648D-4642-84D8-005505E00446}"/>
                </a:ext>
              </a:extLst>
            </p:cNvPr>
            <p:cNvSpPr/>
            <p:nvPr/>
          </p:nvSpPr>
          <p:spPr>
            <a:xfrm rot="720999">
              <a:off x="4778057" y="3694377"/>
              <a:ext cx="1261884" cy="307777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ADD YOUR TITLE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5D56A83C-C656-46FA-BE4B-297BC44219DB}"/>
              </a:ext>
            </a:extLst>
          </p:cNvPr>
          <p:cNvSpPr txBox="1"/>
          <p:nvPr/>
        </p:nvSpPr>
        <p:spPr>
          <a:xfrm>
            <a:off x="841060" y="2904161"/>
            <a:ext cx="31764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Thẳng lưng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Chân đặt thoải mái, đúng vị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trí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Freeform: Shape 33">
            <a:extLst>
              <a:ext uri="{FF2B5EF4-FFF2-40B4-BE49-F238E27FC236}">
                <a16:creationId xmlns:a16="http://schemas.microsoft.com/office/drawing/2014/main" id="{36B825CD-B689-4EEA-9AA9-E8AF981183C6}"/>
              </a:ext>
            </a:extLst>
          </p:cNvPr>
          <p:cNvSpPr/>
          <p:nvPr/>
        </p:nvSpPr>
        <p:spPr>
          <a:xfrm>
            <a:off x="7641520" y="2732997"/>
            <a:ext cx="3893141" cy="1593856"/>
          </a:xfrm>
          <a:custGeom>
            <a:avLst/>
            <a:gdLst>
              <a:gd name="connsiteX0" fmla="*/ 244547 w 2680699"/>
              <a:gd name="connsiteY0" fmla="*/ 136132 h 530189"/>
              <a:gd name="connsiteX1" fmla="*/ 115585 w 2680699"/>
              <a:gd name="connsiteY1" fmla="*/ 265094 h 530189"/>
              <a:gd name="connsiteX2" fmla="*/ 244547 w 2680699"/>
              <a:gd name="connsiteY2" fmla="*/ 394056 h 530189"/>
              <a:gd name="connsiteX3" fmla="*/ 373509 w 2680699"/>
              <a:gd name="connsiteY3" fmla="*/ 265094 h 530189"/>
              <a:gd name="connsiteX4" fmla="*/ 244547 w 2680699"/>
              <a:gd name="connsiteY4" fmla="*/ 136132 h 530189"/>
              <a:gd name="connsiteX5" fmla="*/ 88367 w 2680699"/>
              <a:gd name="connsiteY5" fmla="*/ 0 h 530189"/>
              <a:gd name="connsiteX6" fmla="*/ 2592332 w 2680699"/>
              <a:gd name="connsiteY6" fmla="*/ 0 h 530189"/>
              <a:gd name="connsiteX7" fmla="*/ 2680699 w 2680699"/>
              <a:gd name="connsiteY7" fmla="*/ 88367 h 530189"/>
              <a:gd name="connsiteX8" fmla="*/ 2680699 w 2680699"/>
              <a:gd name="connsiteY8" fmla="*/ 441822 h 530189"/>
              <a:gd name="connsiteX9" fmla="*/ 2592332 w 2680699"/>
              <a:gd name="connsiteY9" fmla="*/ 530189 h 530189"/>
              <a:gd name="connsiteX10" fmla="*/ 88367 w 2680699"/>
              <a:gd name="connsiteY10" fmla="*/ 530189 h 530189"/>
              <a:gd name="connsiteX11" fmla="*/ 0 w 2680699"/>
              <a:gd name="connsiteY11" fmla="*/ 441822 h 530189"/>
              <a:gd name="connsiteX12" fmla="*/ 0 w 2680699"/>
              <a:gd name="connsiteY12" fmla="*/ 88367 h 530189"/>
              <a:gd name="connsiteX13" fmla="*/ 88367 w 2680699"/>
              <a:gd name="connsiteY13" fmla="*/ 0 h 530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80699" h="530189">
                <a:moveTo>
                  <a:pt x="244547" y="136132"/>
                </a:moveTo>
                <a:cubicBezTo>
                  <a:pt x="173323" y="136132"/>
                  <a:pt x="115585" y="193870"/>
                  <a:pt x="115585" y="265094"/>
                </a:cubicBezTo>
                <a:cubicBezTo>
                  <a:pt x="115585" y="336318"/>
                  <a:pt x="173323" y="394056"/>
                  <a:pt x="244547" y="394056"/>
                </a:cubicBezTo>
                <a:cubicBezTo>
                  <a:pt x="315771" y="394056"/>
                  <a:pt x="373509" y="336318"/>
                  <a:pt x="373509" y="265094"/>
                </a:cubicBezTo>
                <a:cubicBezTo>
                  <a:pt x="373509" y="193870"/>
                  <a:pt x="315771" y="136132"/>
                  <a:pt x="244547" y="136132"/>
                </a:cubicBezTo>
                <a:close/>
                <a:moveTo>
                  <a:pt x="88367" y="0"/>
                </a:moveTo>
                <a:lnTo>
                  <a:pt x="2592332" y="0"/>
                </a:lnTo>
                <a:cubicBezTo>
                  <a:pt x="2641136" y="0"/>
                  <a:pt x="2680699" y="39563"/>
                  <a:pt x="2680699" y="88367"/>
                </a:cubicBezTo>
                <a:lnTo>
                  <a:pt x="2680699" y="441822"/>
                </a:lnTo>
                <a:cubicBezTo>
                  <a:pt x="2680699" y="490626"/>
                  <a:pt x="2641136" y="530189"/>
                  <a:pt x="2592332" y="530189"/>
                </a:cubicBezTo>
                <a:lnTo>
                  <a:pt x="88367" y="530189"/>
                </a:lnTo>
                <a:cubicBezTo>
                  <a:pt x="39563" y="530189"/>
                  <a:pt x="0" y="490626"/>
                  <a:pt x="0" y="441822"/>
                </a:cubicBezTo>
                <a:lnTo>
                  <a:pt x="0" y="88367"/>
                </a:lnTo>
                <a:cubicBezTo>
                  <a:pt x="0" y="39563"/>
                  <a:pt x="39563" y="0"/>
                  <a:pt x="88367" y="0"/>
                </a:cubicBezTo>
                <a:close/>
              </a:path>
            </a:pathLst>
          </a:custGeom>
          <a:solidFill>
            <a:srgbClr val="A5C0A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C4AC33F-3DF3-47C5-B924-DFE4F9711D4D}"/>
              </a:ext>
            </a:extLst>
          </p:cNvPr>
          <p:cNvSpPr txBox="1"/>
          <p:nvPr/>
        </p:nvSpPr>
        <p:spPr>
          <a:xfrm>
            <a:off x="8358236" y="2904161"/>
            <a:ext cx="31764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Khoảng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mắt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vở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25 đến 30 cm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3" name="图片 2">
            <a:extLst>
              <a:ext uri="{FF2B5EF4-FFF2-40B4-BE49-F238E27FC236}">
                <a16:creationId xmlns:a16="http://schemas.microsoft.com/office/drawing/2014/main" id="{56F8880A-63AC-4843-9FB5-25D8B91E1E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2805256"/>
            <a:ext cx="7440706" cy="3816396"/>
          </a:xfrm>
          <a:prstGeom prst="rect">
            <a:avLst/>
          </a:prstGeom>
        </p:spPr>
      </p:pic>
      <p:pic>
        <p:nvPicPr>
          <p:cNvPr id="24" name="图片 41">
            <a:extLst>
              <a:ext uri="{FF2B5EF4-FFF2-40B4-BE49-F238E27FC236}">
                <a16:creationId xmlns:a16="http://schemas.microsoft.com/office/drawing/2014/main" id="{5FB26F53-69F9-49B8-AFF5-D306348AE0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973" y="442699"/>
            <a:ext cx="1103377" cy="1795325"/>
          </a:xfrm>
          <a:prstGeom prst="rect">
            <a:avLst/>
          </a:prstGeom>
        </p:spPr>
      </p:pic>
      <p:pic>
        <p:nvPicPr>
          <p:cNvPr id="25" name="图片 42">
            <a:extLst>
              <a:ext uri="{FF2B5EF4-FFF2-40B4-BE49-F238E27FC236}">
                <a16:creationId xmlns:a16="http://schemas.microsoft.com/office/drawing/2014/main" id="{DF4F447C-A124-44EA-844E-881A000361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5656" y="1340361"/>
            <a:ext cx="1103377" cy="17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810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AEE2CC9-EEED-4887-A9DC-16EED9DE9AB0}"/>
              </a:ext>
            </a:extLst>
          </p:cNvPr>
          <p:cNvSpPr txBox="1"/>
          <p:nvPr/>
        </p:nvSpPr>
        <p:spPr>
          <a:xfrm>
            <a:off x="1785824" y="998866"/>
            <a:ext cx="8744485" cy="976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4400" b="1" i="0" u="none" strike="noStrike" kern="0" cap="all" spc="0" normalizeH="0" baseline="0" noProof="0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C000">
                        <a:shade val="20000"/>
                        <a:satMod val="245000"/>
                      </a:srgbClr>
                    </a:gs>
                    <a:gs pos="43000">
                      <a:srgbClr val="FFC000">
                        <a:satMod val="255000"/>
                      </a:srgbClr>
                    </a:gs>
                    <a:gs pos="48000">
                      <a:srgbClr val="FFC000">
                        <a:shade val="85000"/>
                        <a:satMod val="255000"/>
                      </a:srgbClr>
                    </a:gs>
                    <a:gs pos="100000">
                      <a:srgbClr val="FFC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 sinh viết bài vào vở</a:t>
            </a:r>
            <a:endParaRPr kumimoji="0" lang="en-US" sz="4400" b="1" i="0" u="none" strike="noStrike" kern="0" cap="all" spc="0" normalizeH="0" baseline="0" noProof="0" dirty="0">
              <a:ln w="9000" cmpd="sng">
                <a:solidFill>
                  <a:srgbClr val="FFC000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FFC000">
                      <a:shade val="20000"/>
                      <a:satMod val="245000"/>
                    </a:srgbClr>
                  </a:gs>
                  <a:gs pos="43000">
                    <a:srgbClr val="FFC000">
                      <a:satMod val="255000"/>
                    </a:srgbClr>
                  </a:gs>
                  <a:gs pos="48000">
                    <a:srgbClr val="FFC000">
                      <a:shade val="85000"/>
                      <a:satMod val="255000"/>
                    </a:srgbClr>
                  </a:gs>
                  <a:gs pos="100000">
                    <a:srgbClr val="FFC000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6" name="图片 41">
            <a:extLst>
              <a:ext uri="{FF2B5EF4-FFF2-40B4-BE49-F238E27FC236}">
                <a16:creationId xmlns:a16="http://schemas.microsoft.com/office/drawing/2014/main" id="{B7F2E850-1DF9-40DA-A757-E3DC6A9BE9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994" y="589287"/>
            <a:ext cx="1103377" cy="1795325"/>
          </a:xfrm>
          <a:prstGeom prst="rect">
            <a:avLst/>
          </a:prstGeom>
        </p:spPr>
      </p:pic>
      <p:pic>
        <p:nvPicPr>
          <p:cNvPr id="7" name="图片 42">
            <a:extLst>
              <a:ext uri="{FF2B5EF4-FFF2-40B4-BE49-F238E27FC236}">
                <a16:creationId xmlns:a16="http://schemas.microsoft.com/office/drawing/2014/main" id="{C2DBF73F-2A39-429E-AD9F-47B04EABD2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8762" y="1787281"/>
            <a:ext cx="1103377" cy="1795325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:a16="http://schemas.microsoft.com/office/drawing/2014/main" id="{20AF22E7-5C7B-4C8F-87F8-001C4F029F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20"/>
          <a:stretch/>
        </p:blipFill>
        <p:spPr>
          <a:xfrm>
            <a:off x="0" y="4473388"/>
            <a:ext cx="12192000" cy="2384612"/>
          </a:xfrm>
          <a:prstGeom prst="rect">
            <a:avLst/>
          </a:prstGeom>
        </p:spPr>
      </p:pic>
      <p:pic>
        <p:nvPicPr>
          <p:cNvPr id="10" name="图片 2">
            <a:extLst>
              <a:ext uri="{FF2B5EF4-FFF2-40B4-BE49-F238E27FC236}">
                <a16:creationId xmlns:a16="http://schemas.microsoft.com/office/drawing/2014/main" id="{AB015B8F-7C02-45D5-B8ED-36176BEFA1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65" y="2204329"/>
            <a:ext cx="10005629" cy="423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18799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783</TotalTime>
  <Words>148</Words>
  <Application>Microsoft Office PowerPoint</Application>
  <PresentationFormat>Widescreen</PresentationFormat>
  <Paragraphs>30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HP001 4 hàng</vt:lpstr>
      <vt:lpstr>Times New Roman</vt:lpstr>
      <vt:lpstr>等线</vt:lpstr>
      <vt:lpstr>UTM Avo</vt:lpstr>
      <vt:lpstr>Arial</vt:lpstr>
      <vt:lpstr>Arial-Rounded</vt:lpstr>
      <vt:lpstr>Calibri</vt:lpstr>
      <vt:lpstr>华康海报体W12(P)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Hoc10 chúc các em học tốt!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Hoàng Thu Thuỷ</cp:lastModifiedBy>
  <cp:revision>88</cp:revision>
  <dcterms:created xsi:type="dcterms:W3CDTF">2021-11-01T08:16:43Z</dcterms:created>
  <dcterms:modified xsi:type="dcterms:W3CDTF">2024-01-28T05:48:01Z</dcterms:modified>
</cp:coreProperties>
</file>