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12"/>
  </p:notesMasterIdLst>
  <p:sldIdLst>
    <p:sldId id="397" r:id="rId2"/>
    <p:sldId id="372" r:id="rId3"/>
    <p:sldId id="306" r:id="rId4"/>
    <p:sldId id="328" r:id="rId5"/>
    <p:sldId id="373" r:id="rId6"/>
    <p:sldId id="331" r:id="rId7"/>
    <p:sldId id="292" r:id="rId8"/>
    <p:sldId id="321" r:id="rId9"/>
    <p:sldId id="322" r:id="rId10"/>
    <p:sldId id="270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99"/>
    <a:srgbClr val="FF8119"/>
    <a:srgbClr val="FF7707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7D19-DC34-447A-BAAB-33E36E3F974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B9A9-7678-48CF-AF5F-320EDCE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288F84-178E-4E92-B667-8BB42CB6A954}"/>
              </a:ext>
            </a:extLst>
          </p:cNvPr>
          <p:cNvSpPr/>
          <p:nvPr userDrawn="1"/>
        </p:nvSpPr>
        <p:spPr>
          <a:xfrm>
            <a:off x="11116345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116345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845ABE-E61C-46E9-8886-EFA3E1CD71E1}"/>
              </a:ext>
            </a:extLst>
          </p:cNvPr>
          <p:cNvSpPr/>
          <p:nvPr userDrawn="1"/>
        </p:nvSpPr>
        <p:spPr>
          <a:xfrm>
            <a:off x="11268745" y="2889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9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785E8E8-A544-436C-A341-C245833CF970}"/>
              </a:ext>
            </a:extLst>
          </p:cNvPr>
          <p:cNvSpPr/>
          <p:nvPr userDrawn="1"/>
        </p:nvSpPr>
        <p:spPr>
          <a:xfrm>
            <a:off x="10709886" y="2786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88216" y="1648606"/>
            <a:ext cx="901561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106, 107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542620" y="104779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115165" y="68404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23406" y="496353"/>
            <a:ext cx="10240753" cy="6024564"/>
            <a:chOff x="1501" y="1160"/>
            <a:chExt cx="2682" cy="13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1" y="1160"/>
              <a:ext cx="2682" cy="1392"/>
              <a:chOff x="1549" y="1736"/>
              <a:chExt cx="2682" cy="1392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81" y="2922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1727" y="1736"/>
                <a:ext cx="2304" cy="115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1841" y="192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2059" y="2142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1942" y="2166"/>
                <a:ext cx="1991" cy="33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b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>
                    <a:solidFill>
                      <a:srgbClr val="000066"/>
                    </a:solidFill>
                    <a:latin typeface="+mj-lt"/>
                    <a:cs typeface="Times New Roman" panose="02020603050405020304" pitchFamily="18" charset="0"/>
                  </a:rPr>
                  <a:t> KHỞI</a:t>
                </a:r>
                <a:r>
                  <a:rPr lang="en-US" sz="6000" b="1" dirty="0">
                    <a:solidFill>
                      <a:srgbClr val="000066"/>
                    </a:solidFill>
                    <a:latin typeface="+mj-lt"/>
                    <a:cs typeface="Times New Roman" panose="02020603050405020304" pitchFamily="18" charset="0"/>
                  </a:rPr>
                  <a:t> ĐỘNG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AutoShape 16"/>
            <p:cNvSpPr>
              <a:spLocks noChangeArrowheads="1"/>
            </p:cNvSpPr>
            <p:nvPr/>
          </p:nvSpPr>
          <p:spPr bwMode="gray">
            <a:xfrm>
              <a:off x="1670" y="2164"/>
              <a:ext cx="228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3770" y="2121"/>
              <a:ext cx="234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1246">
            <a:off x="257148" y="5790086"/>
            <a:ext cx="810409" cy="956924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140" y="5790086"/>
            <a:ext cx="810409" cy="956924"/>
          </a:xfrm>
          <a:prstGeom prst="rect">
            <a:avLst/>
          </a:prstGeom>
        </p:spPr>
      </p:pic>
      <p:pic>
        <p:nvPicPr>
          <p:cNvPr id="20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52" y="442323"/>
            <a:ext cx="1103377" cy="1795325"/>
          </a:xfrm>
          <a:prstGeom prst="rect">
            <a:avLst/>
          </a:prstGeom>
        </p:spPr>
      </p:pic>
      <p:pic>
        <p:nvPicPr>
          <p:cNvPr id="21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82" y="3394602"/>
            <a:ext cx="1338073" cy="1914834"/>
          </a:xfrm>
          <a:prstGeom prst="rect">
            <a:avLst/>
          </a:prstGeom>
        </p:spPr>
      </p:pic>
      <p:pic>
        <p:nvPicPr>
          <p:cNvPr id="22" name="图片 14">
            <a:extLst>
              <a:ext uri="{FF2B5EF4-FFF2-40B4-BE49-F238E27FC236}">
                <a16:creationId xmlns:a16="http://schemas.microsoft.com/office/drawing/2014/main" id="{06E37FDF-1BA0-4BA0-A574-F95123B07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982" y="173193"/>
            <a:ext cx="810409" cy="956924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79C101E1-056F-4EA2-BEA2-683B14252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30" y="371707"/>
            <a:ext cx="1525010" cy="272976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C0CD8A-2F26-4ADC-81AD-DE9889318D10}"/>
              </a:ext>
            </a:extLst>
          </p:cNvPr>
          <p:cNvGrpSpPr/>
          <p:nvPr/>
        </p:nvGrpSpPr>
        <p:grpSpPr>
          <a:xfrm>
            <a:off x="10045734" y="2933135"/>
            <a:ext cx="1864143" cy="1403176"/>
            <a:chOff x="5337376" y="3832625"/>
            <a:chExt cx="1864191" cy="1403213"/>
          </a:xfrm>
        </p:grpSpPr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C7475FAF-2C4B-41EE-B608-10026D6B7D3F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319A83C1-329A-4EB8-9BA3-5BC61BFF03A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7F8C3322-B350-42B5-B2BA-A73588C38E2A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1DAC94B1-25DB-4987-A507-17A5C50A252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30">
              <a:extLst>
                <a:ext uri="{FF2B5EF4-FFF2-40B4-BE49-F238E27FC236}">
                  <a16:creationId xmlns:a16="http://schemas.microsoft.com/office/drawing/2014/main" id="{3B0750A6-E9CB-40EC-B34C-DCA2912B97FC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31">
              <a:extLst>
                <a:ext uri="{FF2B5EF4-FFF2-40B4-BE49-F238E27FC236}">
                  <a16:creationId xmlns:a16="http://schemas.microsoft.com/office/drawing/2014/main" id="{F667C9D7-A544-4A6B-ADAE-2975D7572025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2">
              <a:extLst>
                <a:ext uri="{FF2B5EF4-FFF2-40B4-BE49-F238E27FC236}">
                  <a16:creationId xmlns:a16="http://schemas.microsoft.com/office/drawing/2014/main" id="{0001347B-B859-4493-BF13-6A4648740F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3">
              <a:extLst>
                <a:ext uri="{FF2B5EF4-FFF2-40B4-BE49-F238E27FC236}">
                  <a16:creationId xmlns:a16="http://schemas.microsoft.com/office/drawing/2014/main" id="{7D73BBC5-47A4-4CB6-9FEA-05329FF5799F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4">
              <a:extLst>
                <a:ext uri="{FF2B5EF4-FFF2-40B4-BE49-F238E27FC236}">
                  <a16:creationId xmlns:a16="http://schemas.microsoft.com/office/drawing/2014/main" id="{A1D68CCC-712A-4235-A46F-F35B472292F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5">
              <a:extLst>
                <a:ext uri="{FF2B5EF4-FFF2-40B4-BE49-F238E27FC236}">
                  <a16:creationId xmlns:a16="http://schemas.microsoft.com/office/drawing/2014/main" id="{4B043EC7-098B-494F-A6C6-A032B1BC6C7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6">
              <a:extLst>
                <a:ext uri="{FF2B5EF4-FFF2-40B4-BE49-F238E27FC236}">
                  <a16:creationId xmlns:a16="http://schemas.microsoft.com/office/drawing/2014/main" id="{46D5849E-6693-4775-8F9C-0E3B878D7DBC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7">
              <a:extLst>
                <a:ext uri="{FF2B5EF4-FFF2-40B4-BE49-F238E27FC236}">
                  <a16:creationId xmlns:a16="http://schemas.microsoft.com/office/drawing/2014/main" id="{A66E93A3-7F3D-4F98-9D2D-24B45D28D62B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8">
              <a:extLst>
                <a:ext uri="{FF2B5EF4-FFF2-40B4-BE49-F238E27FC236}">
                  <a16:creationId xmlns:a16="http://schemas.microsoft.com/office/drawing/2014/main" id="{3E084F94-6D6F-4172-BFA0-DBB328525B2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Freeform: Shape 39">
              <a:extLst>
                <a:ext uri="{FF2B5EF4-FFF2-40B4-BE49-F238E27FC236}">
                  <a16:creationId xmlns:a16="http://schemas.microsoft.com/office/drawing/2014/main" id="{26BC8FF0-8584-4314-AFD9-37C1C77E356E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Freeform: Shape 40">
              <a:extLst>
                <a:ext uri="{FF2B5EF4-FFF2-40B4-BE49-F238E27FC236}">
                  <a16:creationId xmlns:a16="http://schemas.microsoft.com/office/drawing/2014/main" id="{D07F4231-92CC-4F8D-8CA4-DB52FA880A2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Freeform: Shape 41">
              <a:extLst>
                <a:ext uri="{FF2B5EF4-FFF2-40B4-BE49-F238E27FC236}">
                  <a16:creationId xmlns:a16="http://schemas.microsoft.com/office/drawing/2014/main" id="{86A4C10B-FBAE-448F-A122-90925D478572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Freeform: Shape 42">
              <a:extLst>
                <a:ext uri="{FF2B5EF4-FFF2-40B4-BE49-F238E27FC236}">
                  <a16:creationId xmlns:a16="http://schemas.microsoft.com/office/drawing/2014/main" id="{C599F42B-DC45-4324-BCA0-48CCBDBA3B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Freeform: Shape 43">
              <a:extLst>
                <a:ext uri="{FF2B5EF4-FFF2-40B4-BE49-F238E27FC236}">
                  <a16:creationId xmlns:a16="http://schemas.microsoft.com/office/drawing/2014/main" id="{67B9567A-37AD-4E67-B866-C5C65E70180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A684A9AE-6DA4-459A-B1B8-3B9BE6AB045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Freeform: Shape 45">
              <a:extLst>
                <a:ext uri="{FF2B5EF4-FFF2-40B4-BE49-F238E27FC236}">
                  <a16:creationId xmlns:a16="http://schemas.microsoft.com/office/drawing/2014/main" id="{947D9E7B-8EC6-4751-8BA4-007BBB6E4C0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6">
              <a:extLst>
                <a:ext uri="{FF2B5EF4-FFF2-40B4-BE49-F238E27FC236}">
                  <a16:creationId xmlns:a16="http://schemas.microsoft.com/office/drawing/2014/main" id="{16C8FFD0-5C40-4E65-8619-2C151AD10189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7">
              <a:extLst>
                <a:ext uri="{FF2B5EF4-FFF2-40B4-BE49-F238E27FC236}">
                  <a16:creationId xmlns:a16="http://schemas.microsoft.com/office/drawing/2014/main" id="{0222FEB3-0616-4D3A-AD23-074D8F65A141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8">
              <a:extLst>
                <a:ext uri="{FF2B5EF4-FFF2-40B4-BE49-F238E27FC236}">
                  <a16:creationId xmlns:a16="http://schemas.microsoft.com/office/drawing/2014/main" id="{07C488DD-9065-438D-B738-938B05B6AB2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9">
              <a:extLst>
                <a:ext uri="{FF2B5EF4-FFF2-40B4-BE49-F238E27FC236}">
                  <a16:creationId xmlns:a16="http://schemas.microsoft.com/office/drawing/2014/main" id="{925D926F-4D36-49B3-AFA6-8905457D475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50">
              <a:extLst>
                <a:ext uri="{FF2B5EF4-FFF2-40B4-BE49-F238E27FC236}">
                  <a16:creationId xmlns:a16="http://schemas.microsoft.com/office/drawing/2014/main" id="{C54A5783-06E1-4586-9430-3FD6E5612A9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51">
              <a:extLst>
                <a:ext uri="{FF2B5EF4-FFF2-40B4-BE49-F238E27FC236}">
                  <a16:creationId xmlns:a16="http://schemas.microsoft.com/office/drawing/2014/main" id="{D4DF2750-710C-467A-90C5-25F55195BEB6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2">
              <a:extLst>
                <a:ext uri="{FF2B5EF4-FFF2-40B4-BE49-F238E27FC236}">
                  <a16:creationId xmlns:a16="http://schemas.microsoft.com/office/drawing/2014/main" id="{123D4017-3CE5-4191-8544-520E464A74FE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3">
              <a:extLst>
                <a:ext uri="{FF2B5EF4-FFF2-40B4-BE49-F238E27FC236}">
                  <a16:creationId xmlns:a16="http://schemas.microsoft.com/office/drawing/2014/main" id="{02550013-CE10-4AA8-A92A-0354ACEB8DC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4">
              <a:extLst>
                <a:ext uri="{FF2B5EF4-FFF2-40B4-BE49-F238E27FC236}">
                  <a16:creationId xmlns:a16="http://schemas.microsoft.com/office/drawing/2014/main" id="{069ED785-F042-450D-8701-19858C68F82E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Freeform: Shape 55">
              <a:extLst>
                <a:ext uri="{FF2B5EF4-FFF2-40B4-BE49-F238E27FC236}">
                  <a16:creationId xmlns:a16="http://schemas.microsoft.com/office/drawing/2014/main" id="{ACB591C2-180A-4F2B-9C6C-53C6D0FECC0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Freeform: Shape 56">
              <a:extLst>
                <a:ext uri="{FF2B5EF4-FFF2-40B4-BE49-F238E27FC236}">
                  <a16:creationId xmlns:a16="http://schemas.microsoft.com/office/drawing/2014/main" id="{52FBCADE-11A3-4326-B9ED-221DB790697B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Freeform: Shape 57">
              <a:extLst>
                <a:ext uri="{FF2B5EF4-FFF2-40B4-BE49-F238E27FC236}">
                  <a16:creationId xmlns:a16="http://schemas.microsoft.com/office/drawing/2014/main" id="{D301AEF2-4B2A-46EA-911F-6A082C02A25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Freeform: Shape 58">
              <a:extLst>
                <a:ext uri="{FF2B5EF4-FFF2-40B4-BE49-F238E27FC236}">
                  <a16:creationId xmlns:a16="http://schemas.microsoft.com/office/drawing/2014/main" id="{4F3B4D7D-6401-404F-9FFC-C94374C2804E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Freeform: Shape 59">
              <a:extLst>
                <a:ext uri="{FF2B5EF4-FFF2-40B4-BE49-F238E27FC236}">
                  <a16:creationId xmlns:a16="http://schemas.microsoft.com/office/drawing/2014/main" id="{F70423E5-E088-44B8-AF6E-79638AB13320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Freeform: Shape 60">
              <a:extLst>
                <a:ext uri="{FF2B5EF4-FFF2-40B4-BE49-F238E27FC236}">
                  <a16:creationId xmlns:a16="http://schemas.microsoft.com/office/drawing/2014/main" id="{E0861283-A419-4A1F-BD8E-FF5863CE1647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Freeform: Shape 61">
              <a:extLst>
                <a:ext uri="{FF2B5EF4-FFF2-40B4-BE49-F238E27FC236}">
                  <a16:creationId xmlns:a16="http://schemas.microsoft.com/office/drawing/2014/main" id="{B6884285-9BA8-4498-87B1-37E431AB5392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Freeform: Shape 62">
              <a:extLst>
                <a:ext uri="{FF2B5EF4-FFF2-40B4-BE49-F238E27FC236}">
                  <a16:creationId xmlns:a16="http://schemas.microsoft.com/office/drawing/2014/main" id="{AF184A0A-F73C-4B98-BE6B-ED8992BEA4B4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Freeform: Shape 63">
              <a:extLst>
                <a:ext uri="{FF2B5EF4-FFF2-40B4-BE49-F238E27FC236}">
                  <a16:creationId xmlns:a16="http://schemas.microsoft.com/office/drawing/2014/main" id="{E2E3F208-ABA3-47AA-8B7F-C4AA4C802FA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Freeform: Shape 64">
              <a:extLst>
                <a:ext uri="{FF2B5EF4-FFF2-40B4-BE49-F238E27FC236}">
                  <a16:creationId xmlns:a16="http://schemas.microsoft.com/office/drawing/2014/main" id="{60FCBE29-EF2E-49EA-8053-1D09EA5E6DF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5">
              <a:extLst>
                <a:ext uri="{FF2B5EF4-FFF2-40B4-BE49-F238E27FC236}">
                  <a16:creationId xmlns:a16="http://schemas.microsoft.com/office/drawing/2014/main" id="{08BBE107-BAA0-4AE0-8D3E-B2F5832AFA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Freeform: Shape 66">
              <a:extLst>
                <a:ext uri="{FF2B5EF4-FFF2-40B4-BE49-F238E27FC236}">
                  <a16:creationId xmlns:a16="http://schemas.microsoft.com/office/drawing/2014/main" id="{0FC43092-6471-4211-A868-694C334ADFC1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Freeform: Shape 67">
              <a:extLst>
                <a:ext uri="{FF2B5EF4-FFF2-40B4-BE49-F238E27FC236}">
                  <a16:creationId xmlns:a16="http://schemas.microsoft.com/office/drawing/2014/main" id="{7F29B47A-878B-419C-9986-650028DE9E4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2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119911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01" y="4847539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2497" y="2396095"/>
            <a:ext cx="8406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9600" b="1" dirty="0">
                <a:solidFill>
                  <a:srgbClr val="FF0000"/>
                </a:solidFill>
                <a:latin typeface="HP001 4 hàng" pitchFamily="34" charset="0"/>
              </a:rPr>
              <a:t>    </a:t>
            </a:r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ao, eo, </a:t>
            </a:r>
          </a:p>
          <a:p>
            <a:pPr defTabSz="1219048"/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ngôi sao, con mèo.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D37A0-5794-4CE6-ADFA-28BD6A1E8544}"/>
              </a:ext>
            </a:extLst>
          </p:cNvPr>
          <p:cNvSpPr/>
          <p:nvPr/>
        </p:nvSpPr>
        <p:spPr>
          <a:xfrm>
            <a:off x="4116131" y="1151825"/>
            <a:ext cx="3959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 lại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E5B6B7-0721-4AD9-9F80-4918CEBE7700}"/>
              </a:ext>
            </a:extLst>
          </p:cNvPr>
          <p:cNvSpPr txBox="1">
            <a:spLocks/>
          </p:cNvSpPr>
          <p:nvPr/>
        </p:nvSpPr>
        <p:spPr>
          <a:xfrm>
            <a:off x="981019" y="4580965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E72CE-C9DD-40A2-8B72-6C9D44BB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25" y="204680"/>
            <a:ext cx="2715436" cy="1446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E9D3A-AB26-459A-9048-AA4CF288D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907" y="1651348"/>
            <a:ext cx="12302694" cy="24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201194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63" y="4748360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6042" y="2247558"/>
            <a:ext cx="8406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au, âu,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cây cau, chim sâu.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39682-1ECD-4A5F-8381-8B9ADE68A134}"/>
              </a:ext>
            </a:extLst>
          </p:cNvPr>
          <p:cNvSpPr/>
          <p:nvPr/>
        </p:nvSpPr>
        <p:spPr>
          <a:xfrm>
            <a:off x="4116131" y="1151825"/>
            <a:ext cx="3959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 lại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0E67E4-58DE-412A-9499-02F8903D86C2}"/>
              </a:ext>
            </a:extLst>
          </p:cNvPr>
          <p:cNvSpPr txBox="1">
            <a:spLocks/>
          </p:cNvSpPr>
          <p:nvPr/>
        </p:nvSpPr>
        <p:spPr>
          <a:xfrm>
            <a:off x="975173" y="4755904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7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37E2DFD-9DB6-4DD6-9CA7-10320D50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60" y="430050"/>
            <a:ext cx="2364971" cy="13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FF439-202F-469C-8D9F-309F02BDC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329" y="1599871"/>
            <a:ext cx="12102548" cy="26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386840" y="636999"/>
            <a:ext cx="9418320" cy="6221001"/>
          </a:xfrm>
          <a:prstGeom prst="rect">
            <a:avLst/>
          </a:prstGeom>
        </p:spPr>
      </p:pic>
      <p:pic>
        <p:nvPicPr>
          <p:cNvPr id="3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9316426" y="1119540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772" y="3305161"/>
            <a:ext cx="66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VIẾT VỞ LUYỆN VIẾT</a:t>
            </a:r>
          </a:p>
        </p:txBody>
      </p:sp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310842" y="1113920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957968" y="1350479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8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234832" y="2408884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912886" y="3019829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938404" y="271765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589919" y="2950828"/>
            <a:ext cx="317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25 đến 30 cm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5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2376874" y="1079209"/>
            <a:ext cx="743825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all" spc="0" normalizeH="0" baseline="0" noProof="0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</a:t>
            </a:r>
            <a:endParaRPr kumimoji="0" lang="en-US" sz="3600" b="1" i="0" u="none" strike="noStrike" kern="0" cap="all" spc="0" normalizeH="0" baseline="0" noProof="0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图片 41">
            <a:extLst>
              <a:ext uri="{FF2B5EF4-FFF2-40B4-BE49-F238E27FC236}">
                <a16:creationId xmlns:a16="http://schemas.microsoft.com/office/drawing/2014/main" id="{B7F2E850-1DF9-40DA-A757-E3DC6A9B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94" y="589287"/>
            <a:ext cx="1103377" cy="1795325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2DBF73F-2A39-429E-AD9F-47B04EAB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762" y="1787281"/>
            <a:ext cx="1103377" cy="179532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20AF22E7-5C7B-4C8F-87F8-001C4F029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4473388"/>
            <a:ext cx="12192000" cy="2384612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AB015B8F-7C02-45D5-B8ED-36176BEFA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" y="2204329"/>
            <a:ext cx="10005629" cy="4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79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136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HP001 4 hàng</vt:lpstr>
      <vt:lpstr>Times New Roman</vt:lpstr>
      <vt:lpstr>等线</vt:lpstr>
      <vt:lpstr>UTM Avo</vt:lpstr>
      <vt:lpstr>Arial</vt:lpstr>
      <vt:lpstr>Arial-Rounded</vt:lpstr>
      <vt:lpstr>Calibri</vt:lpstr>
      <vt:lpstr>华康海报体W12(P)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91</cp:revision>
  <dcterms:created xsi:type="dcterms:W3CDTF">2021-11-01T08:16:43Z</dcterms:created>
  <dcterms:modified xsi:type="dcterms:W3CDTF">2024-01-28T05:47:09Z</dcterms:modified>
</cp:coreProperties>
</file>