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282" r:id="rId3"/>
    <p:sldId id="349" r:id="rId4"/>
    <p:sldId id="280" r:id="rId5"/>
    <p:sldId id="275" r:id="rId6"/>
    <p:sldId id="346" r:id="rId7"/>
    <p:sldId id="347" r:id="rId8"/>
    <p:sldId id="337" r:id="rId9"/>
    <p:sldId id="338" r:id="rId10"/>
    <p:sldId id="343" r:id="rId11"/>
    <p:sldId id="344" r:id="rId12"/>
    <p:sldId id="345" r:id="rId13"/>
    <p:sldId id="350" r:id="rId14"/>
    <p:sldId id="336" r:id="rId15"/>
    <p:sldId id="339" r:id="rId16"/>
    <p:sldId id="340" r:id="rId17"/>
    <p:sldId id="342" r:id="rId18"/>
    <p:sldId id="341" r:id="rId19"/>
    <p:sldId id="348" r:id="rId20"/>
    <p:sldId id="270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6E"/>
    <a:srgbClr val="074736"/>
    <a:srgbClr val="DE4B49"/>
    <a:srgbClr val="FD0001"/>
    <a:srgbClr val="FBECF0"/>
    <a:srgbClr val="2D2D70"/>
    <a:srgbClr val="010A58"/>
    <a:srgbClr val="DD4B49"/>
    <a:srgbClr val="2A2D6E"/>
    <a:srgbClr val="FA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1" autoAdjust="0"/>
    <p:restoredTop sz="95029" autoAdjust="0"/>
  </p:normalViewPr>
  <p:slideViewPr>
    <p:cSldViewPr snapToGrid="0">
      <p:cViewPr varScale="1">
        <p:scale>
          <a:sx n="68" d="100"/>
          <a:sy n="68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từ bất kì, GV nhấn vào từ sẽ hiển thị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5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câu trả lời theo lựa chọn của 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9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6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oogle Shape;49;p11">
            <a:extLst>
              <a:ext uri="{FF2B5EF4-FFF2-40B4-BE49-F238E27FC236}">
                <a16:creationId xmlns:a16="http://schemas.microsoft.com/office/drawing/2014/main" id="{C8C287F6-BC88-4B0F-9E84-8AEDAB6E09A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0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60750" y="1648606"/>
            <a:ext cx="587051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" y="3992336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70849" y="2281535"/>
            <a:ext cx="28135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  <p:pic>
        <p:nvPicPr>
          <p:cNvPr id="7" name="Picture 6" descr="This contains an image of: {{ pinTitle }}">
            <a:extLst>
              <a:ext uri="{FF2B5EF4-FFF2-40B4-BE49-F238E27FC236}">
                <a16:creationId xmlns:a16="http://schemas.microsoft.com/office/drawing/2014/main" id="{1B83036F-1F95-4B78-8ABB-12557CC59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5128979" y="5355957"/>
            <a:ext cx="2059225" cy="13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F388C8-AEF4-42A4-98E2-4CAF42BA19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05984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E305E-E90D-4CB2-8383-0F54B712A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274467"/>
            <a:ext cx="11419114" cy="1597812"/>
          </a:xfrm>
          <a:prstGeom prst="rect">
            <a:avLst/>
          </a:prstGeom>
        </p:spPr>
      </p:pic>
      <p:pic>
        <p:nvPicPr>
          <p:cNvPr id="6" name="Picture 5" descr="addobbi-accoglienza-scuola-4">
            <a:extLst>
              <a:ext uri="{FF2B5EF4-FFF2-40B4-BE49-F238E27FC236}">
                <a16:creationId xmlns:a16="http://schemas.microsoft.com/office/drawing/2014/main" id="{8147892C-A4E7-48DE-AC3E-1C432951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r="1041" b="5742"/>
          <a:stretch/>
        </p:blipFill>
        <p:spPr bwMode="auto">
          <a:xfrm>
            <a:off x="4766036" y="4113494"/>
            <a:ext cx="2224499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3E206-5C7C-4307-841C-3C12FAEB9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285" y="5166578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8DCE6-3A8F-4694-B7E1-06F7AA768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142"/>
            <a:ext cx="12192000" cy="16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818779-A251-4CC3-8135-E38C2791DE1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42" y="5757405"/>
            <a:ext cx="1002915" cy="11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35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1BA94-0309-4B03-8125-CE5C9E867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477" b="38641" l="42000" r="63900">
                        <a14:foregroundMark x1="61200" y1="21715" x2="62200" y2="25835"/>
                        <a14:foregroundMark x1="59700" y1="21938" x2="59700" y2="27171"/>
                        <a14:foregroundMark x1="51200" y1="34187" x2="58200" y2="35857"/>
                        <a14:foregroundMark x1="53900" y1="32183" x2="55900" y2="34967"/>
                        <a14:foregroundMark x1="51900" y1="19488" x2="54200" y2="31069"/>
                        <a14:foregroundMark x1="54900" y1="29176" x2="61200" y2="28062"/>
                        <a14:foregroundMark x1="55700" y1="28062" x2="60700" y2="28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15343" r="34534" b="61621"/>
          <a:stretch/>
        </p:blipFill>
        <p:spPr>
          <a:xfrm>
            <a:off x="4201426" y="1875149"/>
            <a:ext cx="1337056" cy="1181633"/>
          </a:xfrm>
          <a:prstGeom prst="rect">
            <a:avLst/>
          </a:prstGeom>
        </p:spPr>
      </p:pic>
      <p:pic>
        <p:nvPicPr>
          <p:cNvPr id="10" name="Picture 9" descr="Caterpillars And Butterflies Are A Beautiful And Fascinating - Caterpillar  To Butterfly Cartoon - Free Transparent PNG Clipart Images Download">
            <a:extLst>
              <a:ext uri="{FF2B5EF4-FFF2-40B4-BE49-F238E27FC236}">
                <a16:creationId xmlns:a16="http://schemas.microsoft.com/office/drawing/2014/main" id="{15D15036-D56A-4AA6-9805-1BD309DC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4" b="899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021">
            <a:off x="6270467" y="1923701"/>
            <a:ext cx="2660218" cy="13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63CA80-DA1D-4090-A0C4-54E5EA98991E}"/>
              </a:ext>
            </a:extLst>
          </p:cNvPr>
          <p:cNvSpPr/>
          <p:nvPr/>
        </p:nvSpPr>
        <p:spPr>
          <a:xfrm>
            <a:off x="4818743" y="2817349"/>
            <a:ext cx="2505302" cy="840058"/>
          </a:xfrm>
          <a:prstGeom prst="roundRect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4769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066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6" y="4977493"/>
            <a:ext cx="1793421" cy="17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is contains an image of: {{ pinTitle }}">
            <a:extLst>
              <a:ext uri="{FF2B5EF4-FFF2-40B4-BE49-F238E27FC236}">
                <a16:creationId xmlns:a16="http://schemas.microsoft.com/office/drawing/2014/main" id="{71869F88-A673-42CD-8B8F-3BFF304ED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2645229" y="1058146"/>
            <a:ext cx="7026727" cy="37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736030" y="2296050"/>
            <a:ext cx="3049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ĐỌC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" y="5190304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2A78C1E-E47A-47D9-AD82-A00FAD366CF1}"/>
              </a:ext>
            </a:extLst>
          </p:cNvPr>
          <p:cNvGrpSpPr/>
          <p:nvPr/>
        </p:nvGrpSpPr>
        <p:grpSpPr>
          <a:xfrm>
            <a:off x="0" y="435429"/>
            <a:ext cx="12192000" cy="6422571"/>
            <a:chOff x="0" y="435429"/>
            <a:chExt cx="12192000" cy="6422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3ADCB9-BAEC-436C-A24D-EA85C297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7" b="8127"/>
            <a:stretch/>
          </p:blipFill>
          <p:spPr>
            <a:xfrm>
              <a:off x="1988457" y="435429"/>
              <a:ext cx="10203543" cy="64225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F1EA76-FBB1-4678-AC99-B2BFBA37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47770"/>
              <a:ext cx="4504730" cy="2410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42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316C4A-A814-42F0-8F9E-2D0B0F1F22E8}"/>
              </a:ext>
            </a:extLst>
          </p:cNvPr>
          <p:cNvGrpSpPr/>
          <p:nvPr/>
        </p:nvGrpSpPr>
        <p:grpSpPr>
          <a:xfrm>
            <a:off x="1424193" y="725184"/>
            <a:ext cx="4493053" cy="1209445"/>
            <a:chOff x="617789" y="1020380"/>
            <a:chExt cx="3172838" cy="12094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F7758F-8174-470A-A803-BE4C43862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D51AD9-A9A8-4D2A-B4DB-1C2029BF43BB}"/>
                </a:ext>
              </a:extLst>
            </p:cNvPr>
            <p:cNvSpPr txBox="1"/>
            <p:nvPr/>
          </p:nvSpPr>
          <p:spPr>
            <a:xfrm>
              <a:off x="1117007" y="1219867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loa kèn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50C625-E2A0-4E84-91ED-1E193BA6D51C}"/>
              </a:ext>
            </a:extLst>
          </p:cNvPr>
          <p:cNvGrpSpPr/>
          <p:nvPr/>
        </p:nvGrpSpPr>
        <p:grpSpPr>
          <a:xfrm>
            <a:off x="1499355" y="2244405"/>
            <a:ext cx="4493053" cy="1209445"/>
            <a:chOff x="560136" y="893849"/>
            <a:chExt cx="3172838" cy="12094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3DA037-0EB2-4144-A498-D2479438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36" y="893849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BC77C2-AD93-4929-A23C-715A2F789B69}"/>
                </a:ext>
              </a:extLst>
            </p:cNvPr>
            <p:cNvSpPr txBox="1"/>
            <p:nvPr/>
          </p:nvSpPr>
          <p:spPr>
            <a:xfrm>
              <a:off x="1143912" y="1139630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khoe sắc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BD4A97-FB2F-4C3B-8985-D15EA10C5EDF}"/>
              </a:ext>
            </a:extLst>
          </p:cNvPr>
          <p:cNvGrpSpPr/>
          <p:nvPr/>
        </p:nvGrpSpPr>
        <p:grpSpPr>
          <a:xfrm>
            <a:off x="1499355" y="3796429"/>
            <a:ext cx="4752961" cy="1209445"/>
            <a:chOff x="617789" y="1020380"/>
            <a:chExt cx="3356376" cy="12094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A15DBB-EC52-4A87-A007-6CA031118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2CAC1D-9CDD-44A7-87FC-0344AC236CDC}"/>
                </a:ext>
              </a:extLst>
            </p:cNvPr>
            <p:cNvSpPr txBox="1"/>
            <p:nvPr/>
          </p:nvSpPr>
          <p:spPr>
            <a:xfrm>
              <a:off x="1693608" y="1219866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xoè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94B62-E797-431B-B9BA-D9A4751A63F0}"/>
              </a:ext>
            </a:extLst>
          </p:cNvPr>
          <p:cNvGrpSpPr/>
          <p:nvPr/>
        </p:nvGrpSpPr>
        <p:grpSpPr>
          <a:xfrm>
            <a:off x="6482464" y="708038"/>
            <a:ext cx="4493053" cy="1209445"/>
            <a:chOff x="657704" y="777551"/>
            <a:chExt cx="3172838" cy="1209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280F33-D214-450A-94A7-C91718738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04" y="777551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8854BF-E308-48F4-84BE-02E859CC4D98}"/>
                </a:ext>
              </a:extLst>
            </p:cNvPr>
            <p:cNvSpPr txBox="1"/>
            <p:nvPr/>
          </p:nvSpPr>
          <p:spPr>
            <a:xfrm>
              <a:off x="1100300" y="976371"/>
              <a:ext cx="2400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cúc đại đoá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F9055A-BFB2-478C-A130-11B8878BF462}"/>
              </a:ext>
            </a:extLst>
          </p:cNvPr>
          <p:cNvGrpSpPr/>
          <p:nvPr/>
        </p:nvGrpSpPr>
        <p:grpSpPr>
          <a:xfrm>
            <a:off x="6545891" y="2219555"/>
            <a:ext cx="4493053" cy="1209445"/>
            <a:chOff x="3780016" y="2650836"/>
            <a:chExt cx="3172838" cy="12094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4612038-AAE9-4FF1-AFEF-3253C5DBA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016" y="2650836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8B0B6C-6EF7-440B-A89B-6FE372BE5E07}"/>
                </a:ext>
              </a:extLst>
            </p:cNvPr>
            <p:cNvSpPr txBox="1"/>
            <p:nvPr/>
          </p:nvSpPr>
          <p:spPr>
            <a:xfrm>
              <a:off x="4322533" y="2850561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hồng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BA78E7-51EC-4235-9B80-40A4F0E094B7}"/>
              </a:ext>
            </a:extLst>
          </p:cNvPr>
          <p:cNvGrpSpPr/>
          <p:nvPr/>
        </p:nvGrpSpPr>
        <p:grpSpPr>
          <a:xfrm>
            <a:off x="6627941" y="3796429"/>
            <a:ext cx="4493053" cy="1209445"/>
            <a:chOff x="617789" y="1020380"/>
            <a:chExt cx="3172838" cy="12094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05EC19-BE6C-4628-9A54-32510DCF3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3172838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A0F8DF-5B06-43AB-990A-505AF0C711AB}"/>
                </a:ext>
              </a:extLst>
            </p:cNvPr>
            <p:cNvSpPr txBox="1"/>
            <p:nvPr/>
          </p:nvSpPr>
          <p:spPr>
            <a:xfrm>
              <a:off x="1117007" y="1219867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chiếc loa</a:t>
              </a:r>
            </a:p>
          </p:txBody>
        </p:sp>
      </p:grpSp>
      <p:pic>
        <p:nvPicPr>
          <p:cNvPr id="23" name="Picture 22" descr="This contains an image of: {{ pinTitle }}">
            <a:extLst>
              <a:ext uri="{FF2B5EF4-FFF2-40B4-BE49-F238E27FC236}">
                <a16:creationId xmlns:a16="http://schemas.microsoft.com/office/drawing/2014/main" id="{9F4AF99F-2773-40CB-8BE5-1707017F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9" y="4993143"/>
            <a:ext cx="1348930" cy="181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ACCAAD-E1C9-4272-9F59-297C4EC303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46" y="5187805"/>
            <a:ext cx="12192000" cy="16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3ADCB9-BAEC-436C-A24D-EA85C297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803"/>
          <a:stretch/>
        </p:blipFill>
        <p:spPr>
          <a:xfrm>
            <a:off x="-114300" y="435429"/>
            <a:ext cx="12306299" cy="65912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F441C9-0303-40C2-87B0-83159794ED10}"/>
              </a:ext>
            </a:extLst>
          </p:cNvPr>
          <p:cNvGrpSpPr/>
          <p:nvPr/>
        </p:nvGrpSpPr>
        <p:grpSpPr>
          <a:xfrm>
            <a:off x="2835727" y="1410092"/>
            <a:ext cx="293915" cy="369332"/>
            <a:chOff x="930727" y="1829192"/>
            <a:chExt cx="293915" cy="369332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30530E23-D6ED-47CE-BC3E-DB3565B4F5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EA6B4E-5DEB-4B2C-B8CD-0DF056AF5A5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072513-D0F6-472D-8FD4-3DD09E6F5E01}"/>
              </a:ext>
            </a:extLst>
          </p:cNvPr>
          <p:cNvGrpSpPr/>
          <p:nvPr/>
        </p:nvGrpSpPr>
        <p:grpSpPr>
          <a:xfrm>
            <a:off x="2835727" y="1849790"/>
            <a:ext cx="293915" cy="369332"/>
            <a:chOff x="930727" y="1829192"/>
            <a:chExt cx="293915" cy="369332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02FCB876-DC1D-46E9-ADBB-74037D25F16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4AE6F-A629-404D-AD14-53615D0893F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13A27E-0EF4-48D4-9635-7D6A96B3ABDF}"/>
              </a:ext>
            </a:extLst>
          </p:cNvPr>
          <p:cNvGrpSpPr/>
          <p:nvPr/>
        </p:nvGrpSpPr>
        <p:grpSpPr>
          <a:xfrm>
            <a:off x="4604654" y="2219140"/>
            <a:ext cx="293915" cy="369332"/>
            <a:chOff x="930727" y="1829192"/>
            <a:chExt cx="293915" cy="36933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8D4E32D7-E6FE-407C-9EE4-F25D16C704B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1AA687-4A64-4618-B534-BA0A3A678E5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1A4560-4CBC-4E8E-97F0-05BC13AACEF7}"/>
              </a:ext>
            </a:extLst>
          </p:cNvPr>
          <p:cNvGrpSpPr/>
          <p:nvPr/>
        </p:nvGrpSpPr>
        <p:grpSpPr>
          <a:xfrm>
            <a:off x="6701514" y="2180454"/>
            <a:ext cx="293915" cy="369332"/>
            <a:chOff x="930727" y="1829192"/>
            <a:chExt cx="293915" cy="369332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382CD972-6198-4D5A-833A-C0AEE109203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EF268C-B318-418F-BF9A-4863765E701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43FDE7-2606-4B36-BCCE-7BD344042A89}"/>
              </a:ext>
            </a:extLst>
          </p:cNvPr>
          <p:cNvGrpSpPr/>
          <p:nvPr/>
        </p:nvGrpSpPr>
        <p:grpSpPr>
          <a:xfrm>
            <a:off x="8198299" y="2190756"/>
            <a:ext cx="293915" cy="369332"/>
            <a:chOff x="930727" y="1829192"/>
            <a:chExt cx="293915" cy="36933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5B51CF7C-3CF3-4335-92B1-BBC89EA4570E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5D4CEB-B7AE-4442-BB38-4CE92CACF209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75E6E3-8EE9-472F-9FC6-61B2B5004541}"/>
              </a:ext>
            </a:extLst>
          </p:cNvPr>
          <p:cNvGrpSpPr/>
          <p:nvPr/>
        </p:nvGrpSpPr>
        <p:grpSpPr>
          <a:xfrm>
            <a:off x="5674171" y="2596631"/>
            <a:ext cx="310243" cy="369332"/>
            <a:chOff x="914399" y="1829192"/>
            <a:chExt cx="310243" cy="369332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F481FB45-29E8-44B1-9931-1F18FF749351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F368B1-DB16-41D7-8674-F5A2755B7F43}"/>
                </a:ext>
              </a:extLst>
            </p:cNvPr>
            <p:cNvSpPr txBox="1"/>
            <p:nvPr/>
          </p:nvSpPr>
          <p:spPr>
            <a:xfrm>
              <a:off x="914399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255D5A-A665-4493-9BCB-9A25F0CA17EE}"/>
              </a:ext>
            </a:extLst>
          </p:cNvPr>
          <p:cNvGrpSpPr/>
          <p:nvPr/>
        </p:nvGrpSpPr>
        <p:grpSpPr>
          <a:xfrm>
            <a:off x="2873823" y="3281445"/>
            <a:ext cx="293915" cy="369332"/>
            <a:chOff x="930727" y="1829192"/>
            <a:chExt cx="293915" cy="369332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521DE234-B04F-4B15-BB13-494CE6A3378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4E50C9-726C-4DD2-87E6-FAD78E1AB895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72D9CC-6EEF-4EA3-9F40-9B4B4FD9E9CB}"/>
              </a:ext>
            </a:extLst>
          </p:cNvPr>
          <p:cNvGrpSpPr/>
          <p:nvPr/>
        </p:nvGrpSpPr>
        <p:grpSpPr>
          <a:xfrm>
            <a:off x="6403510" y="3114840"/>
            <a:ext cx="293915" cy="369332"/>
            <a:chOff x="930727" y="1829192"/>
            <a:chExt cx="293915" cy="369332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D9B0219B-CC6B-44DF-9898-AF4C25C91BCF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FBDFD7-2C06-4B44-99D3-08EBF8E5E3C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41D44-97B3-42F6-9A8F-A4AB7612FBD2}"/>
              </a:ext>
            </a:extLst>
          </p:cNvPr>
          <p:cNvGrpSpPr/>
          <p:nvPr/>
        </p:nvGrpSpPr>
        <p:grpSpPr>
          <a:xfrm>
            <a:off x="7768315" y="3580411"/>
            <a:ext cx="293915" cy="369332"/>
            <a:chOff x="930727" y="1829192"/>
            <a:chExt cx="293915" cy="369332"/>
          </a:xfrm>
        </p:grpSpPr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477AB0B2-7A2F-4F67-B984-E9B7D6C5A9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B4FED0-DDB9-4185-9B21-6DF15161C073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7419DE-D249-47F6-BA72-F67BB1056EF7}"/>
              </a:ext>
            </a:extLst>
          </p:cNvPr>
          <p:cNvGrpSpPr/>
          <p:nvPr/>
        </p:nvGrpSpPr>
        <p:grpSpPr>
          <a:xfrm>
            <a:off x="3333748" y="3976734"/>
            <a:ext cx="672078" cy="369332"/>
            <a:chOff x="897750" y="1829192"/>
            <a:chExt cx="500745" cy="369332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9B7EF5F8-0719-4747-B088-1F4FAA26A8DB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A0E0E4-9B77-4AB9-A070-06D3F99CBEBF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E6E3F4-3AD0-4744-9F26-FECCF5203FFC}"/>
              </a:ext>
            </a:extLst>
          </p:cNvPr>
          <p:cNvGrpSpPr/>
          <p:nvPr/>
        </p:nvGrpSpPr>
        <p:grpSpPr>
          <a:xfrm>
            <a:off x="5731432" y="3985704"/>
            <a:ext cx="672078" cy="369332"/>
            <a:chOff x="897750" y="1829192"/>
            <a:chExt cx="500745" cy="369332"/>
          </a:xfrm>
        </p:grpSpPr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0DD83B1E-36E6-4894-9AA9-47197FE04E02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77DEF5-8055-416D-B4DD-5A5A47FBC505}"/>
                </a:ext>
              </a:extLst>
            </p:cNvPr>
            <p:cNvSpPr txBox="1"/>
            <p:nvPr/>
          </p:nvSpPr>
          <p:spPr>
            <a:xfrm>
              <a:off x="897750" y="1829192"/>
              <a:ext cx="50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6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6669F7-852D-412F-9F89-92D393386CEF}"/>
              </a:ext>
            </a:extLst>
          </p:cNvPr>
          <p:cNvGrpSpPr/>
          <p:nvPr/>
        </p:nvGrpSpPr>
        <p:grpSpPr>
          <a:xfrm>
            <a:off x="1567543" y="1779880"/>
            <a:ext cx="10290532" cy="909380"/>
            <a:chOff x="1616708" y="4961574"/>
            <a:chExt cx="9773785" cy="769064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65E83901-E655-4193-96BF-F12E4C5B75A9}"/>
                </a:ext>
              </a:extLst>
            </p:cNvPr>
            <p:cNvSpPr/>
            <p:nvPr/>
          </p:nvSpPr>
          <p:spPr>
            <a:xfrm>
              <a:off x="1616708" y="4961574"/>
              <a:ext cx="9331724" cy="769064"/>
            </a:xfrm>
            <a:prstGeom prst="round2Diag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1C7AE2-7E1D-4EFA-9215-D12B72816B3D}"/>
                </a:ext>
              </a:extLst>
            </p:cNvPr>
            <p:cNvSpPr txBox="1"/>
            <p:nvPr/>
          </p:nvSpPr>
          <p:spPr>
            <a:xfrm>
              <a:off x="1616708" y="5098833"/>
              <a:ext cx="9773785" cy="49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BECF0"/>
                  </a:solidFill>
                </a:rPr>
                <a:t>a/ Loa </a:t>
              </a:r>
              <a:r>
                <a:rPr lang="en-US" sz="3200" dirty="0" err="1">
                  <a:solidFill>
                    <a:srgbClr val="FBECF0"/>
                  </a:solidFill>
                </a:rPr>
                <a:t>kèn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không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muốn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nở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vì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sợ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cúc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chê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nó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thô</a:t>
              </a:r>
              <a:r>
                <a:rPr lang="en-US" sz="3200" dirty="0">
                  <a:solidFill>
                    <a:srgbClr val="FBECF0"/>
                  </a:solidFill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D5B707-45DC-473F-A9F4-341C2832E565}"/>
              </a:ext>
            </a:extLst>
          </p:cNvPr>
          <p:cNvGrpSpPr/>
          <p:nvPr/>
        </p:nvGrpSpPr>
        <p:grpSpPr>
          <a:xfrm>
            <a:off x="1600255" y="3436127"/>
            <a:ext cx="9792387" cy="853403"/>
            <a:chOff x="2815868" y="5020117"/>
            <a:chExt cx="9806545" cy="769064"/>
          </a:xfrm>
        </p:grpSpPr>
        <p:sp>
          <p:nvSpPr>
            <p:cNvPr id="11" name="Rectangle: Diagonal Corners Rounded 10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5AF8152F-C827-42CB-B15B-90DA2C178934}"/>
                </a:ext>
              </a:extLst>
            </p:cNvPr>
            <p:cNvSpPr/>
            <p:nvPr/>
          </p:nvSpPr>
          <p:spPr>
            <a:xfrm>
              <a:off x="2815868" y="5020117"/>
              <a:ext cx="9331724" cy="769064"/>
            </a:xfrm>
            <a:prstGeom prst="round2Diag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47F0262A-E96B-49AD-BD62-2E4C1EAD0586}"/>
                </a:ext>
              </a:extLst>
            </p:cNvPr>
            <p:cNvSpPr txBox="1"/>
            <p:nvPr/>
          </p:nvSpPr>
          <p:spPr>
            <a:xfrm>
              <a:off x="2848628" y="5129164"/>
              <a:ext cx="9773785" cy="526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BECF0"/>
                  </a:solidFill>
                </a:rPr>
                <a:t>b/ </a:t>
              </a:r>
              <a:r>
                <a:rPr lang="en-US" sz="3200" dirty="0" err="1">
                  <a:solidFill>
                    <a:srgbClr val="FBECF0"/>
                  </a:solidFill>
                </a:rPr>
                <a:t>Nhờ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bác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làm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vườn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khích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lệ</a:t>
              </a:r>
              <a:r>
                <a:rPr lang="en-US" sz="3200" dirty="0">
                  <a:solidFill>
                    <a:srgbClr val="FBECF0"/>
                  </a:solidFill>
                </a:rPr>
                <a:t>, loa </a:t>
              </a:r>
              <a:r>
                <a:rPr lang="en-US" sz="3200" dirty="0" err="1">
                  <a:solidFill>
                    <a:srgbClr val="FBECF0"/>
                  </a:solidFill>
                </a:rPr>
                <a:t>kèn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bật</a:t>
              </a:r>
              <a:r>
                <a:rPr lang="en-US" sz="3200" dirty="0">
                  <a:solidFill>
                    <a:srgbClr val="FBECF0"/>
                  </a:solidFill>
                </a:rPr>
                <a:t> </a:t>
              </a:r>
              <a:r>
                <a:rPr lang="en-US" sz="3200" dirty="0" err="1">
                  <a:solidFill>
                    <a:srgbClr val="FBECF0"/>
                  </a:solidFill>
                </a:rPr>
                <a:t>nở</a:t>
              </a:r>
              <a:r>
                <a:rPr lang="en-US" sz="3200" dirty="0">
                  <a:solidFill>
                    <a:srgbClr val="FBECF0"/>
                  </a:solidFill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644F3D-055C-4B0C-8327-4EE1B8829B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913" y="510272"/>
            <a:ext cx="4495800" cy="933450"/>
          </a:xfrm>
          <a:prstGeom prst="rect">
            <a:avLst/>
          </a:prstGeom>
        </p:spPr>
      </p:pic>
      <p:pic>
        <p:nvPicPr>
          <p:cNvPr id="15" name="Am-thanh-tra-loi-sai-www_yeualo_com">
            <a:hlinkClick r:id="" action="ppaction://media"/>
            <a:extLst>
              <a:ext uri="{FF2B5EF4-FFF2-40B4-BE49-F238E27FC236}">
                <a16:creationId xmlns:a16="http://schemas.microsoft.com/office/drawing/2014/main" id="{3E366EC2-E793-4CC6-8C66-D301D1A4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9714" y="2823007"/>
            <a:ext cx="304800" cy="304800"/>
          </a:xfrm>
          <a:prstGeom prst="rect">
            <a:avLst/>
          </a:prstGeom>
        </p:spPr>
      </p:pic>
      <p:pic>
        <p:nvPicPr>
          <p:cNvPr id="16" name="Picture 15" descr="This contains an image of: {{ pinTitle }}">
            <a:extLst>
              <a:ext uri="{FF2B5EF4-FFF2-40B4-BE49-F238E27FC236}">
                <a16:creationId xmlns:a16="http://schemas.microsoft.com/office/drawing/2014/main" id="{E8D446AC-1231-4746-B174-75B29B46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29" y="4380717"/>
            <a:ext cx="1834242" cy="24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E9C95A-9F67-46FB-A15A-3DDBED893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5142"/>
            <a:ext cx="12192000" cy="164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5BB7D-11F1-46F5-8794-D13314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23" y="747385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37B0EB-45BB-45BF-BD76-A5F2D0277593}"/>
              </a:ext>
            </a:extLst>
          </p:cNvPr>
          <p:cNvSpPr/>
          <p:nvPr/>
        </p:nvSpPr>
        <p:spPr>
          <a:xfrm>
            <a:off x="4563281" y="2452608"/>
            <a:ext cx="2680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DE56F-0EF1-483A-ACDB-4B5A1F166C0C}"/>
              </a:ext>
            </a:extLst>
          </p:cNvPr>
          <p:cNvSpPr/>
          <p:nvPr/>
        </p:nvSpPr>
        <p:spPr>
          <a:xfrm>
            <a:off x="4158610" y="3128860"/>
            <a:ext cx="387477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DD4B49"/>
                </a:solidFill>
              </a:rPr>
              <a:t>Ong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tìm</a:t>
            </a:r>
            <a:r>
              <a:rPr lang="en-US" sz="4500" b="1" dirty="0">
                <a:ln/>
                <a:solidFill>
                  <a:srgbClr val="DD4B49"/>
                </a:solidFill>
              </a:rPr>
              <a:t> </a:t>
            </a:r>
            <a:r>
              <a:rPr lang="en-US" sz="4500" b="1" dirty="0" err="1">
                <a:ln/>
                <a:solidFill>
                  <a:srgbClr val="DD4B49"/>
                </a:solidFill>
              </a:rPr>
              <a:t>hoa</a:t>
            </a:r>
            <a:endParaRPr lang="en-US" sz="4500" b="1" cap="none" spc="0" dirty="0">
              <a:ln/>
              <a:solidFill>
                <a:srgbClr val="DD4B4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183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32E73-C13C-4F39-9692-BCDDDE5F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453470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1B0F3ACF-6815-4B3E-8B0A-2BCD98E6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5806609"/>
            <a:ext cx="1061357" cy="10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E1B1DD-D455-4F26-A0C9-03223C0D2E3D}"/>
              </a:ext>
            </a:extLst>
          </p:cNvPr>
          <p:cNvSpPr/>
          <p:nvPr/>
        </p:nvSpPr>
        <p:spPr>
          <a:xfrm>
            <a:off x="4567304" y="2291624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F4D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113: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5ACDB-A708-4EE0-B48C-F3BB09CA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" y="5205984"/>
            <a:ext cx="12192000" cy="1652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C11F6E-54DD-4159-99C3-F08A5A003912}"/>
              </a:ext>
            </a:extLst>
          </p:cNvPr>
          <p:cNvSpPr/>
          <p:nvPr/>
        </p:nvSpPr>
        <p:spPr>
          <a:xfrm>
            <a:off x="4935996" y="2967335"/>
            <a:ext cx="266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E4B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oa - oe</a:t>
            </a:r>
          </a:p>
        </p:txBody>
      </p:sp>
    </p:spTree>
    <p:extLst>
      <p:ext uri="{BB962C8B-B14F-4D97-AF65-F5344CB8AC3E}">
        <p14:creationId xmlns:p14="http://schemas.microsoft.com/office/powerpoint/2010/main" val="383863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09D76-40D5-451C-A6E5-291A7B94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" y="424542"/>
            <a:ext cx="12138188" cy="6433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6EE8E5-BF29-4DC5-852A-16D915529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423" y="1415144"/>
            <a:ext cx="3251621" cy="3173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B06A1-E01B-4E64-A86A-17A5A6FAC36E}"/>
              </a:ext>
            </a:extLst>
          </p:cNvPr>
          <p:cNvSpPr txBox="1"/>
          <p:nvPr/>
        </p:nvSpPr>
        <p:spPr>
          <a:xfrm>
            <a:off x="2013927" y="4383368"/>
            <a:ext cx="2829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cái loa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3DE80-9F5C-45F2-A53C-141520061808}"/>
              </a:ext>
            </a:extLst>
          </p:cNvPr>
          <p:cNvSpPr txBox="1"/>
          <p:nvPr/>
        </p:nvSpPr>
        <p:spPr>
          <a:xfrm>
            <a:off x="3390384" y="4383368"/>
            <a:ext cx="1160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oa</a:t>
            </a:r>
          </a:p>
        </p:txBody>
      </p:sp>
    </p:spTree>
    <p:extLst>
      <p:ext uri="{BB962C8B-B14F-4D97-AF65-F5344CB8AC3E}">
        <p14:creationId xmlns:p14="http://schemas.microsoft.com/office/powerpoint/2010/main" val="17517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CA9BB-A891-4BD8-84F6-D9964DB91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" y="419100"/>
            <a:ext cx="12138188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FDB3A-8DD9-4CBD-A8B9-B45C99F09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529" y="1457493"/>
            <a:ext cx="3971113" cy="311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994A9-2E10-4CE0-8FF5-FC80DFBFEE99}"/>
              </a:ext>
            </a:extLst>
          </p:cNvPr>
          <p:cNvSpPr txBox="1"/>
          <p:nvPr/>
        </p:nvSpPr>
        <p:spPr>
          <a:xfrm>
            <a:off x="1344386" y="4365196"/>
            <a:ext cx="437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chích choè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88950-50AC-4E8C-AC60-A9220A5C160B}"/>
              </a:ext>
            </a:extLst>
          </p:cNvPr>
          <p:cNvSpPr txBox="1"/>
          <p:nvPr/>
        </p:nvSpPr>
        <p:spPr>
          <a:xfrm>
            <a:off x="4253437" y="4363265"/>
            <a:ext cx="1235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oe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DB5147-C6D2-48CD-86B2-318C96D1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2138188" cy="64389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DAA4B96-A3AB-4EAE-B4C1-A75774C80822}"/>
              </a:ext>
            </a:extLst>
          </p:cNvPr>
          <p:cNvSpPr/>
          <p:nvPr/>
        </p:nvSpPr>
        <p:spPr>
          <a:xfrm>
            <a:off x="2724149" y="1959371"/>
            <a:ext cx="233498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oa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2D55028-2BC4-417E-BFED-E2DC4BA54835}"/>
              </a:ext>
            </a:extLst>
          </p:cNvPr>
          <p:cNvSpPr/>
          <p:nvPr/>
        </p:nvSpPr>
        <p:spPr>
          <a:xfrm>
            <a:off x="8240485" y="1953986"/>
            <a:ext cx="2405741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oe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166053E-5DF0-4D6A-82E7-26DE22D72833}"/>
              </a:ext>
            </a:extLst>
          </p:cNvPr>
          <p:cNvSpPr/>
          <p:nvPr/>
        </p:nvSpPr>
        <p:spPr>
          <a:xfrm>
            <a:off x="2208437" y="3946101"/>
            <a:ext cx="3366409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cái loa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7E74C487-A9FE-47B1-94C9-C698A4D9472F}"/>
              </a:ext>
            </a:extLst>
          </p:cNvPr>
          <p:cNvSpPr/>
          <p:nvPr/>
        </p:nvSpPr>
        <p:spPr>
          <a:xfrm>
            <a:off x="7184572" y="3946101"/>
            <a:ext cx="4893127" cy="1115728"/>
          </a:xfrm>
          <a:prstGeom prst="flowChartAlternateProcess">
            <a:avLst/>
          </a:prstGeom>
          <a:solidFill>
            <a:srgbClr val="2F4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AEDF0"/>
                </a:solidFill>
              </a:rPr>
              <a:t>chích choè</a:t>
            </a:r>
          </a:p>
        </p:txBody>
      </p:sp>
    </p:spTree>
    <p:extLst>
      <p:ext uri="{BB962C8B-B14F-4D97-AF65-F5344CB8AC3E}">
        <p14:creationId xmlns:p14="http://schemas.microsoft.com/office/powerpoint/2010/main" val="31430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FA0D4F-848B-4D85-B3EB-0A317BCC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0" y="447593"/>
            <a:ext cx="12139379" cy="6415850"/>
          </a:xfrm>
          <a:prstGeom prst="rect">
            <a:avLst/>
          </a:prstGeom>
        </p:spPr>
      </p:pic>
      <p:pic>
        <p:nvPicPr>
          <p:cNvPr id="4" name="Picture 3" descr="This contains an image of: {{ pinTitle }}">
            <a:extLst>
              <a:ext uri="{FF2B5EF4-FFF2-40B4-BE49-F238E27FC236}">
                <a16:creationId xmlns:a16="http://schemas.microsoft.com/office/drawing/2014/main" id="{219C8E78-7DA7-4732-AC6D-85917060E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3641883" y="3043489"/>
            <a:ext cx="1974209" cy="19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1BC60-1496-4DDB-A9AB-4E78717320B3}"/>
              </a:ext>
            </a:extLst>
          </p:cNvPr>
          <p:cNvSpPr/>
          <p:nvPr/>
        </p:nvSpPr>
        <p:spPr>
          <a:xfrm>
            <a:off x="4062165" y="3497464"/>
            <a:ext cx="113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002060"/>
                </a:solidFill>
                <a:effectLst/>
              </a:rPr>
              <a:t>oa</a:t>
            </a:r>
          </a:p>
        </p:txBody>
      </p:sp>
      <p:pic>
        <p:nvPicPr>
          <p:cNvPr id="6" name="Picture 5" descr="This contains an image of: {{ pinTitle }}">
            <a:extLst>
              <a:ext uri="{FF2B5EF4-FFF2-40B4-BE49-F238E27FC236}">
                <a16:creationId xmlns:a16="http://schemas.microsoft.com/office/drawing/2014/main" id="{F0DF9013-2E44-4805-9EAF-D3787C403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3882" r="4529" b="11754"/>
          <a:stretch/>
        </p:blipFill>
        <p:spPr bwMode="auto">
          <a:xfrm>
            <a:off x="7903786" y="2932004"/>
            <a:ext cx="1974209" cy="19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BF9800-6F4D-4359-A74A-67BC7339D610}"/>
              </a:ext>
            </a:extLst>
          </p:cNvPr>
          <p:cNvSpPr/>
          <p:nvPr/>
        </p:nvSpPr>
        <p:spPr>
          <a:xfrm>
            <a:off x="8261014" y="3412907"/>
            <a:ext cx="1088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002060"/>
                </a:solidFill>
                <a:effectLst/>
              </a:rPr>
              <a:t>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272E1-430F-495C-8317-3ADD970ED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5459" b="8097"/>
          <a:stretch/>
        </p:blipFill>
        <p:spPr bwMode="auto">
          <a:xfrm>
            <a:off x="2761583" y="1409748"/>
            <a:ext cx="7795079" cy="1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6D5985-88C9-40F6-BCDB-0B7D2718E8A0}"/>
              </a:ext>
            </a:extLst>
          </p:cNvPr>
          <p:cNvSpPr/>
          <p:nvPr/>
        </p:nvSpPr>
        <p:spPr>
          <a:xfrm>
            <a:off x="3858541" y="1609390"/>
            <a:ext cx="5846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 sánh hai vần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747BD-7D19-4D1E-8DAF-6FCB90BB9F0D}"/>
              </a:ext>
            </a:extLst>
          </p:cNvPr>
          <p:cNvSpPr/>
          <p:nvPr/>
        </p:nvSpPr>
        <p:spPr>
          <a:xfrm>
            <a:off x="4078494" y="3497464"/>
            <a:ext cx="638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 dirty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7E898-78FB-48B5-8577-F3AAAEF911F0}"/>
              </a:ext>
            </a:extLst>
          </p:cNvPr>
          <p:cNvSpPr/>
          <p:nvPr/>
        </p:nvSpPr>
        <p:spPr>
          <a:xfrm>
            <a:off x="4532815" y="3497464"/>
            <a:ext cx="65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 dirty="0">
                <a:ln/>
                <a:solidFill>
                  <a:srgbClr val="00B0F0"/>
                </a:solidFill>
                <a:effectLst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8FDC8-83F6-4A5B-8981-B0360B7E5913}"/>
              </a:ext>
            </a:extLst>
          </p:cNvPr>
          <p:cNvSpPr/>
          <p:nvPr/>
        </p:nvSpPr>
        <p:spPr>
          <a:xfrm>
            <a:off x="8261014" y="3411187"/>
            <a:ext cx="638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FF0000"/>
                </a:solidFill>
                <a:effectLst/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01D91-FF2F-4FE4-B232-076D44F6791D}"/>
              </a:ext>
            </a:extLst>
          </p:cNvPr>
          <p:cNvSpPr/>
          <p:nvPr/>
        </p:nvSpPr>
        <p:spPr>
          <a:xfrm>
            <a:off x="8714665" y="3411187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cap="none" spc="0">
                <a:ln/>
                <a:solidFill>
                  <a:srgbClr val="FFC000"/>
                </a:solidFill>
                <a:effectLst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836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3990B-CC70-40E0-B995-954169EE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99" y="637886"/>
            <a:ext cx="1981845" cy="2231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336B0-6864-467C-B2E9-974949DF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8721" y="474209"/>
            <a:ext cx="2810189" cy="2395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751E5-6347-4AFE-AFC0-99500DED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400" y="569850"/>
            <a:ext cx="3798396" cy="2367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73643-7083-416C-80D2-19A7B78C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309" y="3713500"/>
            <a:ext cx="2833738" cy="223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DF193-5F38-438A-A86C-505B1F504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402" y="3820447"/>
            <a:ext cx="3270253" cy="2125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22E9E0-07BE-40B6-8144-40C5690379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1" y="2937493"/>
            <a:ext cx="2316615" cy="642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585EEB-5302-43B0-ADD0-B7007D223B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1547" y="2870042"/>
            <a:ext cx="2455408" cy="7095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92EB2-DE99-4520-B3CF-48274B98C6E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5786" y="3010206"/>
            <a:ext cx="2640440" cy="569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3F81EB-CE61-4D93-8486-82968B9F34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914" y="5945070"/>
            <a:ext cx="2498271" cy="695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557FF-28D4-403D-90A9-6FDCFD6B962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4150" y="6055576"/>
            <a:ext cx="2350633" cy="5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8DDCDC9-D9D5-421A-BEA8-87C010CB600D}"/>
              </a:ext>
            </a:extLst>
          </p:cNvPr>
          <p:cNvGrpSpPr/>
          <p:nvPr/>
        </p:nvGrpSpPr>
        <p:grpSpPr>
          <a:xfrm>
            <a:off x="2630127" y="2956556"/>
            <a:ext cx="1567543" cy="1580184"/>
            <a:chOff x="2662766" y="3297530"/>
            <a:chExt cx="1567543" cy="1580184"/>
          </a:xfrm>
        </p:grpSpPr>
        <p:pic>
          <p:nvPicPr>
            <p:cNvPr id="2" name="Picture 1" descr="This contains an image of: {{ pinTitle }}">
              <a:extLst>
                <a:ext uri="{FF2B5EF4-FFF2-40B4-BE49-F238E27FC236}">
                  <a16:creationId xmlns:a16="http://schemas.microsoft.com/office/drawing/2014/main" id="{CC4C799F-1513-4EB0-BF07-60BD3627C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2662766" y="3297530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00180F-475C-441E-9A72-30F38A169BA2}"/>
                </a:ext>
              </a:extLst>
            </p:cNvPr>
            <p:cNvSpPr/>
            <p:nvPr/>
          </p:nvSpPr>
          <p:spPr>
            <a:xfrm>
              <a:off x="2823373" y="3533976"/>
              <a:ext cx="11336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7091A-27FF-4442-B198-2C3BEB7B87B8}"/>
              </a:ext>
            </a:extLst>
          </p:cNvPr>
          <p:cNvGrpSpPr/>
          <p:nvPr/>
        </p:nvGrpSpPr>
        <p:grpSpPr>
          <a:xfrm>
            <a:off x="6862458" y="2942724"/>
            <a:ext cx="1567543" cy="1580184"/>
            <a:chOff x="7048431" y="3224265"/>
            <a:chExt cx="1567543" cy="1580184"/>
          </a:xfrm>
        </p:grpSpPr>
        <p:pic>
          <p:nvPicPr>
            <p:cNvPr id="3" name="Picture 2" descr="This contains an image of: {{ pinTitle }}">
              <a:extLst>
                <a:ext uri="{FF2B5EF4-FFF2-40B4-BE49-F238E27FC236}">
                  <a16:creationId xmlns:a16="http://schemas.microsoft.com/office/drawing/2014/main" id="{4386834D-20F3-4B70-A9DE-FC7B23BC0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3882" r="4529" b="11754"/>
            <a:stretch/>
          </p:blipFill>
          <p:spPr bwMode="auto">
            <a:xfrm>
              <a:off x="7048431" y="3224265"/>
              <a:ext cx="1567543" cy="158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C7D568-4632-4949-8A1A-063C51A3EB11}"/>
                </a:ext>
              </a:extLst>
            </p:cNvPr>
            <p:cNvSpPr/>
            <p:nvPr/>
          </p:nvSpPr>
          <p:spPr>
            <a:xfrm>
              <a:off x="7232523" y="3473869"/>
              <a:ext cx="10887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cap="none" spc="0">
                  <a:ln/>
                  <a:solidFill>
                    <a:srgbClr val="074736"/>
                  </a:solidFill>
                  <a:effectLst/>
                </a:rPr>
                <a:t>oe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AE19A45-2FA8-4CC3-92B3-B6F0CB6ACE37}"/>
              </a:ext>
            </a:extLst>
          </p:cNvPr>
          <p:cNvGrpSpPr/>
          <p:nvPr/>
        </p:nvGrpSpPr>
        <p:grpSpPr>
          <a:xfrm>
            <a:off x="6914018" y="4932639"/>
            <a:ext cx="3110590" cy="1209445"/>
            <a:chOff x="6886829" y="4818520"/>
            <a:chExt cx="3110590" cy="12094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E835A8-4D1B-4D3D-A4D2-933114672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6829" y="4818520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41213-C06C-422C-900C-02D1B7EDBC76}"/>
                </a:ext>
              </a:extLst>
            </p:cNvPr>
            <p:cNvSpPr txBox="1"/>
            <p:nvPr/>
          </p:nvSpPr>
          <p:spPr>
            <a:xfrm>
              <a:off x="7398777" y="5067018"/>
              <a:ext cx="2220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tàu hoả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D14879-A190-4B7C-8788-B5D2E29C37F2}"/>
              </a:ext>
            </a:extLst>
          </p:cNvPr>
          <p:cNvGrpSpPr/>
          <p:nvPr/>
        </p:nvGrpSpPr>
        <p:grpSpPr>
          <a:xfrm>
            <a:off x="1682483" y="4932639"/>
            <a:ext cx="3110590" cy="1209445"/>
            <a:chOff x="1834616" y="4997627"/>
            <a:chExt cx="3110590" cy="12094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66FDD7-C187-4847-8327-E53F8C3B8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616" y="4997627"/>
              <a:ext cx="3110590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828E0B-ECB9-4BA6-BD7F-FDCF552A30A4}"/>
                </a:ext>
              </a:extLst>
            </p:cNvPr>
            <p:cNvSpPr txBox="1"/>
            <p:nvPr/>
          </p:nvSpPr>
          <p:spPr>
            <a:xfrm>
              <a:off x="2257425" y="5189527"/>
              <a:ext cx="2498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loé sáng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1B0BC6-CA90-4172-8368-C9582F4FCA98}"/>
              </a:ext>
            </a:extLst>
          </p:cNvPr>
          <p:cNvGrpSpPr/>
          <p:nvPr/>
        </p:nvGrpSpPr>
        <p:grpSpPr>
          <a:xfrm>
            <a:off x="989701" y="1369888"/>
            <a:ext cx="2838449" cy="1209445"/>
            <a:chOff x="617789" y="1020380"/>
            <a:chExt cx="2838449" cy="12094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F503E3-C675-4750-BDA8-FA7C5689A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89" y="1020380"/>
              <a:ext cx="2838449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E8847E-914B-4245-AB09-4297C1E16099}"/>
                </a:ext>
              </a:extLst>
            </p:cNvPr>
            <p:cNvSpPr txBox="1"/>
            <p:nvPr/>
          </p:nvSpPr>
          <p:spPr>
            <a:xfrm>
              <a:off x="944047" y="1192653"/>
              <a:ext cx="2280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hoa sen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3E784D-6E9E-4B14-958B-D0D522727DC2}"/>
              </a:ext>
            </a:extLst>
          </p:cNvPr>
          <p:cNvGrpSpPr/>
          <p:nvPr/>
        </p:nvGrpSpPr>
        <p:grpSpPr>
          <a:xfrm>
            <a:off x="4667092" y="1341411"/>
            <a:ext cx="3024867" cy="1209445"/>
            <a:chOff x="4602174" y="1074742"/>
            <a:chExt cx="3024867" cy="12094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0ABD48-6370-4BBD-AD8F-1ABAB514B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74" y="1074742"/>
              <a:ext cx="3024867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205A54-D16B-4C10-B3E5-7E6A891EED78}"/>
                </a:ext>
              </a:extLst>
            </p:cNvPr>
            <p:cNvSpPr txBox="1"/>
            <p:nvPr/>
          </p:nvSpPr>
          <p:spPr>
            <a:xfrm>
              <a:off x="4970398" y="1313430"/>
              <a:ext cx="2574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tròn xoe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EFD05C-4F70-4DC5-86BD-D11499BD2C4D}"/>
              </a:ext>
            </a:extLst>
          </p:cNvPr>
          <p:cNvGrpSpPr/>
          <p:nvPr/>
        </p:nvGrpSpPr>
        <p:grpSpPr>
          <a:xfrm>
            <a:off x="8279842" y="1398610"/>
            <a:ext cx="3532414" cy="1209445"/>
            <a:chOff x="8610600" y="1020380"/>
            <a:chExt cx="3532414" cy="1209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BE5F35-BA2D-410C-841D-CC2B53BAF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1020380"/>
              <a:ext cx="3532414" cy="1209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45B62F-5BFF-4575-8F39-54155E97BC2C}"/>
                </a:ext>
              </a:extLst>
            </p:cNvPr>
            <p:cNvSpPr txBox="1"/>
            <p:nvPr/>
          </p:nvSpPr>
          <p:spPr>
            <a:xfrm>
              <a:off x="8954837" y="1219219"/>
              <a:ext cx="2672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74736"/>
                  </a:solidFill>
                </a:rPr>
                <a:t>chìa khoá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F5B9BC-DE76-4C38-A55F-47A230F86965}"/>
              </a:ext>
            </a:extLst>
          </p:cNvPr>
          <p:cNvCxnSpPr>
            <a:cxnSpLocks/>
          </p:cNvCxnSpPr>
          <p:nvPr/>
        </p:nvCxnSpPr>
        <p:spPr>
          <a:xfrm>
            <a:off x="2365664" y="2454835"/>
            <a:ext cx="674872" cy="699633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364A7B-67C8-40FA-A46C-BBD05CE2CBE5}"/>
              </a:ext>
            </a:extLst>
          </p:cNvPr>
          <p:cNvCxnSpPr>
            <a:cxnSpLocks/>
          </p:cNvCxnSpPr>
          <p:nvPr/>
        </p:nvCxnSpPr>
        <p:spPr>
          <a:xfrm>
            <a:off x="6322552" y="2439243"/>
            <a:ext cx="785819" cy="715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F626F0-7526-41F8-9898-C2ACD9EF1B56}"/>
              </a:ext>
            </a:extLst>
          </p:cNvPr>
          <p:cNvCxnSpPr>
            <a:cxnSpLocks/>
          </p:cNvCxnSpPr>
          <p:nvPr/>
        </p:nvCxnSpPr>
        <p:spPr>
          <a:xfrm flipV="1">
            <a:off x="4426788" y="4328695"/>
            <a:ext cx="2762899" cy="7472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3012EF-E253-4EAA-83D6-86822BF0B3D4}"/>
              </a:ext>
            </a:extLst>
          </p:cNvPr>
          <p:cNvCxnSpPr>
            <a:cxnSpLocks/>
          </p:cNvCxnSpPr>
          <p:nvPr/>
        </p:nvCxnSpPr>
        <p:spPr>
          <a:xfrm>
            <a:off x="3909753" y="4303625"/>
            <a:ext cx="3367347" cy="77230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3EEDD0-8483-4DF6-AA32-68B13DA633A5}"/>
              </a:ext>
            </a:extLst>
          </p:cNvPr>
          <p:cNvCxnSpPr>
            <a:cxnSpLocks/>
          </p:cNvCxnSpPr>
          <p:nvPr/>
        </p:nvCxnSpPr>
        <p:spPr>
          <a:xfrm flipH="1">
            <a:off x="4084985" y="2511938"/>
            <a:ext cx="4874697" cy="1001279"/>
          </a:xfrm>
          <a:prstGeom prst="line">
            <a:avLst/>
          </a:prstGeom>
          <a:ln w="38100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E7356C69-20CD-459D-84C5-AAAD910D1AA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69" y="5478482"/>
            <a:ext cx="1277975" cy="142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C67A53D-1475-4B8A-ADB1-843D724383D6}"/>
              </a:ext>
            </a:extLst>
          </p:cNvPr>
          <p:cNvGrpSpPr/>
          <p:nvPr/>
        </p:nvGrpSpPr>
        <p:grpSpPr>
          <a:xfrm>
            <a:off x="1502671" y="487708"/>
            <a:ext cx="9639762" cy="661012"/>
            <a:chOff x="2077752" y="5103149"/>
            <a:chExt cx="8596821" cy="795131"/>
          </a:xfrm>
        </p:grpSpPr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B12A9FBD-B3B0-416C-B5B2-E4FDA7E5F834}"/>
                </a:ext>
              </a:extLst>
            </p:cNvPr>
            <p:cNvSpPr/>
            <p:nvPr/>
          </p:nvSpPr>
          <p:spPr>
            <a:xfrm>
              <a:off x="2077752" y="5103149"/>
              <a:ext cx="8366853" cy="795131"/>
            </a:xfrm>
            <a:prstGeom prst="frame">
              <a:avLst/>
            </a:prstGeom>
            <a:solidFill>
              <a:srgbClr val="2F4D6E"/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C1B797A3-F9C5-4BC7-AC16-E0B3C299EEC0}"/>
                </a:ext>
              </a:extLst>
            </p:cNvPr>
            <p:cNvSpPr txBox="1"/>
            <p:nvPr/>
          </p:nvSpPr>
          <p:spPr>
            <a:xfrm>
              <a:off x="2211027" y="5140491"/>
              <a:ext cx="8463546" cy="70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>
                  <a:solidFill>
                    <a:srgbClr val="002060"/>
                  </a:solidFill>
                </a:rPr>
                <a:t>Tiếng nào có vần </a:t>
              </a:r>
              <a:r>
                <a:rPr lang="en-US" sz="3200">
                  <a:solidFill>
                    <a:srgbClr val="FF0000"/>
                  </a:solidFill>
                </a:rPr>
                <a:t>oa</a:t>
              </a:r>
              <a:r>
                <a:rPr lang="en-US" sz="3200">
                  <a:solidFill>
                    <a:srgbClr val="002060"/>
                  </a:solidFill>
                </a:rPr>
                <a:t>? Tiếng nào có vần </a:t>
              </a:r>
              <a:r>
                <a:rPr lang="en-US" sz="3200">
                  <a:solidFill>
                    <a:srgbClr val="FF0000"/>
                  </a:solidFill>
                </a:rPr>
                <a:t>oe</a:t>
              </a:r>
              <a:r>
                <a:rPr lang="en-US" sz="320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1C99A-299F-4AB0-B76A-6451265E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66593"/>
            <a:ext cx="1219200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159</Words>
  <Application>Microsoft Office PowerPoint</Application>
  <PresentationFormat>Widescreen</PresentationFormat>
  <Paragraphs>59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等线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138</cp:revision>
  <dcterms:created xsi:type="dcterms:W3CDTF">2021-11-01T08:16:43Z</dcterms:created>
  <dcterms:modified xsi:type="dcterms:W3CDTF">2024-01-28T05:45:17Z</dcterms:modified>
</cp:coreProperties>
</file>