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5"/>
  </p:notesMasterIdLst>
  <p:sldIdLst>
    <p:sldId id="397" r:id="rId2"/>
    <p:sldId id="275" r:id="rId3"/>
    <p:sldId id="285" r:id="rId4"/>
    <p:sldId id="278" r:id="rId5"/>
    <p:sldId id="382" r:id="rId6"/>
    <p:sldId id="396" r:id="rId7"/>
    <p:sldId id="394" r:id="rId8"/>
    <p:sldId id="395" r:id="rId9"/>
    <p:sldId id="385" r:id="rId10"/>
    <p:sldId id="354" r:id="rId11"/>
    <p:sldId id="380" r:id="rId12"/>
    <p:sldId id="389" r:id="rId13"/>
    <p:sldId id="277" r:id="rId14"/>
    <p:sldId id="390" r:id="rId15"/>
    <p:sldId id="329" r:id="rId16"/>
    <p:sldId id="305" r:id="rId17"/>
    <p:sldId id="281" r:id="rId18"/>
    <p:sldId id="292" r:id="rId19"/>
    <p:sldId id="392" r:id="rId20"/>
    <p:sldId id="359" r:id="rId21"/>
    <p:sldId id="318" r:id="rId22"/>
    <p:sldId id="377" r:id="rId23"/>
    <p:sldId id="270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SimSun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404040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B689-60F9-472D-84CB-6F0B2477570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DDC0-99FD-476E-BE08-149F8E5E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53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267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21741" y="223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07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56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7" r:id="rId8"/>
    <p:sldLayoutId id="2147483709" r:id="rId9"/>
    <p:sldLayoutId id="2147483719" r:id="rId10"/>
    <p:sldLayoutId id="2147483720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58" y="2052"/>
                <a:ext cx="1761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â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59188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0822" y="2253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770" y="2228671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482" y="41637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9102" y="41637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092E-9100-4859-AE8F-326D9D71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9" y="1122297"/>
            <a:ext cx="10539622" cy="59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1D5CC0-0407-4CE5-BF9D-616D076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47" y="1119673"/>
            <a:ext cx="2719249" cy="203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FBB26A4-0A18-4EF3-A094-ABA167C9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4217" y="1161174"/>
            <a:ext cx="1966871" cy="20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EEBF8A-2BC7-4F56-87D6-60771426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1042" y="1119673"/>
            <a:ext cx="2668333" cy="22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99F04A6-67B6-4831-B586-B42355DD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25" y="3825551"/>
            <a:ext cx="2542930" cy="284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76AEE62-E627-4F96-90B9-955F4F6B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189" y="4041151"/>
            <a:ext cx="3143182" cy="26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DA235F-99DC-482A-ADC2-F370884B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24697" y="3879496"/>
            <a:ext cx="2909194" cy="27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8781B-8854-42B3-B1AC-18C39CFE215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160013" y="3171084"/>
            <a:ext cx="1749513" cy="70841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A02A63-9801-46A9-82A1-E07AC817CBD7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2D7D3-CA52-4757-BE1C-981A98FD74DE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âu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06D68A-84D2-4E72-85D3-9E7251AD7C58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948544" y="4178044"/>
            <a:ext cx="1157456" cy="175023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C6DF63-A63C-4F74-8B60-953B74C13C83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251134" y="3879496"/>
            <a:ext cx="4104360" cy="2233069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357468-8724-4B80-B2D0-6D281514BFA1}"/>
              </a:ext>
            </a:extLst>
          </p:cNvPr>
          <p:cNvCxnSpPr>
            <a:cxnSpLocks/>
            <a:stCxn id="12" idx="6"/>
            <a:endCxn id="4" idx="2"/>
          </p:cNvCxnSpPr>
          <p:nvPr/>
        </p:nvCxnSpPr>
        <p:spPr>
          <a:xfrm flipV="1">
            <a:off x="8412696" y="3376066"/>
            <a:ext cx="1812513" cy="32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83437-1B70-4516-80E5-9B65B06DD0B3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592742" y="3315405"/>
            <a:ext cx="478346" cy="390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14F63F-03CE-4035-BAC7-E1D76748FF9B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741246" cy="1984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34948" y="376968"/>
            <a:ext cx="6373356" cy="43341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3" y="507699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3" y="3348666"/>
            <a:ext cx="1436325" cy="29032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2092520" y="1893076"/>
            <a:ext cx="400347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 tiếng ngoài bài có vần:</a:t>
            </a:r>
            <a:r>
              <a:rPr lang="vi-VN" altLang="zh-C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514421" y="4246308"/>
            <a:ext cx="203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/>
              </a:rPr>
              <a:t>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478034" y="5395810"/>
            <a:ext cx="1551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5481"/>
            <a:ext cx="5564359" cy="61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32" y="339705"/>
            <a:ext cx="9834736" cy="6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602971" y="685501"/>
            <a:ext cx="5442391" cy="16645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376968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" y="2919952"/>
            <a:ext cx="1436325" cy="35610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1938018" y="118173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8F95092-8944-4DF9-8A7C-213808C67A31}"/>
              </a:ext>
            </a:extLst>
          </p:cNvPr>
          <p:cNvSpPr txBox="1"/>
          <p:nvPr/>
        </p:nvSpPr>
        <p:spPr>
          <a:xfrm>
            <a:off x="2539694" y="2292615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BB521852-1753-4ACE-A9D6-FC668B900E42}"/>
              </a:ext>
            </a:extLst>
          </p:cNvPr>
          <p:cNvSpPr txBox="1"/>
          <p:nvPr/>
        </p:nvSpPr>
        <p:spPr>
          <a:xfrm>
            <a:off x="2537681" y="2963568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1FB5F317-9852-4EB0-8FA0-8C9C2E4D5F9A}"/>
              </a:ext>
            </a:extLst>
          </p:cNvPr>
          <p:cNvSpPr txBox="1"/>
          <p:nvPr/>
        </p:nvSpPr>
        <p:spPr>
          <a:xfrm>
            <a:off x="2606927" y="4244006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20602156-F160-4F5C-BA6D-22B2DABCB2AF}"/>
              </a:ext>
            </a:extLst>
          </p:cNvPr>
          <p:cNvSpPr txBox="1"/>
          <p:nvPr/>
        </p:nvSpPr>
        <p:spPr>
          <a:xfrm>
            <a:off x="2578878" y="3620092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606927" y="5380718"/>
            <a:ext cx="28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647082" y="590393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69" y="505481"/>
            <a:ext cx="6344077" cy="6184568"/>
          </a:xfrm>
          <a:prstGeom prst="rect">
            <a:avLst/>
          </a:prstGeom>
        </p:spPr>
      </p:pic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00538186-45A8-4E85-953F-265ACA69624C}"/>
              </a:ext>
            </a:extLst>
          </p:cNvPr>
          <p:cNvSpPr txBox="1"/>
          <p:nvPr/>
        </p:nvSpPr>
        <p:spPr>
          <a:xfrm>
            <a:off x="2614704" y="4814265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5" y="429642"/>
            <a:ext cx="10198855" cy="642835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261191" y="361945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6509A0A-924E-4738-A807-315910973F99}"/>
              </a:ext>
            </a:extLst>
          </p:cNvPr>
          <p:cNvSpPr/>
          <p:nvPr/>
        </p:nvSpPr>
        <p:spPr>
          <a:xfrm>
            <a:off x="7003214" y="361414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5C9796-F8DF-4C93-A4B9-7FF75ED3776D}"/>
              </a:ext>
            </a:extLst>
          </p:cNvPr>
          <p:cNvSpPr/>
          <p:nvPr/>
        </p:nvSpPr>
        <p:spPr>
          <a:xfrm>
            <a:off x="8473657" y="352615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470E9A2-28C9-4074-9347-2AF48463EB15}"/>
              </a:ext>
            </a:extLst>
          </p:cNvPr>
          <p:cNvSpPr/>
          <p:nvPr/>
        </p:nvSpPr>
        <p:spPr>
          <a:xfrm>
            <a:off x="1355302" y="454203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DFD031E-FAF1-4F05-BFA0-38E884628874}"/>
              </a:ext>
            </a:extLst>
          </p:cNvPr>
          <p:cNvSpPr/>
          <p:nvPr/>
        </p:nvSpPr>
        <p:spPr>
          <a:xfrm>
            <a:off x="9764229" y="4275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16F748B-C641-4A40-892B-D34599D63279}"/>
              </a:ext>
            </a:extLst>
          </p:cNvPr>
          <p:cNvSpPr/>
          <p:nvPr/>
        </p:nvSpPr>
        <p:spPr>
          <a:xfrm>
            <a:off x="836645" y="48759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D6B92E4-2EBF-4271-8984-31E39882D453}"/>
              </a:ext>
            </a:extLst>
          </p:cNvPr>
          <p:cNvSpPr/>
          <p:nvPr/>
        </p:nvSpPr>
        <p:spPr>
          <a:xfrm>
            <a:off x="1813745" y="48459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192F057-67ED-4C72-AA16-C4FD491F278D}"/>
              </a:ext>
            </a:extLst>
          </p:cNvPr>
          <p:cNvSpPr/>
          <p:nvPr/>
        </p:nvSpPr>
        <p:spPr>
          <a:xfrm>
            <a:off x="9094000" y="484597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F602FD2-5922-4A3F-9032-69EBB6209EBD}"/>
              </a:ext>
            </a:extLst>
          </p:cNvPr>
          <p:cNvSpPr/>
          <p:nvPr/>
        </p:nvSpPr>
        <p:spPr>
          <a:xfrm>
            <a:off x="1261191" y="571387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671740" y="5511544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AB5CB1E-65D4-4D68-883A-F303753978AF}"/>
              </a:ext>
            </a:extLst>
          </p:cNvPr>
          <p:cNvSpPr/>
          <p:nvPr/>
        </p:nvSpPr>
        <p:spPr>
          <a:xfrm>
            <a:off x="522232" y="6177688"/>
            <a:ext cx="597655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17E691F-A9B9-44A8-B179-27B2C2867788}"/>
              </a:ext>
            </a:extLst>
          </p:cNvPr>
          <p:cNvSpPr/>
          <p:nvPr/>
        </p:nvSpPr>
        <p:spPr>
          <a:xfrm>
            <a:off x="2960170" y="6411776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21FC689-7CB7-438C-81C5-FA859F842B36}"/>
              </a:ext>
            </a:extLst>
          </p:cNvPr>
          <p:cNvSpPr/>
          <p:nvPr/>
        </p:nvSpPr>
        <p:spPr>
          <a:xfrm>
            <a:off x="3655655" y="6428358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D32E7-4329-4A15-A735-B28DA250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57" y="436814"/>
            <a:ext cx="8901285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lang="zh-CN" altLang="en-US" sz="96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4B4CB-AE6C-4144-AB31-8B7FC08F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2" y="2354614"/>
            <a:ext cx="12102548" cy="260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293C-22CD-4AED-8B1B-1A63FE1C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68" y="571467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a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2754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c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ây cau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7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him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sâu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770" y="3567094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411830" y="442898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869474" y="469024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11710" y="462182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57" y="5275691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3842" y="527134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5079" y="1538435"/>
            <a:ext cx="209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67074" y="2793229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0" r="12981"/>
          <a:stretch/>
        </p:blipFill>
        <p:spPr>
          <a:xfrm>
            <a:off x="813176" y="1454719"/>
            <a:ext cx="4879786" cy="39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753650" y="839338"/>
            <a:ext cx="6322664" cy="4199193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26AAC6-095D-42D7-9892-38807522B2CF}"/>
              </a:ext>
            </a:extLst>
          </p:cNvPr>
          <p:cNvSpPr txBox="1"/>
          <p:nvPr/>
        </p:nvSpPr>
        <p:spPr>
          <a:xfrm>
            <a:off x="3475087" y="5181038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44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19242" y="417715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76886" y="44384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9122" y="43699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00" y="5301303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7720" y="52994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464" y="1652914"/>
            <a:ext cx="19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BD0B2-91A1-4E2C-94FD-82831797F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6"/>
          <a:stretch/>
        </p:blipFill>
        <p:spPr>
          <a:xfrm>
            <a:off x="1089058" y="1388056"/>
            <a:ext cx="4746478" cy="40818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8CEC8-9165-4E05-9442-F77264CC57A6}"/>
              </a:ext>
            </a:extLst>
          </p:cNvPr>
          <p:cNvGrpSpPr/>
          <p:nvPr/>
        </p:nvGrpSpPr>
        <p:grpSpPr>
          <a:xfrm>
            <a:off x="7024062" y="2910505"/>
            <a:ext cx="4411750" cy="3050644"/>
            <a:chOff x="3810000" y="1447800"/>
            <a:chExt cx="2209800" cy="1524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473F7A-9990-4F9F-A766-1BDC93F77A88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391B42-C563-4375-ADA6-ACC0D2F0610B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706615-D47C-4A80-9877-63DA33518047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5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82742" y="818968"/>
            <a:ext cx="6322664" cy="4266215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084263" y="5171284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</a:t>
            </a:r>
            <a:r>
              <a:rPr lang="vi-VN" sz="8000" b="1" dirty="0">
                <a:latin typeface="UTM Avo" panose="02040603050506020204" pitchFamily="18" charset="0"/>
              </a:rPr>
              <a:t>s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8508" y="87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133" y="4375033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0518" y="43706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7"/>
          <a:stretch/>
        </p:blipFill>
        <p:spPr>
          <a:xfrm>
            <a:off x="354186" y="1375482"/>
            <a:ext cx="5158385" cy="2999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47121" y="4281118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747041" y="42792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0CA8D0-2E3F-4E68-8972-C93BEDC10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66"/>
          <a:stretch/>
        </p:blipFill>
        <p:spPr>
          <a:xfrm>
            <a:off x="6347121" y="1223866"/>
            <a:ext cx="5368199" cy="3146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544291" y="54468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740814" y="542070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</TotalTime>
  <Words>180</Words>
  <Application>Microsoft Office PowerPoint</Application>
  <PresentationFormat>Widescreen</PresentationFormat>
  <Paragraphs>85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UTM Avo</vt:lpstr>
      <vt:lpstr>HP001 4 hàng</vt:lpstr>
      <vt:lpstr>汉仪晓波美妍体W</vt:lpstr>
      <vt:lpstr>造字工房悦黑体验版常规体</vt:lpstr>
      <vt:lpstr>Calibri</vt:lpstr>
      <vt:lpstr>inpin heiti</vt:lpstr>
      <vt:lpstr>汉仪跳跳体简</vt:lpstr>
      <vt:lpstr>等线</vt:lpstr>
      <vt:lpstr>Times New Roman</vt:lpstr>
      <vt:lpstr>zihun35hao-jindianyahei</vt:lpstr>
      <vt:lpstr>SimSun</vt:lpstr>
      <vt:lpstr>Arial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129</cp:revision>
  <dcterms:created xsi:type="dcterms:W3CDTF">2021-11-01T08:16:43Z</dcterms:created>
  <dcterms:modified xsi:type="dcterms:W3CDTF">2024-01-28T05:38:04Z</dcterms:modified>
</cp:coreProperties>
</file>