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  <p:sldMasterId id="2147483710" r:id="rId3"/>
    <p:sldMasterId id="2147483722" r:id="rId4"/>
  </p:sldMasterIdLst>
  <p:notesMasterIdLst>
    <p:notesMasterId r:id="rId38"/>
  </p:notesMasterIdLst>
  <p:handoutMasterIdLst>
    <p:handoutMasterId r:id="rId39"/>
  </p:handoutMasterIdLst>
  <p:sldIdLst>
    <p:sldId id="290" r:id="rId5"/>
    <p:sldId id="321" r:id="rId6"/>
    <p:sldId id="289" r:id="rId7"/>
    <p:sldId id="275" r:id="rId8"/>
    <p:sldId id="411" r:id="rId9"/>
    <p:sldId id="413" r:id="rId10"/>
    <p:sldId id="415" r:id="rId11"/>
    <p:sldId id="414" r:id="rId12"/>
    <p:sldId id="412" r:id="rId13"/>
    <p:sldId id="416" r:id="rId14"/>
    <p:sldId id="392" r:id="rId15"/>
    <p:sldId id="393" r:id="rId16"/>
    <p:sldId id="394" r:id="rId17"/>
    <p:sldId id="402" r:id="rId18"/>
    <p:sldId id="396" r:id="rId19"/>
    <p:sldId id="395" r:id="rId20"/>
    <p:sldId id="403" r:id="rId21"/>
    <p:sldId id="285" r:id="rId22"/>
    <p:sldId id="404" r:id="rId23"/>
    <p:sldId id="420" r:id="rId24"/>
    <p:sldId id="422" r:id="rId25"/>
    <p:sldId id="383" r:id="rId26"/>
    <p:sldId id="375" r:id="rId27"/>
    <p:sldId id="405" r:id="rId28"/>
    <p:sldId id="406" r:id="rId29"/>
    <p:sldId id="407" r:id="rId30"/>
    <p:sldId id="380" r:id="rId31"/>
    <p:sldId id="381" r:id="rId32"/>
    <p:sldId id="359" r:id="rId33"/>
    <p:sldId id="318" r:id="rId34"/>
    <p:sldId id="334" r:id="rId35"/>
    <p:sldId id="377" r:id="rId36"/>
    <p:sldId id="270" r:id="rId37"/>
  </p:sldIdLst>
  <p:sldSz cx="12192000" cy="6858000"/>
  <p:notesSz cx="6858000" cy="9144000"/>
  <p:embeddedFontLst>
    <p:embeddedFont>
      <p:font typeface="等线" panose="02010600030101010101" pitchFamily="2" charset="-122"/>
      <p:regular r:id="rId40"/>
    </p:embeddedFont>
    <p:embeddedFont>
      <p:font typeface="SimSun" panose="02010600030101010101" pitchFamily="2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HP001 4 hàng" panose="020B0603050302020204" pitchFamily="34" charset="0"/>
      <p:regular r:id="rId50"/>
      <p:bold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FF8119"/>
    <a:srgbClr val="FF7707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17192B-0B8B-417D-9622-ECA32F57C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6CDFA-C400-4ADA-8675-0B235C778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EA47-3706-47B9-AFE4-3BD54C224DA8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C9574-BBCD-48A1-9976-6405E8D2B1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5F5AD-F563-45C4-B9B2-C22F1DB126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8080E-9BB6-405F-88E0-AD0B40498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6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F0E2-8041-418B-A378-D232B06EE2EF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8D28-DC90-4728-95C0-7593A2F1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9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39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02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9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84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50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12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06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59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19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02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98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3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818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00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53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53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6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1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996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288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250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799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12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75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84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4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425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6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0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2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3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2B8154-261B-4271-A134-BE5BC2D425A9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9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24.xml"/><Relationship Id="rId18" Type="http://schemas.microsoft.com/office/2007/relationships/hdphoto" Target="../media/hdphoto6.wdp"/><Relationship Id="rId3" Type="http://schemas.openxmlformats.org/officeDocument/2006/relationships/image" Target="../media/image38.png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43.png"/><Relationship Id="rId2" Type="http://schemas.openxmlformats.org/officeDocument/2006/relationships/slide" Target="slide25.xml"/><Relationship Id="rId16" Type="http://schemas.openxmlformats.org/officeDocument/2006/relationships/slide" Target="slide28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slide" Target="slide27.xml"/><Relationship Id="rId15" Type="http://schemas.microsoft.com/office/2007/relationships/hdphoto" Target="../media/hdphoto5.wdp"/><Relationship Id="rId10" Type="http://schemas.openxmlformats.org/officeDocument/2006/relationships/slide" Target="slide26.xml"/><Relationship Id="rId19" Type="http://schemas.openxmlformats.org/officeDocument/2006/relationships/slide" Target="slide29.xml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2.png"/><Relationship Id="rId2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slide" Target="slide3.xml"/><Relationship Id="rId10" Type="http://schemas.microsoft.com/office/2007/relationships/hdphoto" Target="../media/hdphoto7.wdp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slide" Target="slide3.xml"/><Relationship Id="rId10" Type="http://schemas.microsoft.com/office/2007/relationships/hdphoto" Target="../media/hdphoto7.wdp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" Target="slide11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3.xml"/><Relationship Id="rId5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0.wdp"/><Relationship Id="rId11" Type="http://schemas.openxmlformats.org/officeDocument/2006/relationships/image" Target="../media/image45.png"/><Relationship Id="rId5" Type="http://schemas.openxmlformats.org/officeDocument/2006/relationships/image" Target="../media/image49.png"/><Relationship Id="rId10" Type="http://schemas.microsoft.com/office/2007/relationships/hdphoto" Target="../media/hdphoto7.wdp"/><Relationship Id="rId4" Type="http://schemas.openxmlformats.org/officeDocument/2006/relationships/slide" Target="slide22.xml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4727" y="1648606"/>
            <a:ext cx="6742551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106: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617427" y="921606"/>
            <a:ext cx="6322664" cy="413558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m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èo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m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èo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280206" y="5208606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solidFill>
                  <a:srgbClr val="404040"/>
                </a:solidFill>
                <a:latin typeface="UTM Avo" panose="02040603050506020204" pitchFamily="18" charset="0"/>
              </a:rPr>
              <a:t>m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èo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2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520550" y="452955"/>
            <a:ext cx="7276010" cy="587525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932029" y="480800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74265" y="399469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452" y="5508166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20132" y="4572488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434841" y="5536940"/>
            <a:ext cx="5186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mèo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385080" y="458939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606880" y="5517096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385594" y="554941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19C076-86AD-4C9D-B410-12BEF020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92" y="1532561"/>
            <a:ext cx="4355047" cy="28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7BAC0BA-7D00-4B00-9D31-62EFD2AC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31" y="1532561"/>
            <a:ext cx="4370159" cy="314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67542" y="135048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60" y="2074"/>
                <a:ext cx="1736" cy="38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  SO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SÁNH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3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charset="0"/>
                </a:rPr>
                <a:t>e</a:t>
              </a:r>
              <a:r>
                <a:rPr lang="vi-VN" sz="13000" b="1" dirty="0">
                  <a:solidFill>
                    <a:schemeClr val="bg1"/>
                  </a:solidFill>
                  <a:latin typeface="Arial" charset="0"/>
                </a:rPr>
                <a:t>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4773875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7882" y="232876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0170" y="2328763"/>
            <a:ext cx="465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ngôi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7882" y="457017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9451" y="4570179"/>
            <a:ext cx="485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èo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39585" y="466598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DDAD8-18CC-4D66-9D69-104F8E255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713646" y="1285039"/>
            <a:ext cx="2676397" cy="243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041E8F-B1C3-496F-9E43-220F7DCDF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3239" y="1224396"/>
            <a:ext cx="2991581" cy="243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A4BEDB-54F2-494B-8657-DB1CFA590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8809892" y="1285039"/>
            <a:ext cx="2991582" cy="2404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38C75-A4A4-48C6-8DCA-3127E5B55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616663" y="3844752"/>
            <a:ext cx="2870361" cy="267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51AB5-E9D6-445B-946B-FB83118862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8671033" y="3658151"/>
            <a:ext cx="3130441" cy="297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53230-8CEE-4545-A927-5172BFEBFF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4583238" y="3658151"/>
            <a:ext cx="2991581" cy="29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B4A082D-C028-4D64-B6EC-FD577EFCA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299829" y="1066317"/>
            <a:ext cx="2514464" cy="228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514E82-66DA-43AD-B200-BEECFE477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0330" y="1066317"/>
            <a:ext cx="2676398" cy="2177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7D0B29-9A9B-4E51-87EB-96BCD618F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9110539" y="1298758"/>
            <a:ext cx="2810351" cy="2258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F68175-AEE6-4A1D-B5A6-5EFF69113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537276" y="4562384"/>
            <a:ext cx="2328470" cy="2172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3F16F7-F899-48CB-88E3-A11E0911A5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5049160" y="4384459"/>
            <a:ext cx="2328470" cy="23163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4A48B3-2BF2-4B57-8DCE-D4F65AADEC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9291772" y="4484997"/>
            <a:ext cx="2328471" cy="2215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299829" y="37383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1FFAEB-D264-4EC3-ABAA-F4A302D51049}"/>
              </a:ext>
            </a:extLst>
          </p:cNvPr>
          <p:cNvSpPr/>
          <p:nvPr/>
        </p:nvSpPr>
        <p:spPr>
          <a:xfrm>
            <a:off x="3909526" y="3457286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ao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F7D067-B0FE-47FE-8BAD-42426EBAF9EB}"/>
              </a:ext>
            </a:extLst>
          </p:cNvPr>
          <p:cNvSpPr/>
          <p:nvPr/>
        </p:nvSpPr>
        <p:spPr>
          <a:xfrm>
            <a:off x="7071088" y="3283642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eo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ACA1CB-3150-4B74-B8A9-466CFBF5635E}"/>
              </a:ext>
            </a:extLst>
          </p:cNvPr>
          <p:cNvCxnSpPr>
            <a:cxnSpLocks/>
          </p:cNvCxnSpPr>
          <p:nvPr/>
        </p:nvCxnSpPr>
        <p:spPr>
          <a:xfrm>
            <a:off x="5251134" y="3928872"/>
            <a:ext cx="4266090" cy="1929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AA2FAC-C064-4DD2-AC04-BC252375739B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2435646" y="4178044"/>
            <a:ext cx="1670354" cy="20322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B47CDD-E5F3-46FD-9810-D7A0D87F39FD}"/>
              </a:ext>
            </a:extLst>
          </p:cNvPr>
          <p:cNvCxnSpPr>
            <a:cxnSpLocks/>
          </p:cNvCxnSpPr>
          <p:nvPr/>
        </p:nvCxnSpPr>
        <p:spPr>
          <a:xfrm flipH="1">
            <a:off x="4734528" y="3030753"/>
            <a:ext cx="763864" cy="4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10BA34-E39A-4AAE-B1BC-CD8282663969}"/>
              </a:ext>
            </a:extLst>
          </p:cNvPr>
          <p:cNvCxnSpPr/>
          <p:nvPr/>
        </p:nvCxnSpPr>
        <p:spPr>
          <a:xfrm flipV="1">
            <a:off x="8412696" y="3137565"/>
            <a:ext cx="1104528" cy="5682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12C940-D4F3-4901-B26B-B6252B5B5051}"/>
              </a:ext>
            </a:extLst>
          </p:cNvPr>
          <p:cNvCxnSpPr>
            <a:cxnSpLocks/>
          </p:cNvCxnSpPr>
          <p:nvPr/>
        </p:nvCxnSpPr>
        <p:spPr>
          <a:xfrm flipH="1">
            <a:off x="7071088" y="4128062"/>
            <a:ext cx="803949" cy="22017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22FEBB-C29C-4651-BA95-4E601CA2067E}"/>
              </a:ext>
            </a:extLst>
          </p:cNvPr>
          <p:cNvCxnSpPr>
            <a:cxnSpLocks/>
          </p:cNvCxnSpPr>
          <p:nvPr/>
        </p:nvCxnSpPr>
        <p:spPr>
          <a:xfrm>
            <a:off x="2435646" y="3018437"/>
            <a:ext cx="4635441" cy="6779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3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0826" y="2153295"/>
            <a:ext cx="323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756228" y="435429"/>
            <a:ext cx="9078556" cy="64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D35196-ECB0-4761-8EA8-36513F3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21860" y="326570"/>
            <a:ext cx="5253272" cy="2081103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2243830" y="2284102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săn giỏi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BCF566A7-3F66-4631-89B9-8F8099880302}"/>
              </a:ext>
            </a:extLst>
          </p:cNvPr>
          <p:cNvSpPr txBox="1"/>
          <p:nvPr/>
        </p:nvSpPr>
        <p:spPr>
          <a:xfrm>
            <a:off x="2226304" y="2869003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giao hẹn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2243830" y="4065756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tài 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17418E86-284B-4CBD-A418-2A9B59B951C9}"/>
              </a:ext>
            </a:extLst>
          </p:cNvPr>
          <p:cNvSpPr txBox="1"/>
          <p:nvPr/>
        </p:nvSpPr>
        <p:spPr>
          <a:xfrm>
            <a:off x="2243830" y="3480855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đồng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id="{CD13076C-BDFE-496F-8247-103E9C9C385C}"/>
              </a:ext>
            </a:extLst>
          </p:cNvPr>
          <p:cNvSpPr txBox="1"/>
          <p:nvPr/>
        </p:nvSpPr>
        <p:spPr>
          <a:xfrm>
            <a:off x="2243830" y="5165532"/>
            <a:ext cx="19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leo tót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id="{571523F4-4B7F-4B95-861A-D0EA268796D3}"/>
              </a:ext>
            </a:extLst>
          </p:cNvPr>
          <p:cNvSpPr txBox="1"/>
          <p:nvPr/>
        </p:nvSpPr>
        <p:spPr>
          <a:xfrm>
            <a:off x="2226304" y="5750433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võ trèo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9FB5813D-F7D0-4134-BBC3-483DD7C8F426}"/>
              </a:ext>
            </a:extLst>
          </p:cNvPr>
          <p:cNvSpPr txBox="1"/>
          <p:nvPr/>
        </p:nvSpPr>
        <p:spPr>
          <a:xfrm>
            <a:off x="1616719" y="1025794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9ED92CC5-9BC8-4DDC-A1A0-8D59C5819708}"/>
              </a:ext>
            </a:extLst>
          </p:cNvPr>
          <p:cNvSpPr txBox="1"/>
          <p:nvPr/>
        </p:nvSpPr>
        <p:spPr>
          <a:xfrm>
            <a:off x="2226305" y="4615644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lao ra vồ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7468132D-5EF1-40A9-B37E-404AD966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08" y="279382"/>
            <a:ext cx="6758864" cy="61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9F77A95-2C75-44E9-ADD6-C0D1F0CEE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2067"/>
          <a:stretch/>
        </p:blipFill>
        <p:spPr>
          <a:xfrm>
            <a:off x="974276" y="491020"/>
            <a:ext cx="10542305" cy="63669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5C97F9-D0CD-4E9E-81A6-1A1409DA8205}"/>
              </a:ext>
            </a:extLst>
          </p:cNvPr>
          <p:cNvSpPr/>
          <p:nvPr/>
        </p:nvSpPr>
        <p:spPr>
          <a:xfrm>
            <a:off x="1390118" y="975022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5A71FD-4A78-46D0-B141-31F3AE79D91B}"/>
              </a:ext>
            </a:extLst>
          </p:cNvPr>
          <p:cNvSpPr/>
          <p:nvPr/>
        </p:nvSpPr>
        <p:spPr>
          <a:xfrm>
            <a:off x="6756568" y="879466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B89783-F972-4D7C-A4B0-7F8691A37827}"/>
              </a:ext>
            </a:extLst>
          </p:cNvPr>
          <p:cNvSpPr/>
          <p:nvPr/>
        </p:nvSpPr>
        <p:spPr>
          <a:xfrm>
            <a:off x="1077909" y="1387363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505A28-4794-4E20-8804-85E884884979}"/>
              </a:ext>
            </a:extLst>
          </p:cNvPr>
          <p:cNvSpPr/>
          <p:nvPr/>
        </p:nvSpPr>
        <p:spPr>
          <a:xfrm>
            <a:off x="2868996" y="133573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29BF4-BE20-42C5-95A9-3DA04B87E836}"/>
              </a:ext>
            </a:extLst>
          </p:cNvPr>
          <p:cNvSpPr/>
          <p:nvPr/>
        </p:nvSpPr>
        <p:spPr>
          <a:xfrm>
            <a:off x="974276" y="178169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AD0EB0-8A4C-485F-A245-B3553FC51472}"/>
              </a:ext>
            </a:extLst>
          </p:cNvPr>
          <p:cNvSpPr/>
          <p:nvPr/>
        </p:nvSpPr>
        <p:spPr>
          <a:xfrm>
            <a:off x="2802320" y="1696829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71E895-2A86-40EC-8962-5B513DC7F9C2}"/>
              </a:ext>
            </a:extLst>
          </p:cNvPr>
          <p:cNvSpPr/>
          <p:nvPr/>
        </p:nvSpPr>
        <p:spPr>
          <a:xfrm>
            <a:off x="1449717" y="2510528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93234-0801-4A50-BFE2-4CD07CC16DD7}"/>
              </a:ext>
            </a:extLst>
          </p:cNvPr>
          <p:cNvSpPr/>
          <p:nvPr/>
        </p:nvSpPr>
        <p:spPr>
          <a:xfrm>
            <a:off x="1425923" y="2936495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BD1BF4-F8AB-478B-B3A8-A2CC69FB77DD}"/>
              </a:ext>
            </a:extLst>
          </p:cNvPr>
          <p:cNvSpPr/>
          <p:nvPr/>
        </p:nvSpPr>
        <p:spPr>
          <a:xfrm>
            <a:off x="5352063" y="2829355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3C2B33-E258-4EFD-8C0B-43BAD7A6BC74}"/>
              </a:ext>
            </a:extLst>
          </p:cNvPr>
          <p:cNvGrpSpPr/>
          <p:nvPr/>
        </p:nvGrpSpPr>
        <p:grpSpPr>
          <a:xfrm>
            <a:off x="13063" y="491020"/>
            <a:ext cx="3592286" cy="509451"/>
            <a:chOff x="4000467" y="260140"/>
            <a:chExt cx="3232530" cy="846266"/>
          </a:xfrm>
          <a:solidFill>
            <a:schemeClr val="bg1"/>
          </a:solidFill>
        </p:grpSpPr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id="{CAB94280-5C05-444C-A910-E3A3CB74027E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014871A2-A555-46D7-9D83-894601D1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1FB41B9-F857-4D8C-A987-4D7F9735C7DD}"/>
              </a:ext>
            </a:extLst>
          </p:cNvPr>
          <p:cNvSpPr/>
          <p:nvPr/>
        </p:nvSpPr>
        <p:spPr>
          <a:xfrm>
            <a:off x="1247926" y="3674510"/>
            <a:ext cx="495151" cy="174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372344-D1BB-48C7-B36F-9B619D72556D}"/>
              </a:ext>
            </a:extLst>
          </p:cNvPr>
          <p:cNvSpPr/>
          <p:nvPr/>
        </p:nvSpPr>
        <p:spPr>
          <a:xfrm>
            <a:off x="4111122" y="3567502"/>
            <a:ext cx="531288" cy="1942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DCDFD-CF22-40EC-99C6-EAE8CC3A8745}"/>
              </a:ext>
            </a:extLst>
          </p:cNvPr>
          <p:cNvSpPr/>
          <p:nvPr/>
        </p:nvSpPr>
        <p:spPr>
          <a:xfrm>
            <a:off x="3348430" y="3164336"/>
            <a:ext cx="513838" cy="1482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70583" y="1194781"/>
            <a:ext cx="5157062" cy="4523874"/>
            <a:chOff x="6007075" y="3285775"/>
            <a:chExt cx="535238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8913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1002" y="927225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BF6B1A-1DA9-4B7B-A4FA-7C92990FAD3B}"/>
              </a:ext>
            </a:extLst>
          </p:cNvPr>
          <p:cNvGrpSpPr/>
          <p:nvPr/>
        </p:nvGrpSpPr>
        <p:grpSpPr>
          <a:xfrm>
            <a:off x="3572117" y="377158"/>
            <a:ext cx="3592286" cy="718457"/>
            <a:chOff x="4000467" y="260140"/>
            <a:chExt cx="3232530" cy="846266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DCC30071-F35C-4FB9-B5C9-FCF7161CC85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图片 7">
              <a:extLst>
                <a:ext uri="{FF2B5EF4-FFF2-40B4-BE49-F238E27FC236}">
                  <a16:creationId xmlns:a16="http://schemas.microsoft.com/office/drawing/2014/main" id="{14CE2C2A-B76D-4456-859A-65463A4A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  <p:pic>
        <p:nvPicPr>
          <p:cNvPr id="23" name="图片 1" descr="f9bb7a65055a321af5beddc3658db7db">
            <a:extLst>
              <a:ext uri="{FF2B5EF4-FFF2-40B4-BE49-F238E27FC236}">
                <a16:creationId xmlns:a16="http://schemas.microsoft.com/office/drawing/2014/main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:a16="http://schemas.microsoft.com/office/drawing/2014/main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:a16="http://schemas.microsoft.com/office/drawing/2014/main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3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448368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3" name="图片 1" descr="f9bb7a65055a321af5beddc3658db7db">
            <a:extLst>
              <a:ext uri="{FF2B5EF4-FFF2-40B4-BE49-F238E27FC236}">
                <a16:creationId xmlns:a16="http://schemas.microsoft.com/office/drawing/2014/main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:a16="http://schemas.microsoft.com/office/drawing/2014/main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:a16="http://schemas.microsoft.com/office/drawing/2014/main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03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143" y="416144"/>
            <a:ext cx="10672355" cy="620485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307916" y="1818027"/>
            <a:ext cx="5362807" cy="40364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3629913" y="3282239"/>
            <a:ext cx="4718811" cy="110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T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RÒ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2703" y="1445287"/>
            <a:ext cx="6253230" cy="30973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 DIỆT VIRUS CORONA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53143" y="1003553"/>
            <a:ext cx="11084656" cy="4787538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Năm học 2021 – 2022 bị ảnh hưởng lớn bởi dịch bệnh từ 1 loại virus có tên là Corona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 giúp mọi người tiêu diệt loại virus này.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loại virus corona và biến chủng của nó ứng với các virus có số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 giúp mọi người tiêu diệt được loại virus  này và biến chủng của 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982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83" y="216849"/>
            <a:ext cx="2429692" cy="1943211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96886"/>
            <a:ext cx="2646508" cy="293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08" y="2669542"/>
            <a:ext cx="2388955" cy="2582883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54" y="2547258"/>
            <a:ext cx="2430346" cy="274544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69" y="567579"/>
            <a:ext cx="1996610" cy="260333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313916" y="79481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6165" y="186924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56687" y="4908621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89055" y="5586075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658277"/>
            <a:ext cx="2235200" cy="2235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65201" y="2346599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C:\Users\ADMIN\Desktop\Tai nguyen thiet ke tro choi\Bảng gỗ\1a.png">
            <a:hlinkClick r:id="rId19" action="ppaction://hlinksldjump"/>
            <a:extLst>
              <a:ext uri="{FF2B5EF4-FFF2-40B4-BE49-F238E27FC236}">
                <a16:creationId xmlns:a16="http://schemas.microsoft.com/office/drawing/2014/main" id="{CC382715-C3EF-4AA0-86AA-4A0592E9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D65342-6B30-4C9A-84DE-06A3C7E10D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15820" y="680304"/>
            <a:ext cx="10767527" cy="1025405"/>
            <a:chOff x="1012373" y="354915"/>
            <a:chExt cx="7064827" cy="962294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6229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5328" y="570200"/>
              <a:ext cx="6831872" cy="52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tìm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các tiếng, từ 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ngoài bài có vần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6220" y="1705709"/>
            <a:ext cx="4767943" cy="1444601"/>
            <a:chOff x="-2566052" y="924855"/>
            <a:chExt cx="6553200" cy="762000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-2566052" y="924855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2312413" y="971184"/>
              <a:ext cx="4869076" cy="6331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o, eo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14" y="1895515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08653" y="821877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DCA85FF2-3828-415F-9A13-3ABAC0C8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45F95B-BAC2-46BF-82DD-A289BCFCD4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75788" y="555677"/>
            <a:ext cx="8472065" cy="1098445"/>
            <a:chOff x="578031" y="282064"/>
            <a:chExt cx="7499169" cy="1111745"/>
          </a:xfrm>
        </p:grpSpPr>
        <p:sp>
          <p:nvSpPr>
            <p:cNvPr id="5" name="Rounded Rectangle 4"/>
            <p:cNvSpPr/>
            <p:nvPr/>
          </p:nvSpPr>
          <p:spPr>
            <a:xfrm>
              <a:off x="578031" y="282064"/>
              <a:ext cx="7499169" cy="111174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75135" y="477707"/>
              <a:ext cx="6417850" cy="716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 đọc to câu sau: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12203" y="1680431"/>
            <a:ext cx="7230042" cy="1364709"/>
            <a:chOff x="1455505" y="1809750"/>
            <a:chExt cx="6621695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55505" y="1982661"/>
              <a:ext cx="5643574" cy="36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Con mèo trèo cây ca</a:t>
              </a:r>
              <a:r>
                <a:rPr lang="en-US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u</a:t>
              </a: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23" y="1830292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44147" y="683693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4E07D9E6-3EF5-4F58-BF85-83F9337F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9E3D7E-B587-42AD-A8EA-A02476149C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31B8BA9-C58A-4634-9925-86747603607C}"/>
              </a:ext>
            </a:extLst>
          </p:cNvPr>
          <p:cNvGrpSpPr/>
          <p:nvPr/>
        </p:nvGrpSpPr>
        <p:grpSpPr>
          <a:xfrm>
            <a:off x="2438883" y="501383"/>
            <a:ext cx="8076717" cy="1322629"/>
            <a:chOff x="1012373" y="354915"/>
            <a:chExt cx="7064827" cy="1174887"/>
          </a:xfrm>
        </p:grpSpPr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5B2ED6C3-75EC-4742-8D01-4B504764C1F0}"/>
                </a:ext>
              </a:extLst>
            </p:cNvPr>
            <p:cNvSpPr/>
            <p:nvPr/>
          </p:nvSpPr>
          <p:spPr>
            <a:xfrm>
              <a:off x="1012373" y="354915"/>
              <a:ext cx="7064827" cy="11748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CF80C1-302E-4E3B-B2DD-05DBB2186D99}"/>
                </a:ext>
              </a:extLst>
            </p:cNvPr>
            <p:cNvSpPr txBox="1"/>
            <p:nvPr/>
          </p:nvSpPr>
          <p:spPr>
            <a:xfrm>
              <a:off x="1401671" y="455961"/>
              <a:ext cx="6477074" cy="95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Chọn ý đúng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 không dạy hổ nữa vì 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37F1D22-2E1C-4054-B441-7F263C841590}"/>
              </a:ext>
            </a:extLst>
          </p:cNvPr>
          <p:cNvSpPr/>
          <p:nvPr/>
        </p:nvSpPr>
        <p:spPr>
          <a:xfrm>
            <a:off x="2566719" y="730578"/>
            <a:ext cx="854998" cy="7855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:a16="http://schemas.microsoft.com/office/drawing/2014/main" id="{3ED8F90B-BB1A-42F5-B561-08DF02CF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23" y="-58140"/>
            <a:ext cx="1592314" cy="2339989"/>
          </a:xfrm>
          <a:prstGeom prst="rect">
            <a:avLst/>
          </a:prstGeom>
        </p:spPr>
      </p:pic>
      <p:pic>
        <p:nvPicPr>
          <p:cNvPr id="23" name="Picture 2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id="{2FC8ADD5-909B-4380-88B2-14F0EB4C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F12BEA-3A00-42B7-8FAA-801FA6BBE29A}"/>
              </a:ext>
            </a:extLst>
          </p:cNvPr>
          <p:cNvSpPr txBox="1">
            <a:spLocks/>
          </p:cNvSpPr>
          <p:nvPr/>
        </p:nvSpPr>
        <p:spPr>
          <a:xfrm>
            <a:off x="4379284" y="2171949"/>
            <a:ext cx="5372300" cy="1347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hổ không giữ lời hứa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90F583E-5018-4110-B73B-3B47141ECB67}"/>
              </a:ext>
            </a:extLst>
          </p:cNvPr>
          <p:cNvSpPr txBox="1">
            <a:spLocks/>
          </p:cNvSpPr>
          <p:nvPr/>
        </p:nvSpPr>
        <p:spPr>
          <a:xfrm>
            <a:off x="4379284" y="3715643"/>
            <a:ext cx="5372300" cy="125515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ài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hổ đã cao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675BD8-D58A-428A-82FC-509D538F294F}"/>
              </a:ext>
            </a:extLst>
          </p:cNvPr>
          <p:cNvSpPr/>
          <p:nvPr/>
        </p:nvSpPr>
        <p:spPr>
          <a:xfrm>
            <a:off x="4323993" y="2615779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C211A8-C721-4B28-95CD-0CABFF448A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36588" y="654425"/>
            <a:ext cx="8827000" cy="1064987"/>
            <a:chOff x="1524000" y="71976"/>
            <a:chExt cx="6638996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s New Roman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20078" y="226617"/>
              <a:ext cx="5942918" cy="536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808089" y="770828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69972" y="5086467"/>
            <a:ext cx="8304011" cy="1297400"/>
            <a:chOff x="-4216486" y="1796142"/>
            <a:chExt cx="10476370" cy="762000"/>
          </a:xfrm>
        </p:grpSpPr>
        <p:sp>
          <p:nvSpPr>
            <p:cNvPr id="15" name="Rectangle 14"/>
            <p:cNvSpPr/>
            <p:nvPr/>
          </p:nvSpPr>
          <p:spPr>
            <a:xfrm>
              <a:off x="-4216486" y="1796142"/>
              <a:ext cx="10471429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s New Roman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4138573" y="1967759"/>
              <a:ext cx="10398457" cy="41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bèo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35" y="5202673"/>
            <a:ext cx="1088571" cy="1064987"/>
          </a:xfrm>
          <a:prstGeom prst="rect">
            <a:avLst/>
          </a:prstGeom>
        </p:spPr>
      </p:pic>
      <p:pic>
        <p:nvPicPr>
          <p:cNvPr id="18" name="Picture 17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642DFB50-38EF-4BEE-A2B5-5D87CBFE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A009AC-6E1E-48D7-B886-0B82C57C9A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83580" y="618285"/>
            <a:ext cx="9117875" cy="1158325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98314" y="430606"/>
              <a:ext cx="4954237" cy="4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78657" y="5697618"/>
            <a:ext cx="9218645" cy="824691"/>
            <a:chOff x="1647125" y="1651541"/>
            <a:chExt cx="6553200" cy="526621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1647125" y="1651541"/>
              <a:ext cx="6553200" cy="526621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0871" y="1772005"/>
              <a:ext cx="6485709" cy="3341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Mẻo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!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võ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trèo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dạy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96" y="5482307"/>
            <a:ext cx="1088571" cy="1040002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66" y="279400"/>
            <a:ext cx="1974228" cy="172446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638349" y="755784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17D0FF89-6D8A-403C-B8A2-D15D026F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9EE8BF-7F23-4885-957D-3F98DB5B7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524471" y="293250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2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1ECDF-B9D5-4DED-8EA2-5EE4AD7C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0" y="1987551"/>
            <a:ext cx="12008499" cy="2369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02F00-42EF-4FFA-B153-A7696188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A35CA-7CC4-48CD-962E-9E5EE2F67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843" y="457200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25705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63846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ngôi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sao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29698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on </a:t>
            </a:r>
            <a:r>
              <a:rPr lang="en-US" altLang="vi-VN" sz="7200" b="1" noProof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mèo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116" y="3576746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106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汉仪晓波美妍体W" panose="00020600040101010101" pitchFamily="18" charset="-122"/>
                <a:cs typeface="+mn-cs"/>
              </a:rPr>
              <a:t>Bài</a:t>
            </a:r>
            <a:r>
              <a:rPr kumimoji="0" lang="vi-VN" altLang="zh-CN" sz="80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汉仪晓波美妍体W" panose="00020600040101010101" pitchFamily="18" charset="-122"/>
                <a:cs typeface="+mn-cs"/>
              </a:rPr>
              <a:t> 106: ao - eo</a:t>
            </a:r>
            <a:endParaRPr kumimoji="0" lang="zh-CN" altLang="en-US" sz="80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/>
              <a:ea typeface="汉仪晓波美妍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038C0-0E1E-4245-819D-0D05D269EAC5}"/>
              </a:ext>
            </a:extLst>
          </p:cNvPr>
          <p:cNvSpPr txBox="1"/>
          <p:nvPr/>
        </p:nvSpPr>
        <p:spPr>
          <a:xfrm>
            <a:off x="4193581" y="5232223"/>
            <a:ext cx="4879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ngôi sao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73D226-8481-4B18-B552-7129E269023F}"/>
              </a:ext>
            </a:extLst>
          </p:cNvPr>
          <p:cNvSpPr/>
          <p:nvPr/>
        </p:nvSpPr>
        <p:spPr>
          <a:xfrm>
            <a:off x="6789545" y="5233486"/>
            <a:ext cx="1968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9C435-AB39-48EE-BCF7-552360E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5" y="1313960"/>
            <a:ext cx="6294602" cy="400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梯形 1">
            <a:extLst>
              <a:ext uri="{FF2B5EF4-FFF2-40B4-BE49-F238E27FC236}">
                <a16:creationId xmlns:a16="http://schemas.microsoft.com/office/drawing/2014/main" id="{FF62BD33-BDB5-4E6A-80F4-3A4EFE0DD178}"/>
              </a:ext>
            </a:extLst>
          </p:cNvPr>
          <p:cNvSpPr/>
          <p:nvPr/>
        </p:nvSpPr>
        <p:spPr>
          <a:xfrm flipV="1">
            <a:off x="2287090" y="464447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DA7D9B-413F-4C2C-B7C5-B226E6B140D0}"/>
              </a:ext>
            </a:extLst>
          </p:cNvPr>
          <p:cNvGrpSpPr/>
          <p:nvPr/>
        </p:nvGrpSpPr>
        <p:grpSpPr>
          <a:xfrm>
            <a:off x="2834655" y="482468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79F6081-CBF8-4A9A-A76D-6D8DD2FE61BD}"/>
              </a:ext>
            </a:extLst>
          </p:cNvPr>
          <p:cNvSpPr txBox="1"/>
          <p:nvPr/>
        </p:nvSpPr>
        <p:spPr>
          <a:xfrm>
            <a:off x="4286970" y="48373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7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BIFJKKz72x9FwLXhqG9gDqQjJ38EntL">
            <a:hlinkClick r:id="" action="ppaction://media"/>
            <a:extLst>
              <a:ext uri="{FF2B5EF4-FFF2-40B4-BE49-F238E27FC236}">
                <a16:creationId xmlns:a16="http://schemas.microsoft.com/office/drawing/2014/main" id="{2BA9B8A0-2C1D-466B-98E5-BEA94DE65E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9" end="91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36"/>
            <a:ext cx="12192000" cy="64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05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532428" y="5096639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FF62BD33-BDB5-4E6A-80F4-3A4EFE0DD178}"/>
              </a:ext>
            </a:extLst>
          </p:cNvPr>
          <p:cNvSpPr/>
          <p:nvPr/>
        </p:nvSpPr>
        <p:spPr>
          <a:xfrm flipV="1">
            <a:off x="2325190" y="540716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DA7D9B-413F-4C2C-B7C5-B226E6B140D0}"/>
              </a:ext>
            </a:extLst>
          </p:cNvPr>
          <p:cNvGrpSpPr/>
          <p:nvPr/>
        </p:nvGrpSpPr>
        <p:grpSpPr>
          <a:xfrm>
            <a:off x="2782834" y="566842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79F6081-CBF8-4A9A-A76D-6D8DD2FE61BD}"/>
              </a:ext>
            </a:extLst>
          </p:cNvPr>
          <p:cNvSpPr txBox="1"/>
          <p:nvPr/>
        </p:nvSpPr>
        <p:spPr>
          <a:xfrm>
            <a:off x="4325070" y="560000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2C057-34E9-4EF0-80C4-174FEC5B9CC2}"/>
              </a:ext>
            </a:extLst>
          </p:cNvPr>
          <p:cNvSpPr txBox="1"/>
          <p:nvPr/>
        </p:nvSpPr>
        <p:spPr>
          <a:xfrm>
            <a:off x="4284202" y="5842337"/>
            <a:ext cx="4186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mèo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6744774" y="5842337"/>
            <a:ext cx="1968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B7009B1F-AE3C-479D-9959-BCB7D4C5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08" y="1552726"/>
            <a:ext cx="7808844" cy="40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72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5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604</Words>
  <Application>Microsoft Office PowerPoint</Application>
  <PresentationFormat>Widescreen</PresentationFormat>
  <Paragraphs>139</Paragraphs>
  <Slides>33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造字工房悦黑体验版常规体</vt:lpstr>
      <vt:lpstr>Kozuka Gothic Pr6N B</vt:lpstr>
      <vt:lpstr>inpin heiti</vt:lpstr>
      <vt:lpstr>Calibri</vt:lpstr>
      <vt:lpstr>HP001 4 hàng</vt:lpstr>
      <vt:lpstr>UTM Avo</vt:lpstr>
      <vt:lpstr>等线</vt:lpstr>
      <vt:lpstr>HP-222</vt:lpstr>
      <vt:lpstr>AvantGarde</vt:lpstr>
      <vt:lpstr>Times New Roman</vt:lpstr>
      <vt:lpstr>us New Roman</vt:lpstr>
      <vt:lpstr>Century Gothic</vt:lpstr>
      <vt:lpstr>zihun35hao-jindianyahei</vt:lpstr>
      <vt:lpstr>汉仪跳跳体简</vt:lpstr>
      <vt:lpstr>汉仪晓波美妍体W</vt:lpstr>
      <vt:lpstr>SimSun</vt:lpstr>
      <vt:lpstr>Arial</vt:lpstr>
      <vt:lpstr>Verdana</vt:lpstr>
      <vt:lpstr>Wingdings</vt:lpstr>
      <vt:lpstr>Office Theme</vt:lpstr>
      <vt:lpstr>2_Office Theme</vt:lpstr>
      <vt:lpstr>HOC10 TEMPLATE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dạy hổ</vt:lpstr>
      <vt:lpstr>Mèo dạy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Hoàng Thu Thuỷ</cp:lastModifiedBy>
  <cp:revision>124</cp:revision>
  <dcterms:created xsi:type="dcterms:W3CDTF">2021-11-01T08:16:43Z</dcterms:created>
  <dcterms:modified xsi:type="dcterms:W3CDTF">2024-01-28T05:36:41Z</dcterms:modified>
</cp:coreProperties>
</file>