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7" r:id="rId4"/>
    <p:sldId id="374" r:id="rId5"/>
    <p:sldId id="306" r:id="rId6"/>
    <p:sldId id="301" r:id="rId7"/>
    <p:sldId id="351" r:id="rId8"/>
    <p:sldId id="354" r:id="rId9"/>
    <p:sldId id="367" r:id="rId10"/>
    <p:sldId id="368" r:id="rId11"/>
    <p:sldId id="285" r:id="rId12"/>
    <p:sldId id="369" r:id="rId13"/>
    <p:sldId id="370" r:id="rId14"/>
    <p:sldId id="371" r:id="rId15"/>
    <p:sldId id="373" r:id="rId16"/>
    <p:sldId id="372" r:id="rId17"/>
    <p:sldId id="357" r:id="rId18"/>
    <p:sldId id="319" r:id="rId19"/>
    <p:sldId id="320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0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60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307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9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03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1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47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8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449723" y="3070671"/>
            <a:ext cx="5815301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TIN 4 – TUẦN 24</a:t>
            </a:r>
            <a:endParaRPr lang="vi-VN" sz="4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xmlns="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xmlns="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xmlns="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3349AF-27E3-413E-AAFB-29A15560DD01}"/>
              </a:ext>
            </a:extLst>
          </p:cNvPr>
          <p:cNvSpPr txBox="1"/>
          <p:nvPr/>
        </p:nvSpPr>
        <p:spPr>
          <a:xfrm>
            <a:off x="1771829" y="2474105"/>
            <a:ext cx="8624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xmlns="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C1B409-B5FF-4EAD-8BFA-31851535B0B9}"/>
              </a:ext>
            </a:extLst>
          </p:cNvPr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37035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603717" y="1478353"/>
            <a:ext cx="828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1913220" y="2879968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40A452-AD32-4973-93FD-F4C4003D67AF}"/>
              </a:ext>
            </a:extLst>
          </p:cNvPr>
          <p:cNvGrpSpPr/>
          <p:nvPr/>
        </p:nvGrpSpPr>
        <p:grpSpPr>
          <a:xfrm>
            <a:off x="6284555" y="2909492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1893466" y="453317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78DAFC6-95CE-438F-B18D-F77117F76F82}"/>
              </a:ext>
            </a:extLst>
          </p:cNvPr>
          <p:cNvGrpSpPr/>
          <p:nvPr/>
        </p:nvGrpSpPr>
        <p:grpSpPr>
          <a:xfrm>
            <a:off x="6266275" y="460322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370211" y="3175351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endParaRPr lang="fr-FR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2393452" y="4808398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Transitions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8271ED-E1C7-4657-9182-F49EA1C44A96}"/>
              </a:ext>
            </a:extLst>
          </p:cNvPr>
          <p:cNvSpPr txBox="1"/>
          <p:nvPr/>
        </p:nvSpPr>
        <p:spPr>
          <a:xfrm>
            <a:off x="6725585" y="321626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D167AD-B3DD-423C-9A0A-0EBD1C1F0A64}"/>
              </a:ext>
            </a:extLst>
          </p:cNvPr>
          <p:cNvSpPr txBox="1"/>
          <p:nvPr/>
        </p:nvSpPr>
        <p:spPr>
          <a:xfrm>
            <a:off x="6756669" y="492858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D. View</a:t>
            </a:r>
            <a:endParaRPr lang="fr-FR" dirty="0"/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56689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610057" y="1582642"/>
            <a:ext cx="885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771160" y="2553008"/>
            <a:ext cx="5325826" cy="1748047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796919" y="4375091"/>
            <a:ext cx="5325826" cy="1653605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1299498" y="276617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5084" y="6349132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5856203" y="2562649"/>
            <a:ext cx="5325826" cy="1748047"/>
            <a:chOff x="333828" y="1584291"/>
            <a:chExt cx="11524343" cy="48477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5881962" y="4384732"/>
            <a:ext cx="5325826" cy="1653605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1375292" y="457494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6411249" y="4768947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6365426" y="2812965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48" grpId="0"/>
      <p:bldP spid="49" grpId="0"/>
      <p:bldP spid="49" grpId="1"/>
      <p:bldP spid="49" grpId="2"/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223493" y="1467661"/>
            <a:ext cx="95046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3000" b="1" dirty="0">
                <a:solidFill>
                  <a:schemeClr val="bg1"/>
                </a:solidFill>
              </a:rPr>
              <a:t>Sắp xếp đúng thứ tự các bước tạo hiệu ứng chuyển </a:t>
            </a:r>
            <a:r>
              <a:rPr lang="vi-VN" sz="3000" b="1" dirty="0" smtClean="0">
                <a:solidFill>
                  <a:schemeClr val="bg1"/>
                </a:solidFill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</a:rPr>
              <a:t>:</a:t>
            </a:r>
          </a:p>
          <a:p>
            <a:pPr marL="914400" indent="-515938">
              <a:buAutoNum type="alphaLcPeriod"/>
            </a:pPr>
            <a:r>
              <a:rPr lang="en-US" sz="3200" dirty="0" err="1" smtClean="0">
                <a:solidFill>
                  <a:schemeClr val="bg1"/>
                </a:solidFill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dải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lệnh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chuyển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914400" indent="-515938">
              <a:buAutoNum type="alphaLcPeriod"/>
            </a:pPr>
            <a:r>
              <a:rPr lang="en-US" sz="3200" dirty="0" err="1" smtClean="0">
                <a:solidFill>
                  <a:schemeClr val="bg1"/>
                </a:solidFill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chiếu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cần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2039002" y="4124519"/>
            <a:ext cx="3721994" cy="1392592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6356398" y="4095625"/>
            <a:ext cx="3869927" cy="1421486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762088" y="451185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- b</a:t>
            </a:r>
            <a:endParaRPr lang="fr-FR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6917452" y="4540826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a</a:t>
            </a:r>
            <a:endParaRPr lang="fr-F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85995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7356" y="947832"/>
            <a:ext cx="10037213" cy="5440091"/>
            <a:chOff x="1187356" y="947832"/>
            <a:chExt cx="10037213" cy="5440091"/>
          </a:xfrm>
        </p:grpSpPr>
        <p:grpSp>
          <p:nvGrpSpPr>
            <p:cNvPr id="9" name="Group 8"/>
            <p:cNvGrpSpPr/>
            <p:nvPr/>
          </p:nvGrpSpPr>
          <p:grpSpPr>
            <a:xfrm>
              <a:off x="1187356" y="1687132"/>
              <a:ext cx="10037213" cy="4700791"/>
              <a:chOff x="1187356" y="1468189"/>
              <a:chExt cx="10037213" cy="470079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187356" y="1468189"/>
                <a:ext cx="10017456" cy="470079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4125" y="2367270"/>
                <a:ext cx="9980444" cy="370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5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500" dirty="0" smtClean="0">
                    <a:solidFill>
                      <a:srgbClr val="3333CC"/>
                    </a:solidFill>
                  </a:rPr>
                  <a:t>Em </a:t>
                </a:r>
                <a:r>
                  <a:rPr lang="vi-VN" sz="2500" dirty="0">
                    <a:solidFill>
                      <a:srgbClr val="3333CC"/>
                    </a:solidFill>
                  </a:rPr>
                  <a:t>cùng bạn thực hiện: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Kích </a:t>
                </a:r>
                <a:r>
                  <a:rPr lang="vi-VN" sz="2500" dirty="0">
                    <a:solidFill>
                      <a:srgbClr val="3333CC"/>
                    </a:solidFill>
                  </a:rPr>
                  <a:t>hoạt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, mở tệp </a:t>
                </a:r>
                <a:r>
                  <a:rPr lang="vi-VN" sz="2500" dirty="0">
                    <a:solidFill>
                      <a:srgbClr val="FF0000"/>
                    </a:solidFill>
                  </a:rPr>
                  <a:t>HeMatTroi</a:t>
                </a:r>
                <a:r>
                  <a:rPr lang="vi-VN" sz="2500" dirty="0">
                    <a:solidFill>
                      <a:srgbClr val="3333CC"/>
                    </a:solidFill>
                  </a:rPr>
                  <a:t>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Tạo </a:t>
                </a:r>
                <a:r>
                  <a:rPr lang="vi-VN" sz="2500" dirty="0">
                    <a:solidFill>
                      <a:srgbClr val="3333CC"/>
                    </a:solidFill>
                  </a:rPr>
                  <a:t>hiệu ứng cho các trang chiếu (mỗi trang một kiểu hiệu ứng).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Trình </a:t>
                </a:r>
                <a:r>
                  <a:rPr lang="vi-VN" sz="2500" dirty="0">
                    <a:solidFill>
                      <a:srgbClr val="3333CC"/>
                    </a:solidFill>
                  </a:rPr>
                  <a:t>chiếu và quan sát hiệu ứng chuyển trang khi trình chiếu.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Thoát </a:t>
                </a:r>
                <a:r>
                  <a:rPr lang="vi-VN" sz="2500" dirty="0">
                    <a:solidFill>
                      <a:srgbClr val="3333CC"/>
                    </a:solidFill>
                  </a:rPr>
                  <a:t>khỏi chế độ trình chiếu.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Lưu </a:t>
                </a:r>
                <a:r>
                  <a:rPr lang="vi-VN" sz="2500" dirty="0">
                    <a:solidFill>
                      <a:srgbClr val="3333CC"/>
                    </a:solidFill>
                  </a:rPr>
                  <a:t>thay đổi trên tệp trình chiếu; thoát khỏi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.</a:t>
                </a:r>
                <a:endParaRPr lang="en-US" sz="2500" dirty="0">
                  <a:solidFill>
                    <a:srgbClr val="3333CC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319" y="947832"/>
              <a:ext cx="1939670" cy="1638381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057737" y="184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959" y="176637"/>
            <a:ext cx="7239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885" y="1481071"/>
            <a:ext cx="10398712" cy="38636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57737" y="184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902941" y="3070671"/>
            <a:ext cx="86126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HIỆU ỨNG CHUYỂN TRANG</a:t>
            </a:r>
            <a:endParaRPr lang="vi-VN" sz="4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77857" y="2191872"/>
            <a:ext cx="2083553" cy="65890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3007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89212" y="958502"/>
            <a:ext cx="3840526" cy="557823"/>
            <a:chOff x="689904" y="1379897"/>
            <a:chExt cx="3840526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8871" y="1651190"/>
            <a:ext cx="10260105" cy="3021477"/>
            <a:chOff x="1294710" y="1855201"/>
            <a:chExt cx="9879273" cy="2854979"/>
          </a:xfrm>
        </p:grpSpPr>
        <p:grpSp>
          <p:nvGrpSpPr>
            <p:cNvPr id="7" name="Group 6"/>
            <p:cNvGrpSpPr/>
            <p:nvPr/>
          </p:nvGrpSpPr>
          <p:grpSpPr>
            <a:xfrm>
              <a:off x="1294710" y="1855201"/>
              <a:ext cx="9879273" cy="2854979"/>
              <a:chOff x="1294710" y="2073569"/>
              <a:chExt cx="9879273" cy="28549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710" y="2073569"/>
                <a:ext cx="9879273" cy="2459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564" y="4528498"/>
                <a:ext cx="6172200" cy="40005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504450" y="1976718"/>
              <a:ext cx="1002864" cy="5244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4337" y="2498954"/>
              <a:ext cx="5301569" cy="17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1600" y="4877725"/>
            <a:ext cx="9700507" cy="1277470"/>
            <a:chOff x="2407025" y="4921624"/>
            <a:chExt cx="7543800" cy="1277470"/>
          </a:xfrm>
        </p:grpSpPr>
        <p:sp>
          <p:nvSpPr>
            <p:cNvPr id="5" name="Rounded Rectangle 4"/>
            <p:cNvSpPr/>
            <p:nvPr/>
          </p:nvSpPr>
          <p:spPr>
            <a:xfrm>
              <a:off x="2407025" y="4921624"/>
              <a:ext cx="7543800" cy="1277470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4450" y="5029201"/>
              <a:ext cx="944733" cy="975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4702" y="5167779"/>
              <a:ext cx="1207994" cy="89684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35125" y="5145050"/>
              <a:ext cx="5177389" cy="7905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57439" y="446903"/>
            <a:ext cx="3840526" cy="553998"/>
            <a:chOff x="689904" y="1379897"/>
            <a:chExt cx="3840526" cy="553998"/>
          </a:xfrm>
        </p:grpSpPr>
        <p:grpSp>
          <p:nvGrpSpPr>
            <p:cNvPr id="24" name="Group 2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100452" y="1431629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39775"/>
              </p:ext>
            </p:extLst>
          </p:nvPr>
        </p:nvGraphicFramePr>
        <p:xfrm>
          <a:off x="1586753" y="1734671"/>
          <a:ext cx="9493624" cy="47016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10435"/>
                <a:gridCol w="6683189"/>
              </a:tblGrid>
              <a:tr h="65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lệnh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 ứng được tạo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49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được đẩy từ dưới lên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phải qua trái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giữa sang hai bên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5882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ùng để xem trước một hiệu ứng chuyển trang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70" y="2440060"/>
            <a:ext cx="922548" cy="84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600"/>
          <a:stretch/>
        </p:blipFill>
        <p:spPr>
          <a:xfrm>
            <a:off x="2336823" y="3375212"/>
            <a:ext cx="866216" cy="903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23" y="4373310"/>
            <a:ext cx="783154" cy="924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08" y="5486473"/>
            <a:ext cx="995668" cy="8605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8181" y="1107980"/>
            <a:ext cx="5878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nút lệnh và hiệu ứng được tạo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4472" y="557327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54057" y="1136156"/>
            <a:ext cx="549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918" y="1700113"/>
            <a:ext cx="6587949" cy="4905141"/>
            <a:chOff x="201918" y="1700113"/>
            <a:chExt cx="6587949" cy="4905141"/>
          </a:xfrm>
        </p:grpSpPr>
        <p:grpSp>
          <p:nvGrpSpPr>
            <p:cNvPr id="17" name="Group 16"/>
            <p:cNvGrpSpPr/>
            <p:nvPr/>
          </p:nvGrpSpPr>
          <p:grpSpPr>
            <a:xfrm>
              <a:off x="201918" y="2006358"/>
              <a:ext cx="6587949" cy="4598896"/>
              <a:chOff x="2714691" y="3282950"/>
              <a:chExt cx="9466725" cy="2718889"/>
            </a:xfrm>
          </p:grpSpPr>
          <p:sp>
            <p:nvSpPr>
              <p:cNvPr id="18" name="矩形 76"/>
              <p:cNvSpPr/>
              <p:nvPr/>
            </p:nvSpPr>
            <p:spPr>
              <a:xfrm>
                <a:off x="2714691" y="3282950"/>
                <a:ext cx="9466725" cy="2718889"/>
              </a:xfrm>
              <a:prstGeom prst="roundRect">
                <a:avLst/>
              </a:prstGeom>
              <a:solidFill>
                <a:srgbClr val="FFF5D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4691" y="3725987"/>
                <a:ext cx="9328294" cy="2233622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marL="403225" indent="-403225" algn="just">
                  <a:lnSpc>
                    <a:spcPct val="114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solidFill>
                      <a:srgbClr val="3333CC"/>
                    </a:solidFill>
                  </a:rPr>
                  <a:t>Em cùng bạn thực hiện: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1]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Mở </a:t>
                </a:r>
                <a:r>
                  <a:rPr lang="vi-VN" sz="2400" dirty="0">
                    <a:solidFill>
                      <a:srgbClr val="3333CC"/>
                    </a:solidFill>
                  </a:rPr>
                  <a:t>tệp trình chiếu </a:t>
                </a:r>
                <a:r>
                  <a:rPr lang="vi-VN" sz="2400" dirty="0">
                    <a:solidFill>
                      <a:srgbClr val="FF0000"/>
                    </a:solidFill>
                  </a:rPr>
                  <a:t>HeMatTroi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;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2]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Chọn </a:t>
                </a:r>
                <a:r>
                  <a:rPr lang="vi-VN" sz="2400" dirty="0">
                    <a:solidFill>
                      <a:srgbClr val="3333CC"/>
                    </a:solidFill>
                  </a:rPr>
                  <a:t>thẻ lệnh </a:t>
                </a:r>
                <a:r>
                  <a:rPr lang="vi-VN" sz="2400" dirty="0">
                    <a:solidFill>
                      <a:srgbClr val="FF0000"/>
                    </a:solidFill>
                  </a:rPr>
                  <a:t>Transitions</a:t>
                </a:r>
                <a:r>
                  <a:rPr lang="vi-VN" sz="2400" dirty="0">
                    <a:solidFill>
                      <a:srgbClr val="3333CC"/>
                    </a:solidFill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3]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Nháy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chuột vào trang chiếu cần tạo hiệu ứng chuyển trang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;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4]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Chọn một hiệu ứng chuyển trang (ví dụ: </a:t>
                </a:r>
                <a:r>
                  <a:rPr lang="vi-VN" sz="2400" dirty="0">
                    <a:solidFill>
                      <a:srgbClr val="FF0000"/>
                    </a:solidFill>
                  </a:rPr>
                  <a:t>Split</a:t>
                </a:r>
                <a:r>
                  <a:rPr lang="vi-VN" sz="2400" dirty="0">
                    <a:solidFill>
                      <a:srgbClr val="3333CC"/>
                    </a:solidFill>
                  </a:rPr>
                  <a:t>). Em nháy chuột vào để xem trước hiệu ứng vừa chọn.</a:t>
                </a:r>
                <a:endPara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223" y="1700113"/>
              <a:ext cx="1143403" cy="956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8982"/>
          <a:stretch/>
        </p:blipFill>
        <p:spPr>
          <a:xfrm>
            <a:off x="6927269" y="2338387"/>
            <a:ext cx="5107849" cy="40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3875" y="3332623"/>
            <a:ext cx="7422108" cy="24212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54207" y="2178350"/>
            <a:ext cx="9338152" cy="1037731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</a:t>
            </a:r>
          </a:p>
        </p:txBody>
      </p:sp>
    </p:spTree>
    <p:extLst>
      <p:ext uri="{BB962C8B-B14F-4D97-AF65-F5344CB8AC3E}">
        <p14:creationId xmlns:p14="http://schemas.microsoft.com/office/powerpoint/2010/main" val="4202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74" y="3734610"/>
            <a:ext cx="7105323" cy="23591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10072" y="2110853"/>
            <a:ext cx="6634718" cy="1411013"/>
            <a:chOff x="1867837" y="2178350"/>
            <a:chExt cx="6634718" cy="1411013"/>
          </a:xfrm>
        </p:grpSpPr>
        <p:sp>
          <p:nvSpPr>
            <p:cNvPr id="8" name="Rounded Rectangle 7"/>
            <p:cNvSpPr/>
            <p:nvPr/>
          </p:nvSpPr>
          <p:spPr>
            <a:xfrm>
              <a:off x="1867837" y="2178350"/>
              <a:ext cx="6634718" cy="1328023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2]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None (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)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1" b="6644"/>
            <a:stretch/>
          </p:blipFill>
          <p:spPr>
            <a:xfrm>
              <a:off x="6346635" y="2810263"/>
              <a:ext cx="722905" cy="77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839&quot;&gt;&lt;/object&gt;&lt;object type=&quot;2&quot; unique_id=&quot;10840&quot;&gt;&lt;object type=&quot;3&quot; unique_id=&quot;10841&quot;&gt;&lt;property id=&quot;20148&quot; value=&quot;5&quot;/&gt;&lt;property id=&quot;20300&quot; value=&quot;Slide 1&quot;/&gt;&lt;property id=&quot;20307&quot; value=&quot;257&quot;/&gt;&lt;/object&gt;&lt;object type=&quot;3&quot; unique_id=&quot;10842&quot;&gt;&lt;property id=&quot;20148&quot; value=&quot;5&quot;/&gt;&lt;property id=&quot;20300&quot; value=&quot;Slide 2&quot;/&gt;&lt;property id=&quot;20307&quot; value=&quot;374&quot;/&gt;&lt;/object&gt;&lt;object type=&quot;3&quot; unique_id=&quot;10843&quot;&gt;&lt;property id=&quot;20148&quot; value=&quot;5&quot;/&gt;&lt;property id=&quot;20300&quot; value=&quot;Slide 3&quot;/&gt;&lt;property id=&quot;20307&quot; value=&quot;306&quot;/&gt;&lt;/object&gt;&lt;object type=&quot;3&quot; unique_id=&quot;10844&quot;&gt;&lt;property id=&quot;20148&quot; value=&quot;5&quot;/&gt;&lt;property id=&quot;20300&quot; value=&quot;Slide 4&quot;/&gt;&lt;property id=&quot;20307&quot; value=&quot;301&quot;/&gt;&lt;/object&gt;&lt;object type=&quot;3&quot; unique_id=&quot;10845&quot;&gt;&lt;property id=&quot;20148&quot; value=&quot;5&quot;/&gt;&lt;property id=&quot;20300&quot; value=&quot;Slide 5&quot;/&gt;&lt;property id=&quot;20307&quot; value=&quot;351&quot;/&gt;&lt;/object&gt;&lt;object type=&quot;3&quot; unique_id=&quot;10846&quot;&gt;&lt;property id=&quot;20148&quot; value=&quot;5&quot;/&gt;&lt;property id=&quot;20300&quot; value=&quot;Slide 6&quot;/&gt;&lt;property id=&quot;20307&quot; value=&quot;354&quot;/&gt;&lt;/object&gt;&lt;object type=&quot;3&quot; unique_id=&quot;10847&quot;&gt;&lt;property id=&quot;20148&quot; value=&quot;5&quot;/&gt;&lt;property id=&quot;20300&quot; value=&quot;Slide 7&quot;/&gt;&lt;property id=&quot;20307&quot; value=&quot;367&quot;/&gt;&lt;/object&gt;&lt;object type=&quot;3&quot; unique_id=&quot;10848&quot;&gt;&lt;property id=&quot;20148&quot; value=&quot;5&quot;/&gt;&lt;property id=&quot;20300&quot; value=&quot;Slide 8&quot;/&gt;&lt;property id=&quot;20307&quot; value=&quot;368&quot;/&gt;&lt;/object&gt;&lt;object type=&quot;3&quot; unique_id=&quot;10849&quot;&gt;&lt;property id=&quot;20148&quot; value=&quot;5&quot;/&gt;&lt;property id=&quot;20300&quot; value=&quot;Slide 9&quot;/&gt;&lt;property id=&quot;20307&quot; value=&quot;285&quot;/&gt;&lt;/object&gt;&lt;object type=&quot;3&quot; unique_id=&quot;10850&quot;&gt;&lt;property id=&quot;20148&quot; value=&quot;5&quot;/&gt;&lt;property id=&quot;20300&quot; value=&quot;Slide 10&quot;/&gt;&lt;property id=&quot;20307&quot; value=&quot;369&quot;/&gt;&lt;/object&gt;&lt;object type=&quot;3&quot; unique_id=&quot;10851&quot;&gt;&lt;property id=&quot;20148&quot; value=&quot;5&quot;/&gt;&lt;property id=&quot;20300&quot; value=&quot;Slide 11&quot;/&gt;&lt;property id=&quot;20307&quot; value=&quot;370&quot;/&gt;&lt;/object&gt;&lt;object type=&quot;3&quot; unique_id=&quot;10852&quot;&gt;&lt;property id=&quot;20148&quot; value=&quot;5&quot;/&gt;&lt;property id=&quot;20300&quot; value=&quot;Slide 12&quot;/&gt;&lt;property id=&quot;20307&quot; value=&quot;371&quot;/&gt;&lt;/object&gt;&lt;object type=&quot;3&quot; unique_id=&quot;10853&quot;&gt;&lt;property id=&quot;20148&quot; value=&quot;5&quot;/&gt;&lt;property id=&quot;20300&quot; value=&quot;Slide 13&quot;/&gt;&lt;property id=&quot;20307&quot; value=&quot;373&quot;/&gt;&lt;/object&gt;&lt;object type=&quot;3&quot; unique_id=&quot;10854&quot;&gt;&lt;property id=&quot;20148&quot; value=&quot;5&quot;/&gt;&lt;property id=&quot;20300&quot; value=&quot;Slide 14&quot;/&gt;&lt;property id=&quot;20307&quot; value=&quot;372&quot;/&gt;&lt;/object&gt;&lt;object type=&quot;3&quot; unique_id=&quot;10855&quot;&gt;&lt;property id=&quot;20148&quot; value=&quot;5&quot;/&gt;&lt;property id=&quot;20300&quot; value=&quot;Slide 15&quot;/&gt;&lt;property id=&quot;20307&quot; value=&quot;357&quot;/&gt;&lt;/object&gt;&lt;object type=&quot;3&quot; unique_id=&quot;10856&quot;&gt;&lt;property id=&quot;20148&quot; value=&quot;5&quot;/&gt;&lt;property id=&quot;20300&quot; value=&quot;Slide 16&quot;/&gt;&lt;property id=&quot;20307&quot; value=&quot;319&quot;/&gt;&lt;/object&gt;&lt;object type=&quot;3&quot; unique_id=&quot;10857&quot;&gt;&lt;property id=&quot;20148&quot; value=&quot;5&quot;/&gt;&lt;property id=&quot;20300&quot; value=&quot;Slide 17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3178</TotalTime>
  <Words>559</Words>
  <Application>Microsoft Office PowerPoint</Application>
  <PresentationFormat>Custom</PresentationFormat>
  <Paragraphs>71</Paragraphs>
  <Slides>17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490</cp:revision>
  <dcterms:created xsi:type="dcterms:W3CDTF">2022-01-27T15:18:21Z</dcterms:created>
  <dcterms:modified xsi:type="dcterms:W3CDTF">2024-01-29T06:20:07Z</dcterms:modified>
</cp:coreProperties>
</file>