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61" r:id="rId8"/>
    <p:sldId id="270" r:id="rId9"/>
    <p:sldId id="267" r:id="rId10"/>
    <p:sldId id="269" r:id="rId11"/>
    <p:sldId id="266" r:id="rId12"/>
    <p:sldId id="268" r:id="rId13"/>
    <p:sldId id="263" r:id="rId14"/>
    <p:sldId id="265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976-4A32-4207-92BE-BB68CF7F9015}" type="datetimeFigureOut">
              <a:rPr lang="en-US" smtClean="0"/>
              <a:t>20/8/2024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D39-1F03-4BA2-866D-8FF47852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93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976-4A32-4207-92BE-BB68CF7F9015}" type="datetimeFigureOut">
              <a:rPr lang="en-US" smtClean="0"/>
              <a:t>20/8/2024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D39-1F03-4BA2-866D-8FF47852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42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976-4A32-4207-92BE-BB68CF7F9015}" type="datetimeFigureOut">
              <a:rPr lang="en-US" smtClean="0"/>
              <a:t>20/8/2024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D39-1F03-4BA2-866D-8FF47852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976-4A32-4207-92BE-BB68CF7F9015}" type="datetimeFigureOut">
              <a:rPr lang="en-US" smtClean="0"/>
              <a:t>20/8/2024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D39-1F03-4BA2-866D-8FF47852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17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976-4A32-4207-92BE-BB68CF7F9015}" type="datetimeFigureOut">
              <a:rPr lang="en-US" smtClean="0"/>
              <a:t>20/8/2024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D39-1F03-4BA2-866D-8FF47852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9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976-4A32-4207-92BE-BB68CF7F9015}" type="datetimeFigureOut">
              <a:rPr lang="en-US" smtClean="0"/>
              <a:t>20/8/2024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D39-1F03-4BA2-866D-8FF47852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9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976-4A32-4207-92BE-BB68CF7F9015}" type="datetimeFigureOut">
              <a:rPr lang="en-US" smtClean="0"/>
              <a:t>20/8/2024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D39-1F03-4BA2-866D-8FF47852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9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976-4A32-4207-92BE-BB68CF7F9015}" type="datetimeFigureOut">
              <a:rPr lang="en-US" smtClean="0"/>
              <a:t>20/8/2024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D39-1F03-4BA2-866D-8FF47852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7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976-4A32-4207-92BE-BB68CF7F9015}" type="datetimeFigureOut">
              <a:rPr lang="en-US" smtClean="0"/>
              <a:t>20/8/2024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D39-1F03-4BA2-866D-8FF47852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27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976-4A32-4207-92BE-BB68CF7F9015}" type="datetimeFigureOut">
              <a:rPr lang="en-US" smtClean="0"/>
              <a:t>20/8/2024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D39-1F03-4BA2-866D-8FF47852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3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976-4A32-4207-92BE-BB68CF7F9015}" type="datetimeFigureOut">
              <a:rPr lang="en-US" smtClean="0"/>
              <a:t>20/8/2024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D39-1F03-4BA2-866D-8FF47852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02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1976-4A32-4207-92BE-BB68CF7F9015}" type="datetimeFigureOut">
              <a:rPr lang="en-US" smtClean="0"/>
              <a:t>20/8/2024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CCD39-1F03-4BA2-866D-8FF478526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3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57200"/>
            <a:ext cx="868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002060"/>
                </a:solidFill>
                <a:latin typeface="+mj-lt"/>
              </a:rPr>
              <a:t>PHÒNG GIÁO DỤC VÀ ĐÀO TẠO QUẬN LONG BIÊN</a:t>
            </a:r>
          </a:p>
          <a:p>
            <a:pPr algn="ctr"/>
            <a:r>
              <a:rPr lang="vi-VN" b="1" dirty="0" smtClean="0">
                <a:solidFill>
                  <a:srgbClr val="002060"/>
                </a:solidFill>
                <a:latin typeface="+mj-lt"/>
              </a:rPr>
              <a:t>TRƯỜNG MẦM NON GIANG BIÊN</a:t>
            </a:r>
          </a:p>
          <a:p>
            <a:pPr algn="ctr"/>
            <a:endParaRPr lang="vi-VN" b="1" dirty="0">
              <a:latin typeface="+mj-lt"/>
            </a:endParaRPr>
          </a:p>
          <a:p>
            <a:pPr algn="ctr"/>
            <a:endParaRPr lang="vi-VN" b="1" dirty="0" smtClean="0">
              <a:latin typeface="+mj-lt"/>
            </a:endParaRPr>
          </a:p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GIÁO ÁN PHÁT TRIỂN NHẬN THỨC</a:t>
            </a:r>
          </a:p>
          <a:p>
            <a:pPr algn="ctr"/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vi-VN" b="1" dirty="0" smtClean="0">
              <a:latin typeface="+mj-lt"/>
            </a:endParaRP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Đề tài: Tìm hiểu một số PTGT đường thủy, đường hàng không</a:t>
            </a:r>
          </a:p>
          <a:p>
            <a:pPr algn="ctr"/>
            <a:endParaRPr lang="vi-VN" b="1" dirty="0">
              <a:latin typeface="+mj-lt"/>
            </a:endParaRPr>
          </a:p>
          <a:p>
            <a:pPr algn="ctr"/>
            <a:r>
              <a:rPr lang="vi-VN" sz="2000" b="1" dirty="0" smtClean="0">
                <a:solidFill>
                  <a:srgbClr val="FF0000"/>
                </a:solidFill>
                <a:latin typeface="+mj-lt"/>
              </a:rPr>
              <a:t>Lứa tuổi: 4-5 tuổi</a:t>
            </a:r>
          </a:p>
          <a:p>
            <a:pPr algn="ctr"/>
            <a:r>
              <a:rPr lang="vi-VN" sz="2000" b="1" dirty="0" smtClean="0">
                <a:solidFill>
                  <a:srgbClr val="FF0000"/>
                </a:solidFill>
                <a:latin typeface="+mj-lt"/>
              </a:rPr>
              <a:t>            Giáo viên: Vũ Thị Huyền</a:t>
            </a:r>
          </a:p>
          <a:p>
            <a:pPr algn="ctr"/>
            <a:endParaRPr lang="vi-VN" sz="2000" b="1" dirty="0" smtClean="0">
              <a:solidFill>
                <a:srgbClr val="002060"/>
              </a:solidFill>
              <a:latin typeface="+mj-lt"/>
            </a:endParaRPr>
          </a:p>
          <a:p>
            <a:pPr algn="ctr"/>
            <a:endParaRPr lang="vi-VN" sz="2000" b="1" dirty="0">
              <a:solidFill>
                <a:srgbClr val="002060"/>
              </a:solidFill>
              <a:latin typeface="+mj-lt"/>
            </a:endParaRPr>
          </a:p>
          <a:p>
            <a:pPr algn="ctr"/>
            <a:endParaRPr lang="vi-VN" sz="2800" b="1" dirty="0" smtClean="0">
              <a:solidFill>
                <a:srgbClr val="002060"/>
              </a:solidFill>
              <a:latin typeface="+mj-lt"/>
            </a:endParaRPr>
          </a:p>
          <a:p>
            <a:pPr algn="ctr"/>
            <a:endParaRPr lang="vi-VN" b="1" dirty="0">
              <a:solidFill>
                <a:srgbClr val="002060"/>
              </a:solidFill>
              <a:latin typeface="+mj-lt"/>
            </a:endParaRPr>
          </a:p>
          <a:p>
            <a:pPr algn="ctr"/>
            <a:endParaRPr lang="vi-VN" b="1" dirty="0" smtClean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94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1008800">
            <a:off x="364921" y="556082"/>
            <a:ext cx="8287906" cy="27802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391400" y="914400"/>
            <a:ext cx="1524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05600" y="3810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295400" y="3048000"/>
            <a:ext cx="6096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" y="36576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bay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7924800" y="4724400"/>
            <a:ext cx="3048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1400" y="5715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Đuôi</a:t>
            </a:r>
            <a:r>
              <a:rPr lang="en-US" b="1" dirty="0" smtClean="0"/>
              <a:t> </a:t>
            </a:r>
            <a:r>
              <a:rPr lang="en-US" b="1" dirty="0" err="1" smtClean="0"/>
              <a:t>máy</a:t>
            </a:r>
            <a:r>
              <a:rPr lang="en-US" b="1" dirty="0" smtClean="0"/>
              <a:t> bay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476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8229600" cy="106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4400"/>
            <a:ext cx="472439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7" y="914400"/>
            <a:ext cx="446246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937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07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914400"/>
            <a:ext cx="6172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đườngthủy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5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8229600" cy="334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00399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0"/>
            <a:ext cx="282010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3505200"/>
            <a:ext cx="4701164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6" y="3505200"/>
            <a:ext cx="444976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7" y="6927"/>
            <a:ext cx="3154363" cy="349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7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1"/>
            <a:ext cx="44196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29001"/>
            <a:ext cx="4724400" cy="343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9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1219200"/>
            <a:ext cx="556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bay,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nạn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2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143000"/>
            <a:ext cx="6096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marL="342900" indent="-342900">
              <a:buFontTx/>
              <a:buChar char="-"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xắc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a,b,c,d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xắc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xắc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lại  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52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990600"/>
            <a:ext cx="655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Ổn định tổ chức: </a:t>
            </a:r>
          </a:p>
          <a:p>
            <a:pPr marL="285750" indent="-285750">
              <a:buFontTx/>
              <a:buChar char="-"/>
            </a:pPr>
            <a:r>
              <a:rPr lang="vi-VN" sz="2800" dirty="0" smtClean="0">
                <a:latin typeface="+mj-lt"/>
              </a:rPr>
              <a:t>Cô cho trẻ hát bài « Em đi chơi thuyền»</a:t>
            </a:r>
          </a:p>
          <a:p>
            <a:pPr marL="285750" indent="-285750">
              <a:buFontTx/>
              <a:buChar char="-"/>
            </a:pPr>
            <a:r>
              <a:rPr lang="vi-VN" sz="2800" dirty="0" smtClean="0">
                <a:latin typeface="+mj-lt"/>
              </a:rPr>
              <a:t>Trò chuyện với trẻ về nội dung bài hát</a:t>
            </a:r>
          </a:p>
        </p:txBody>
      </p:sp>
      <p:pic>
        <p:nvPicPr>
          <p:cNvPr id="6" name="Bé Bào Ngư – Em Đi Chơi Thuyền cắ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7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1111045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2. Phương pháp hình thức tổ chức</a:t>
            </a:r>
          </a:p>
          <a:p>
            <a:r>
              <a:rPr lang="vi-VN" sz="2400" b="1" dirty="0" smtClean="0">
                <a:latin typeface="+mj-lt"/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* HĐ1: </a:t>
            </a:r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Cho trẻ về 2 nhóm thảo luận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71600" y="3429000"/>
            <a:ext cx="3200400" cy="228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181600" y="3429000"/>
            <a:ext cx="3048000" cy="228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76800" y="22098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124200" y="2394466"/>
            <a:ext cx="1447800" cy="10345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72000" y="2394466"/>
            <a:ext cx="1524000" cy="10345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62200" y="2819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90600" y="3657600"/>
            <a:ext cx="358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       </a:t>
            </a:r>
            <a:r>
              <a:rPr lang="vi-VN" sz="2800" b="1" dirty="0" smtClean="0">
                <a:solidFill>
                  <a:srgbClr val="002060"/>
                </a:solidFill>
              </a:rPr>
              <a:t>Nhóm 1:</a:t>
            </a:r>
          </a:p>
          <a:p>
            <a:pPr algn="ctr"/>
            <a:endParaRPr lang="vi-VN" b="1" dirty="0" smtClean="0">
              <a:solidFill>
                <a:srgbClr val="002060"/>
              </a:solidFill>
            </a:endParaRPr>
          </a:p>
          <a:p>
            <a:pPr algn="ctr"/>
            <a:r>
              <a:rPr lang="vi-VN" sz="2400" b="1" dirty="0" smtClean="0">
                <a:solidFill>
                  <a:srgbClr val="002060"/>
                </a:solidFill>
              </a:rPr>
              <a:t>     PTGT đường thủy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1600" y="3657600"/>
            <a:ext cx="3276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Nhóm 2: </a:t>
            </a:r>
          </a:p>
          <a:p>
            <a:pPr algn="ctr"/>
            <a:endParaRPr lang="vi-VN" b="1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PTGT đường hàng không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587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222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85" y="876413"/>
            <a:ext cx="4462727" cy="29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10000"/>
            <a:ext cx="469490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85" y="3848212"/>
            <a:ext cx="4428315" cy="298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5400" y="1"/>
            <a:ext cx="7150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Nhóm 1: PTGT đường thủy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412"/>
            <a:ext cx="4715685" cy="29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50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74905"/>
            <a:ext cx="4495800" cy="326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5472"/>
            <a:ext cx="4648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75472"/>
            <a:ext cx="4495800" cy="287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762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  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Nhóm 2: PTGT đường hàng không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774904"/>
            <a:ext cx="4627418" cy="326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1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990600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*HĐ2: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1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8229600" cy="4111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-1524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143000" y="4495800"/>
            <a:ext cx="68580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62000" y="54102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543800" y="2362200"/>
            <a:ext cx="3810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43800" y="17526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334000" y="4495800"/>
            <a:ext cx="53340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0" y="5562600"/>
            <a:ext cx="24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62000" y="2514600"/>
            <a:ext cx="1524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4800" y="19050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657600" y="2275820"/>
            <a:ext cx="76200" cy="13055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00400" y="17526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97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8229600" cy="1401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81200" y="3048000"/>
            <a:ext cx="11430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9600" y="2590800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886200" y="6019800"/>
            <a:ext cx="838200" cy="4594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0" y="62484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257800" y="5562600"/>
            <a:ext cx="2286000" cy="6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91400" y="60198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447800" y="5562600"/>
            <a:ext cx="9906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9600" y="62484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858000" y="4724400"/>
            <a:ext cx="10668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62800" y="4114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0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648200" y="1207532"/>
            <a:ext cx="609600" cy="11546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0" y="838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Khoang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bay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62000" y="2895600"/>
            <a:ext cx="533400" cy="21219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4648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5017532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bay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17" idx="2"/>
          </p:cNvCxnSpPr>
          <p:nvPr/>
        </p:nvCxnSpPr>
        <p:spPr>
          <a:xfrm>
            <a:off x="1866900" y="1530697"/>
            <a:ext cx="342900" cy="9077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2000" y="1069032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bay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001000" y="707886"/>
            <a:ext cx="533400" cy="6637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86600" y="228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bay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867400" y="3956566"/>
            <a:ext cx="381000" cy="12456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57800" y="483286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257800" y="5202198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34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400</Words>
  <Application>Microsoft Office PowerPoint</Application>
  <PresentationFormat>On-screen Show (4:3)</PresentationFormat>
  <Paragraphs>62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2020-06-04T01:02:10Z</dcterms:created>
  <dcterms:modified xsi:type="dcterms:W3CDTF">2024-08-20T01:34:26Z</dcterms:modified>
</cp:coreProperties>
</file>