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56" r:id="rId3"/>
    <p:sldId id="287" r:id="rId4"/>
    <p:sldId id="267" r:id="rId5"/>
    <p:sldId id="274" r:id="rId6"/>
    <p:sldId id="276" r:id="rId7"/>
    <p:sldId id="280" r:id="rId8"/>
    <p:sldId id="288" r:id="rId9"/>
    <p:sldId id="281" r:id="rId10"/>
    <p:sldId id="283" r:id="rId11"/>
    <p:sldId id="284" r:id="rId12"/>
    <p:sldId id="285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81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800" b="1" spc="5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400" y="228600"/>
            <a:ext cx="86868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KHÁM PHÁ KHOA HỌC</a:t>
            </a:r>
          </a:p>
          <a:p>
            <a:pPr algn="ctr"/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6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MGN ( 4-5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5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399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6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HĐ 3: Củng cố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Trò chơi: Đội nào nhanh nhất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48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3: Kết thúc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1: Ổn định tổ chức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V.A – Sắp Đến Tết Rồ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81400" y="361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2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1347788" y="3581400"/>
            <a:ext cx="6591300" cy="2041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smtClean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143000" y="4010025"/>
            <a:ext cx="6796088" cy="23463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dirty="0" smtClean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2</a:t>
            </a:r>
            <a:r>
              <a:rPr lang="en-US" sz="3600" b="1" smtClean="0"/>
              <a:t>. Phương pháp, hình thức tổ chức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b="1" smtClean="0"/>
              <a:t>HĐ1: Quan sát hoạt động của ngày tết</a:t>
            </a:r>
            <a:endParaRPr lang="en-US" sz="30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3999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3600"/>
            <a:ext cx="9144000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3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Gói bánh trưng</a:t>
            </a:r>
            <a:endParaRPr lang="en-US" dirty="0"/>
          </a:p>
        </p:txBody>
      </p:sp>
      <p:sp>
        <p:nvSpPr>
          <p:cNvPr id="4" name="AutoShape 2" descr="Káº¿t quáº£ hÃ¬nh áº£nh cho hinh anh cay rau b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0374" y="1600200"/>
            <a:ext cx="8226425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47800"/>
            <a:ext cx="82264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Trang trí nhà đón tết</a:t>
            </a:r>
            <a:endParaRPr lang="en-US" dirty="0"/>
          </a:p>
        </p:txBody>
      </p:sp>
      <p:pic>
        <p:nvPicPr>
          <p:cNvPr id="3074" name="Picture 2" descr="C:\Users\Admin\Desktop\hinh-nen-con-ho-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8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800"/>
            <a:ext cx="9144000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8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066800"/>
            <a:ext cx="9144000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2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200" b="1" smtClean="0"/>
              <a:t>HĐ2: Một số phong tục ngày tết</a:t>
            </a:r>
            <a:br>
              <a:rPr lang="en-US" sz="4200" b="1" smtClean="0"/>
            </a:br>
            <a:r>
              <a:rPr lang="en-US" sz="4200" b="1" smtClean="0"/>
              <a:t>* Ngày 30 tết và đêm giao thừa 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8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Đêm giao thừa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0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* Hình ảnh đi chúc tết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Hoa đào</a:t>
            </a:r>
            <a:endParaRPr lang="en-US" b="1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68500"/>
            <a:ext cx="91440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92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1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* Mở rộng: Một số phong tục riêng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8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3318</TotalTime>
  <Words>98</Words>
  <Application>Microsoft Office PowerPoint</Application>
  <PresentationFormat>On-screen Show (4:3)</PresentationFormat>
  <Paragraphs>19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1_Default Design</vt:lpstr>
      <vt:lpstr>PowerPoint Presentation</vt:lpstr>
      <vt:lpstr>1: Ổn định tổ chức</vt:lpstr>
      <vt:lpstr>2. Phương pháp, hình thức tổ chức</vt:lpstr>
      <vt:lpstr>Gói bánh trưng</vt:lpstr>
      <vt:lpstr>Trang trí nhà đón tết</vt:lpstr>
      <vt:lpstr>HĐ2: Một số phong tục ngày tết * Ngày 30 tết và đêm giao thừa </vt:lpstr>
      <vt:lpstr>Đêm giao thừa</vt:lpstr>
      <vt:lpstr>* Hình ảnh đi chúc tết</vt:lpstr>
      <vt:lpstr>* Mở rộng: Một số phong tục riêng</vt:lpstr>
      <vt:lpstr>PowerPoint Presentation</vt:lpstr>
      <vt:lpstr>HĐ 3: Củng cố</vt:lpstr>
      <vt:lpstr>3: Kết thúc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Admin</cp:lastModifiedBy>
  <cp:revision>147</cp:revision>
  <dcterms:created xsi:type="dcterms:W3CDTF">2016-10-23T17:21:39Z</dcterms:created>
  <dcterms:modified xsi:type="dcterms:W3CDTF">2024-02-20T07:26:09Z</dcterms:modified>
</cp:coreProperties>
</file>