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9" r:id="rId2"/>
    <p:sldId id="313" r:id="rId3"/>
    <p:sldId id="257" r:id="rId4"/>
    <p:sldId id="259" r:id="rId5"/>
    <p:sldId id="316" r:id="rId6"/>
    <p:sldId id="301" r:id="rId7"/>
    <p:sldId id="303" r:id="rId8"/>
    <p:sldId id="318" r:id="rId9"/>
    <p:sldId id="305" r:id="rId10"/>
    <p:sldId id="260" r:id="rId11"/>
    <p:sldId id="261" r:id="rId12"/>
    <p:sldId id="262" r:id="rId13"/>
    <p:sldId id="263" r:id="rId14"/>
    <p:sldId id="283" r:id="rId15"/>
    <p:sldId id="265" r:id="rId16"/>
    <p:sldId id="309" r:id="rId17"/>
    <p:sldId id="310" r:id="rId18"/>
    <p:sldId id="312" r:id="rId19"/>
    <p:sldId id="273" r:id="rId20"/>
    <p:sldId id="274"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a:srgbClr val="CC0000"/>
    <a:srgbClr val="3333FF"/>
    <a:srgbClr val="CCECFF"/>
    <a:srgbClr val="FF33CC"/>
    <a:srgbClr val="99FF99"/>
    <a:srgbClr val="FF99FF"/>
    <a:srgbClr val="FFFF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0924F97-6CC1-41D4-927C-B7458BA5D3F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3E8E936-F3F8-44B7-97C1-9381A136073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5F161F4-7E1E-46B4-B0F5-D5994553718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BFD196F-ABD6-4951-B936-C8337235716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745986-DAB2-414E-ADDB-5859E2FA80B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5F4F5A1-18DC-4A58-88F2-C80F4EB6096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AC19150-A804-4818-BAE6-298A2C38717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B0425D1-2EAA-4482-86EE-ACFDCCAE7A9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C68414E-B27E-4AA7-A4BD-174B566FD4B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32935F-36B8-459C-976F-A804DE6ABB1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49E7FD3-1216-4998-8E17-2A03E0BC70D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50000">
              <a:srgbClr val="CCFF99"/>
            </a:gs>
            <a:gs pos="100000">
              <a:srgbClr val="FFFFFF"/>
            </a:gs>
          </a:gsLst>
          <a:lin ang="27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Arial" charset="0"/>
              </a:defRPr>
            </a:lvl1pPr>
          </a:lstStyle>
          <a:p>
            <a:pPr>
              <a:defRPr/>
            </a:pPr>
            <a:fld id="{4B096187-5D5B-4E45-BFCF-D6337F69259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audio" Target="../media/audio4.wav"/><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audio" Target="../media/audio6.wav"/><Relationship Id="rId1" Type="http://schemas.openxmlformats.org/officeDocument/2006/relationships/slideLayout" Target="../slideLayouts/slideLayout7.xml"/><Relationship Id="rId5" Type="http://schemas.openxmlformats.org/officeDocument/2006/relationships/image" Target="../media/image13.gif"/><Relationship Id="rId4" Type="http://schemas.openxmlformats.org/officeDocument/2006/relationships/image" Target="../media/image12.gif"/></Relationships>
</file>

<file path=ppt/slides/_rels/slide14.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audio" Target="../media/audio4.wav"/><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audio" Target="../media/audio7.wav"/><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audio" Target="../media/audio7.wav"/><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audio" Target="../media/audio7.wav"/><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audio" Target="../media/audio7.wav"/><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7.xml"/><Relationship Id="rId1" Type="http://schemas.openxmlformats.org/officeDocument/2006/relationships/audio" Target="file:///D:\ThanhHung-Daoduc4(cuoi)\Ob-La-Di,%20Ob-La-Da.mp3" TargetMode="External"/><Relationship Id="rId4" Type="http://schemas.openxmlformats.org/officeDocument/2006/relationships/image" Target="../media/image17.png"/></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gif"/></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audio" Target="../media/audio2.wav"/><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5" y="609600"/>
            <a:ext cx="9448800" cy="3352800"/>
          </a:xfrm>
        </p:spPr>
        <p:txBody>
          <a:bodyPr/>
          <a:lstStyle/>
          <a:p>
            <a:r>
              <a:rPr lang="en-US" sz="4400" dirty="0" err="1" smtClean="0"/>
              <a:t>Trường</a:t>
            </a:r>
            <a:r>
              <a:rPr lang="en-US" sz="4400" dirty="0" smtClean="0"/>
              <a:t> </a:t>
            </a:r>
            <a:r>
              <a:rPr lang="en-US" sz="4400" dirty="0" err="1" smtClean="0"/>
              <a:t>Tiểu</a:t>
            </a:r>
            <a:r>
              <a:rPr lang="en-US" sz="4400" dirty="0" smtClean="0"/>
              <a:t> </a:t>
            </a:r>
            <a:r>
              <a:rPr lang="en-US" sz="4400" dirty="0" err="1" smtClean="0"/>
              <a:t>học</a:t>
            </a:r>
            <a:r>
              <a:rPr lang="en-US" sz="4400" dirty="0" smtClean="0"/>
              <a:t> </a:t>
            </a:r>
            <a:r>
              <a:rPr lang="en-US" sz="4400" dirty="0" err="1" smtClean="0"/>
              <a:t>Thạch</a:t>
            </a:r>
            <a:r>
              <a:rPr lang="en-US" sz="4400" dirty="0" smtClean="0"/>
              <a:t> </a:t>
            </a:r>
            <a:r>
              <a:rPr lang="en-US" sz="4400" dirty="0" err="1" smtClean="0"/>
              <a:t>Bàn</a:t>
            </a:r>
            <a:r>
              <a:rPr lang="en-US" sz="4400" dirty="0" smtClean="0"/>
              <a:t> A</a:t>
            </a:r>
            <a:r>
              <a:rPr lang="en-US" sz="4400" dirty="0" smtClean="0"/>
              <a:t/>
            </a:r>
            <a:br>
              <a:rPr lang="en-US" sz="4400" dirty="0" smtClean="0"/>
            </a:br>
            <a:r>
              <a:rPr lang="en-US" dirty="0" smtClean="0"/>
              <a:t/>
            </a:r>
            <a:br>
              <a:rPr lang="en-US" dirty="0" smtClean="0"/>
            </a:br>
            <a:r>
              <a:rPr lang="en-US" dirty="0" err="1" smtClean="0">
                <a:solidFill>
                  <a:srgbClr val="FF0000"/>
                </a:solidFill>
              </a:rPr>
              <a:t>Môn</a:t>
            </a:r>
            <a:r>
              <a:rPr lang="en-US" dirty="0" smtClean="0">
                <a:solidFill>
                  <a:srgbClr val="FF0000"/>
                </a:solidFill>
              </a:rPr>
              <a:t> </a:t>
            </a:r>
            <a:r>
              <a:rPr lang="en-US" dirty="0" err="1" smtClean="0">
                <a:solidFill>
                  <a:srgbClr val="FF0000"/>
                </a:solidFill>
              </a:rPr>
              <a:t>Đạo</a:t>
            </a:r>
            <a:r>
              <a:rPr lang="en-US" dirty="0" smtClean="0">
                <a:solidFill>
                  <a:srgbClr val="FF0000"/>
                </a:solidFill>
              </a:rPr>
              <a:t> </a:t>
            </a:r>
            <a:r>
              <a:rPr lang="en-US" dirty="0" err="1" smtClean="0">
                <a:solidFill>
                  <a:srgbClr val="FF0000"/>
                </a:solidFill>
              </a:rPr>
              <a:t>đức</a:t>
            </a:r>
            <a:r>
              <a:rPr lang="en-US" dirty="0" smtClean="0">
                <a:solidFill>
                  <a:srgbClr val="FF0000"/>
                </a:solidFill>
              </a:rPr>
              <a:t> 4</a:t>
            </a:r>
            <a:endParaRPr lang="en-US" dirty="0">
              <a:solidFill>
                <a:srgbClr val="FF000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5292725"/>
            <a:ext cx="2857500" cy="1428750"/>
          </a:xfrm>
          <a:prstGeom prst="rect">
            <a:avLst/>
          </a:prstGeom>
        </p:spPr>
      </p:pic>
      <p:pic>
        <p:nvPicPr>
          <p:cNvPr id="5" name="Picture 4"/>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172200" y="5370512"/>
            <a:ext cx="2857500" cy="1428750"/>
          </a:xfrm>
          <a:prstGeom prst="rect">
            <a:avLst/>
          </a:prstGeom>
        </p:spPr>
      </p:pic>
    </p:spTree>
    <p:extLst>
      <p:ext uri="{BB962C8B-B14F-4D97-AF65-F5344CB8AC3E}">
        <p14:creationId xmlns:p14="http://schemas.microsoft.com/office/powerpoint/2010/main" xmlns="" val="25422475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a:xfrm>
            <a:off x="381000" y="228600"/>
            <a:ext cx="990600" cy="609600"/>
          </a:xfrm>
        </p:spPr>
        <p:txBody>
          <a:bodyPr/>
          <a:lstStyle/>
          <a:p>
            <a:pPr eaLnBrk="1" hangingPunct="1"/>
            <a:r>
              <a:rPr lang="en-US" sz="2800" b="1" u="sng" smtClean="0">
                <a:solidFill>
                  <a:srgbClr val="FF6600"/>
                </a:solidFill>
              </a:rPr>
              <a:t>Bài</a:t>
            </a:r>
            <a:r>
              <a:rPr lang="en-US" sz="2800" b="1" smtClean="0">
                <a:solidFill>
                  <a:srgbClr val="FF6600"/>
                </a:solidFill>
              </a:rPr>
              <a:t>:</a:t>
            </a:r>
          </a:p>
        </p:txBody>
      </p:sp>
      <p:sp>
        <p:nvSpPr>
          <p:cNvPr id="40963" name="Rectangle 3"/>
          <p:cNvSpPr>
            <a:spLocks noGrp="1" noChangeArrowheads="1"/>
          </p:cNvSpPr>
          <p:nvPr>
            <p:ph type="body" idx="4294967295"/>
          </p:nvPr>
        </p:nvSpPr>
        <p:spPr>
          <a:xfrm>
            <a:off x="609600" y="2286000"/>
            <a:ext cx="7467600" cy="762000"/>
          </a:xfrm>
          <a:solidFill>
            <a:schemeClr val="bg1"/>
          </a:solidFill>
        </p:spPr>
        <p:txBody>
          <a:bodyPr/>
          <a:lstStyle/>
          <a:p>
            <a:pPr eaLnBrk="1" hangingPunct="1"/>
            <a:r>
              <a:rPr lang="en-US" sz="2800" b="1" u="sng" smtClean="0">
                <a:solidFill>
                  <a:srgbClr val="0066FF"/>
                </a:solidFill>
              </a:rPr>
              <a:t>Trò ch</a:t>
            </a:r>
            <a:r>
              <a:rPr lang="vi-VN" sz="2800" b="1" u="sng" smtClean="0">
                <a:solidFill>
                  <a:srgbClr val="0066FF"/>
                </a:solidFill>
              </a:rPr>
              <a:t>ơ</a:t>
            </a:r>
            <a:r>
              <a:rPr lang="en-US" sz="2800" b="1" u="sng" smtClean="0">
                <a:solidFill>
                  <a:srgbClr val="0066FF"/>
                </a:solidFill>
              </a:rPr>
              <a:t>i 1</a:t>
            </a:r>
            <a:r>
              <a:rPr lang="en-US" sz="2800" smtClean="0">
                <a:solidFill>
                  <a:srgbClr val="0066FF"/>
                </a:solidFill>
              </a:rPr>
              <a:t>:</a:t>
            </a:r>
            <a:r>
              <a:rPr lang="en-US" sz="2800" smtClean="0">
                <a:solidFill>
                  <a:srgbClr val="006600"/>
                </a:solidFill>
              </a:rPr>
              <a:t> </a:t>
            </a:r>
            <a:r>
              <a:rPr lang="en-US" sz="2800" b="1" smtClean="0">
                <a:solidFill>
                  <a:srgbClr val="FF9933"/>
                </a:solidFill>
              </a:rPr>
              <a:t>Bạn chọn thế nào ?</a:t>
            </a:r>
          </a:p>
        </p:txBody>
      </p:sp>
      <p:sp>
        <p:nvSpPr>
          <p:cNvPr id="6148" name="WordArt 4"/>
          <p:cNvSpPr>
            <a:spLocks noChangeArrowheads="1" noChangeShapeType="1" noTextEdit="1"/>
          </p:cNvSpPr>
          <p:nvPr/>
        </p:nvSpPr>
        <p:spPr bwMode="auto">
          <a:xfrm>
            <a:off x="1828800" y="609600"/>
            <a:ext cx="6172200" cy="1266825"/>
          </a:xfrm>
          <a:prstGeom prst="rect">
            <a:avLst/>
          </a:prstGeom>
        </p:spPr>
        <p:txBody>
          <a:bodyPr wrap="none" fromWordArt="1">
            <a:prstTxWarp prst="textPlain">
              <a:avLst>
                <a:gd name="adj" fmla="val 50000"/>
              </a:avLst>
            </a:prstTxWarp>
          </a:bodyPr>
          <a:lstStyle/>
          <a:p>
            <a:pPr algn="ctr"/>
            <a:r>
              <a:rPr lang="vi-VN" sz="3600" b="1" kern="10">
                <a:ln w="9525">
                  <a:noFill/>
                  <a:round/>
                  <a:headEnd/>
                  <a:tailEnd/>
                </a:ln>
                <a:gradFill rotWithShape="1">
                  <a:gsLst>
                    <a:gs pos="0">
                      <a:srgbClr val="006600"/>
                    </a:gs>
                    <a:gs pos="50000">
                      <a:srgbClr val="FF0000"/>
                    </a:gs>
                    <a:gs pos="100000">
                      <a:srgbClr val="006600"/>
                    </a:gs>
                  </a:gsLst>
                  <a:lin ang="5400000" scaled="1"/>
                </a:gradFill>
                <a:effectLst>
                  <a:outerShdw dist="35921" dir="2700000" algn="ctr" rotWithShape="0">
                    <a:srgbClr val="C0C0C0">
                      <a:alpha val="79999"/>
                    </a:srgbClr>
                  </a:outerShdw>
                </a:effectLst>
                <a:latin typeface="Arial"/>
                <a:cs typeface="Arial"/>
              </a:rPr>
              <a:t>Vượt khó trong học tập</a:t>
            </a:r>
            <a:endParaRPr lang="en-US" sz="3600" b="1" kern="10">
              <a:ln w="9525">
                <a:noFill/>
                <a:round/>
                <a:headEnd/>
                <a:tailEnd/>
              </a:ln>
              <a:gradFill rotWithShape="1">
                <a:gsLst>
                  <a:gs pos="0">
                    <a:srgbClr val="006600"/>
                  </a:gs>
                  <a:gs pos="50000">
                    <a:srgbClr val="FF0000"/>
                  </a:gs>
                  <a:gs pos="100000">
                    <a:srgbClr val="006600"/>
                  </a:gs>
                </a:gsLst>
                <a:lin ang="5400000" scaled="1"/>
              </a:gradFill>
              <a:effectLst>
                <a:outerShdw dist="35921" dir="2700000" algn="ctr" rotWithShape="0">
                  <a:srgbClr val="C0C0C0">
                    <a:alpha val="79999"/>
                  </a:srgbClr>
                </a:outerShdw>
              </a:effectLst>
              <a:latin typeface="Arial"/>
              <a:cs typeface="Arial"/>
            </a:endParaRPr>
          </a:p>
        </p:txBody>
      </p:sp>
      <p:sp>
        <p:nvSpPr>
          <p:cNvPr id="2" name="Rectangle 3"/>
          <p:cNvSpPr>
            <a:spLocks noChangeArrowheads="1"/>
          </p:cNvSpPr>
          <p:nvPr/>
        </p:nvSpPr>
        <p:spPr bwMode="auto">
          <a:xfrm>
            <a:off x="609600" y="3276600"/>
            <a:ext cx="7467600" cy="685800"/>
          </a:xfrm>
          <a:prstGeom prst="rect">
            <a:avLst/>
          </a:prstGeom>
          <a:solidFill>
            <a:schemeClr val="bg1"/>
          </a:solidFill>
          <a:ln w="9525">
            <a:noFill/>
            <a:miter lim="800000"/>
            <a:headEnd/>
            <a:tailEnd/>
          </a:ln>
        </p:spPr>
        <p:txBody>
          <a:bodyPr/>
          <a:lstStyle/>
          <a:p>
            <a:pPr marL="342900" indent="-342900">
              <a:spcBef>
                <a:spcPct val="20000"/>
              </a:spcBef>
              <a:buFontTx/>
              <a:buChar char="•"/>
            </a:pPr>
            <a:r>
              <a:rPr lang="en-US" sz="2800" b="1" u="sng">
                <a:solidFill>
                  <a:srgbClr val="0066FF"/>
                </a:solidFill>
              </a:rPr>
              <a:t>Trò ch</a:t>
            </a:r>
            <a:r>
              <a:rPr lang="vi-VN" sz="2800" b="1" u="sng">
                <a:solidFill>
                  <a:srgbClr val="0066FF"/>
                </a:solidFill>
              </a:rPr>
              <a:t>ơ</a:t>
            </a:r>
            <a:r>
              <a:rPr lang="en-US" sz="2800" b="1" u="sng">
                <a:solidFill>
                  <a:srgbClr val="0066FF"/>
                </a:solidFill>
              </a:rPr>
              <a:t>i 2</a:t>
            </a:r>
            <a:r>
              <a:rPr lang="en-US" sz="2800" b="1">
                <a:solidFill>
                  <a:srgbClr val="0066FF"/>
                </a:solidFill>
              </a:rPr>
              <a:t>:</a:t>
            </a:r>
            <a:r>
              <a:rPr lang="en-US" sz="2800">
                <a:solidFill>
                  <a:srgbClr val="FFFF00"/>
                </a:solidFill>
              </a:rPr>
              <a:t> </a:t>
            </a:r>
            <a:r>
              <a:rPr lang="en-US" sz="2800" b="1">
                <a:solidFill>
                  <a:srgbClr val="FF9933"/>
                </a:solidFill>
              </a:rPr>
              <a:t>Bạn xử lý ra sao ?</a:t>
            </a:r>
          </a:p>
        </p:txBody>
      </p:sp>
      <p:pic>
        <p:nvPicPr>
          <p:cNvPr id="10246" name="Picture 7" descr="31"/>
          <p:cNvPicPr>
            <a:picLocks noChangeAspect="1" noChangeArrowheads="1"/>
          </p:cNvPicPr>
          <p:nvPr/>
        </p:nvPicPr>
        <p:blipFill>
          <a:blip r:embed="rId4"/>
          <a:srcRect/>
          <a:stretch>
            <a:fillRect/>
          </a:stretch>
        </p:blipFill>
        <p:spPr bwMode="auto">
          <a:xfrm>
            <a:off x="3657600" y="5438775"/>
            <a:ext cx="1762125" cy="14192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dissolve">
                                      <p:cBhvr>
                                        <p:cTn id="7" dur="500"/>
                                        <p:tgtEl>
                                          <p:spTgt spid="6146"/>
                                        </p:tgtEl>
                                      </p:cBhvr>
                                    </p:animEffect>
                                  </p:childTnLst>
                                </p:cTn>
                              </p:par>
                            </p:childTnLst>
                          </p:cTn>
                        </p:par>
                        <p:par>
                          <p:cTn id="8" fill="hold" nodeType="afterGroup">
                            <p:stCondLst>
                              <p:cond delay="500"/>
                            </p:stCondLst>
                            <p:childTnLst>
                              <p:par>
                                <p:cTn id="9" presetID="31" presetClass="entr" presetSubtype="0" fill="hold" grpId="0" nodeType="afterEffect">
                                  <p:stCondLst>
                                    <p:cond delay="0"/>
                                  </p:stCondLst>
                                  <p:iterate type="lt">
                                    <p:tmPct val="5000"/>
                                  </p:iterate>
                                  <p:childTnLst>
                                    <p:set>
                                      <p:cBhvr>
                                        <p:cTn id="10" dur="1" fill="hold">
                                          <p:stCondLst>
                                            <p:cond delay="0"/>
                                          </p:stCondLst>
                                        </p:cTn>
                                        <p:tgtEl>
                                          <p:spTgt spid="6148"/>
                                        </p:tgtEl>
                                        <p:attrNameLst>
                                          <p:attrName>style.visibility</p:attrName>
                                        </p:attrNameLst>
                                      </p:cBhvr>
                                      <p:to>
                                        <p:strVal val="visible"/>
                                      </p:to>
                                    </p:set>
                                    <p:anim calcmode="lin" valueType="num">
                                      <p:cBhvr>
                                        <p:cTn id="11" dur="1000" fill="hold"/>
                                        <p:tgtEl>
                                          <p:spTgt spid="6148"/>
                                        </p:tgtEl>
                                        <p:attrNameLst>
                                          <p:attrName>ppt_w</p:attrName>
                                        </p:attrNameLst>
                                      </p:cBhvr>
                                      <p:tavLst>
                                        <p:tav tm="0">
                                          <p:val>
                                            <p:fltVal val="0"/>
                                          </p:val>
                                        </p:tav>
                                        <p:tav tm="100000">
                                          <p:val>
                                            <p:strVal val="#ppt_w"/>
                                          </p:val>
                                        </p:tav>
                                      </p:tavLst>
                                    </p:anim>
                                    <p:anim calcmode="lin" valueType="num">
                                      <p:cBhvr>
                                        <p:cTn id="12" dur="1000" fill="hold"/>
                                        <p:tgtEl>
                                          <p:spTgt spid="6148"/>
                                        </p:tgtEl>
                                        <p:attrNameLst>
                                          <p:attrName>ppt_h</p:attrName>
                                        </p:attrNameLst>
                                      </p:cBhvr>
                                      <p:tavLst>
                                        <p:tav tm="0">
                                          <p:val>
                                            <p:fltVal val="0"/>
                                          </p:val>
                                        </p:tav>
                                        <p:tav tm="100000">
                                          <p:val>
                                            <p:strVal val="#ppt_h"/>
                                          </p:val>
                                        </p:tav>
                                      </p:tavLst>
                                    </p:anim>
                                    <p:anim calcmode="lin" valueType="num">
                                      <p:cBhvr>
                                        <p:cTn id="13" dur="1000" fill="hold"/>
                                        <p:tgtEl>
                                          <p:spTgt spid="6148"/>
                                        </p:tgtEl>
                                        <p:attrNameLst>
                                          <p:attrName>style.rotation</p:attrName>
                                        </p:attrNameLst>
                                      </p:cBhvr>
                                      <p:tavLst>
                                        <p:tav tm="0">
                                          <p:val>
                                            <p:fltVal val="90"/>
                                          </p:val>
                                        </p:tav>
                                        <p:tav tm="100000">
                                          <p:val>
                                            <p:fltVal val="0"/>
                                          </p:val>
                                        </p:tav>
                                      </p:tavLst>
                                    </p:anim>
                                    <p:animEffect transition="in" filter="fade">
                                      <p:cBhvr>
                                        <p:cTn id="14" dur="1000"/>
                                        <p:tgtEl>
                                          <p:spTgt spid="6148"/>
                                        </p:tgtEl>
                                      </p:cBhvr>
                                    </p:animEffect>
                                  </p:childTnLst>
                                  <p:subTnLst>
                                    <p:audio>
                                      <p:cMediaNode>
                                        <p:cTn display="0" masterRel="sameClick">
                                          <p:stCondLst>
                                            <p:cond evt="begin" delay="0">
                                              <p:tn val="9"/>
                                            </p:cond>
                                          </p:stCondLst>
                                          <p:endCondLst>
                                            <p:cond evt="onStopAudio" delay="0">
                                              <p:tgtEl>
                                                <p:sldTgt/>
                                              </p:tgtEl>
                                            </p:cond>
                                          </p:endCondLst>
                                        </p:cTn>
                                        <p:tgtEl>
                                          <p:sndTgt r:embed="rId2" name="camera.wav"/>
                                        </p:tgtEl>
                                      </p:cMediaNode>
                                    </p:audio>
                                  </p:subTnLst>
                                </p:cTn>
                              </p:par>
                            </p:childTnLst>
                          </p:cTn>
                        </p:par>
                        <p:par>
                          <p:cTn id="15" fill="hold" nodeType="afterGroup">
                            <p:stCondLst>
                              <p:cond delay="2350"/>
                            </p:stCondLst>
                            <p:childTnLst>
                              <p:par>
                                <p:cTn id="16" presetID="22" presetClass="entr" presetSubtype="8" fill="hold" nodeType="afterEffect">
                                  <p:stCondLst>
                                    <p:cond delay="0"/>
                                  </p:stCondLst>
                                  <p:iterate type="wd">
                                    <p:tmPct val="10000"/>
                                  </p:iterate>
                                  <p:childTnLst>
                                    <p:set>
                                      <p:cBhvr>
                                        <p:cTn id="17" dur="1" fill="hold">
                                          <p:stCondLst>
                                            <p:cond delay="0"/>
                                          </p:stCondLst>
                                        </p:cTn>
                                        <p:tgtEl>
                                          <p:spTgt spid="40963">
                                            <p:txEl>
                                              <p:pRg st="0" end="0"/>
                                            </p:txEl>
                                          </p:spTgt>
                                        </p:tgtEl>
                                        <p:attrNameLst>
                                          <p:attrName>style.visibility</p:attrName>
                                        </p:attrNameLst>
                                      </p:cBhvr>
                                      <p:to>
                                        <p:strVal val="visible"/>
                                      </p:to>
                                    </p:set>
                                    <p:animEffect transition="in" filter="wipe(left)">
                                      <p:cBhvr>
                                        <p:cTn id="18" dur="500"/>
                                        <p:tgtEl>
                                          <p:spTgt spid="40963">
                                            <p:txEl>
                                              <p:pRg st="0" end="0"/>
                                            </p:txEl>
                                          </p:spTgt>
                                        </p:tgtEl>
                                      </p:cBhvr>
                                    </p:animEffect>
                                  </p:childTnLst>
                                  <p:subTnLst>
                                    <p:audio>
                                      <p:cMediaNode>
                                        <p:cTn display="0" masterRel="sameClick">
                                          <p:stCondLst>
                                            <p:cond evt="begin" delay="0">
                                              <p:tn val="16"/>
                                            </p:cond>
                                          </p:stCondLst>
                                          <p:endCondLst>
                                            <p:cond evt="onStopAudio" delay="0">
                                              <p:tgtEl>
                                                <p:sldTgt/>
                                              </p:tgtEl>
                                            </p:cond>
                                          </p:endCondLst>
                                        </p:cTn>
                                        <p:tgtEl>
                                          <p:sndTgt r:embed="rId3" name="push.wav"/>
                                        </p:tgtEl>
                                      </p:cMediaNode>
                                    </p:audio>
                                  </p:subTnLst>
                                </p:cTn>
                              </p:par>
                            </p:childTnLst>
                          </p:cTn>
                        </p:par>
                        <p:par>
                          <p:cTn id="19" fill="hold" nodeType="afterGroup">
                            <p:stCondLst>
                              <p:cond delay="3350"/>
                            </p:stCondLst>
                            <p:childTnLst>
                              <p:par>
                                <p:cTn id="20" presetID="22" presetClass="entr" presetSubtype="8" fill="hold" nodeType="afterEffect">
                                  <p:stCondLst>
                                    <p:cond delay="0"/>
                                  </p:stCondLst>
                                  <p:iterate type="wd">
                                    <p:tmPct val="10000"/>
                                  </p:iterate>
                                  <p:childTnLst>
                                    <p:set>
                                      <p:cBhvr>
                                        <p:cTn id="21" dur="1" fill="hold">
                                          <p:stCondLst>
                                            <p:cond delay="0"/>
                                          </p:stCondLst>
                                        </p:cTn>
                                        <p:tgtEl>
                                          <p:spTgt spid="2">
                                            <p:txEl>
                                              <p:pRg st="0" end="0"/>
                                            </p:txEl>
                                          </p:spTgt>
                                        </p:tgtEl>
                                        <p:attrNameLst>
                                          <p:attrName>style.visibility</p:attrName>
                                        </p:attrNameLst>
                                      </p:cBhvr>
                                      <p:to>
                                        <p:strVal val="visible"/>
                                      </p:to>
                                    </p:set>
                                    <p:animEffect transition="in" filter="wipe(left)">
                                      <p:cBhvr>
                                        <p:cTn id="22" dur="500"/>
                                        <p:tgtEl>
                                          <p:spTgt spid="2">
                                            <p:txEl>
                                              <p:pRg st="0" end="0"/>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3" name="pu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4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WordArt 4"/>
          <p:cNvSpPr>
            <a:spLocks noChangeArrowheads="1" noChangeShapeType="1" noTextEdit="1"/>
          </p:cNvSpPr>
          <p:nvPr/>
        </p:nvSpPr>
        <p:spPr bwMode="auto">
          <a:xfrm>
            <a:off x="533400" y="457200"/>
            <a:ext cx="2286000" cy="4572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defRPr/>
            </a:pPr>
            <a:r>
              <a:rPr lang="en-US" sz="2000" b="1" kern="10">
                <a:ln w="9525">
                  <a:round/>
                  <a:headEnd/>
                  <a:tailEnd/>
                </a:ln>
                <a:gradFill rotWithShape="1">
                  <a:gsLst>
                    <a:gs pos="0">
                      <a:schemeClr val="bg1"/>
                    </a:gs>
                    <a:gs pos="50000">
                      <a:srgbClr val="008000"/>
                    </a:gs>
                    <a:gs pos="100000">
                      <a:schemeClr val="bg1"/>
                    </a:gs>
                  </a:gsLst>
                  <a:lin ang="2700000" scaled="1"/>
                </a:gradFill>
                <a:latin typeface="Arial"/>
              </a:rPr>
              <a:t>            </a:t>
            </a:r>
          </a:p>
        </p:txBody>
      </p:sp>
      <p:sp>
        <p:nvSpPr>
          <p:cNvPr id="7178" name="WordArt 10"/>
          <p:cNvSpPr>
            <a:spLocks noChangeArrowheads="1" noChangeShapeType="1" noTextEdit="1"/>
          </p:cNvSpPr>
          <p:nvPr/>
        </p:nvSpPr>
        <p:spPr bwMode="auto">
          <a:xfrm>
            <a:off x="1600200" y="1371600"/>
            <a:ext cx="6858000" cy="1143000"/>
          </a:xfrm>
          <a:prstGeom prst="rect">
            <a:avLst/>
          </a:prstGeom>
        </p:spPr>
        <p:txBody>
          <a:bodyPr wrap="none" fromWordArt="1">
            <a:prstTxWarp prst="textPlain">
              <a:avLst>
                <a:gd name="adj" fmla="val 50000"/>
              </a:avLst>
            </a:prstTxWarp>
          </a:bodyPr>
          <a:lstStyle/>
          <a:p>
            <a:pPr algn="ctr"/>
            <a:r>
              <a:rPr lang="en-US" sz="3200" kern="10">
                <a:ln w="9525">
                  <a:noFill/>
                  <a:round/>
                  <a:headEnd/>
                  <a:tailEnd/>
                </a:ln>
                <a:gradFill rotWithShape="1">
                  <a:gsLst>
                    <a:gs pos="0">
                      <a:srgbClr val="FF9900"/>
                    </a:gs>
                    <a:gs pos="100000">
                      <a:srgbClr val="00002E"/>
                    </a:gs>
                  </a:gsLst>
                  <a:lin ang="5400000" scaled="1"/>
                </a:gradFill>
                <a:effectLst>
                  <a:outerShdw dist="35921" dir="2700000" sy="50000" kx="2115830" algn="bl" rotWithShape="0">
                    <a:srgbClr val="C0C0C0">
                      <a:alpha val="79999"/>
                    </a:srgbClr>
                  </a:outerShdw>
                </a:effectLst>
                <a:latin typeface="Arial"/>
                <a:cs typeface="Arial"/>
              </a:rPr>
              <a:t>"Bạn chọn thế nào ?"</a:t>
            </a:r>
          </a:p>
        </p:txBody>
      </p:sp>
      <p:sp>
        <p:nvSpPr>
          <p:cNvPr id="11268" name="Text Box 4"/>
          <p:cNvSpPr txBox="1">
            <a:spLocks noChangeArrowheads="1"/>
          </p:cNvSpPr>
          <p:nvPr/>
        </p:nvSpPr>
        <p:spPr bwMode="auto">
          <a:xfrm rot="10800000">
            <a:off x="381000" y="3062288"/>
            <a:ext cx="8385175" cy="338137"/>
          </a:xfrm>
          <a:prstGeom prst="rect">
            <a:avLst/>
          </a:prstGeom>
          <a:noFill/>
          <a:ln w="9525">
            <a:noFill/>
            <a:miter lim="800000"/>
            <a:headEnd/>
            <a:tailEnd/>
          </a:ln>
        </p:spPr>
        <p:txBody>
          <a:bodyPr rot="10800000">
            <a:spAutoFit/>
          </a:bodyPr>
          <a:lstStyle/>
          <a:p>
            <a:pPr eaLnBrk="0" hangingPunct="0">
              <a:spcBef>
                <a:spcPct val="50000"/>
              </a:spcBef>
            </a:pPr>
            <a:endParaRPr lang="en-SG" sz="1600"/>
          </a:p>
        </p:txBody>
      </p:sp>
      <p:sp>
        <p:nvSpPr>
          <p:cNvPr id="7173" name="Text Box 5"/>
          <p:cNvSpPr txBox="1">
            <a:spLocks noChangeArrowheads="1"/>
          </p:cNvSpPr>
          <p:nvPr/>
        </p:nvSpPr>
        <p:spPr bwMode="auto">
          <a:xfrm>
            <a:off x="228600" y="3124200"/>
            <a:ext cx="8610600" cy="1292225"/>
          </a:xfrm>
          <a:prstGeom prst="rect">
            <a:avLst/>
          </a:prstGeom>
          <a:noFill/>
          <a:ln w="9525">
            <a:noFill/>
            <a:miter lim="800000"/>
            <a:headEnd/>
            <a:tailEnd/>
          </a:ln>
        </p:spPr>
        <p:txBody>
          <a:bodyPr>
            <a:spAutoFit/>
          </a:bodyPr>
          <a:lstStyle/>
          <a:p>
            <a:pPr eaLnBrk="0" hangingPunct="0">
              <a:spcBef>
                <a:spcPct val="50000"/>
              </a:spcBef>
            </a:pPr>
            <a:r>
              <a:rPr lang="en-US" sz="3600" b="1">
                <a:solidFill>
                  <a:srgbClr val="0000FF"/>
                </a:solidFill>
              </a:rPr>
              <a:t>Trong các ý kiến sau, em chọn ý nào ?</a:t>
            </a:r>
            <a:r>
              <a:rPr lang="en-US" sz="3600">
                <a:solidFill>
                  <a:srgbClr val="0000FF"/>
                </a:solidFill>
              </a:rPr>
              <a:t> </a:t>
            </a:r>
          </a:p>
          <a:p>
            <a:pPr algn="ctr" eaLnBrk="0" hangingPunct="0">
              <a:spcBef>
                <a:spcPct val="50000"/>
              </a:spcBef>
            </a:pPr>
            <a:r>
              <a:rPr lang="en-US" sz="2800">
                <a:solidFill>
                  <a:srgbClr val="0000FF"/>
                </a:solidFill>
              </a:rPr>
              <a:t>(Nếu </a:t>
            </a:r>
            <a:r>
              <a:rPr lang="vi-VN" sz="2800">
                <a:solidFill>
                  <a:srgbClr val="0000FF"/>
                </a:solidFill>
              </a:rPr>
              <a:t>đ</a:t>
            </a:r>
            <a:r>
              <a:rPr lang="en-US" sz="2800">
                <a:solidFill>
                  <a:srgbClr val="0000FF"/>
                </a:solidFill>
              </a:rPr>
              <a:t>úng chọn </a:t>
            </a:r>
            <a:r>
              <a:rPr lang="en-US" sz="2800" b="1">
                <a:solidFill>
                  <a:srgbClr val="FF0066"/>
                </a:solidFill>
              </a:rPr>
              <a:t>Đ</a:t>
            </a:r>
            <a:r>
              <a:rPr lang="en-US" sz="2800">
                <a:solidFill>
                  <a:srgbClr val="0000FF"/>
                </a:solidFill>
              </a:rPr>
              <a:t>, nếu sai</a:t>
            </a:r>
            <a:r>
              <a:rPr lang="en-US" sz="2800">
                <a:solidFill>
                  <a:srgbClr val="FF3300"/>
                </a:solidFill>
              </a:rPr>
              <a:t> </a:t>
            </a:r>
            <a:r>
              <a:rPr lang="en-US" sz="2800">
                <a:solidFill>
                  <a:srgbClr val="0000FF"/>
                </a:solidFill>
              </a:rPr>
              <a:t>chọn </a:t>
            </a:r>
            <a:r>
              <a:rPr lang="en-US" sz="2800" b="1">
                <a:solidFill>
                  <a:srgbClr val="FF0066"/>
                </a:solidFill>
              </a:rPr>
              <a:t>S</a:t>
            </a:r>
            <a:r>
              <a:rPr lang="en-US" sz="2800">
                <a:solidFill>
                  <a:srgbClr val="0000FF"/>
                </a:solidFill>
              </a:rPr>
              <a:t>.)</a:t>
            </a:r>
          </a:p>
        </p:txBody>
      </p:sp>
      <p:pic>
        <p:nvPicPr>
          <p:cNvPr id="11270" name="Picture 6" descr="Fairy7b"/>
          <p:cNvPicPr>
            <a:picLocks noChangeAspect="1" noChangeArrowheads="1"/>
          </p:cNvPicPr>
          <p:nvPr/>
        </p:nvPicPr>
        <p:blipFill>
          <a:blip r:embed="rId4"/>
          <a:srcRect/>
          <a:stretch>
            <a:fillRect/>
          </a:stretch>
        </p:blipFill>
        <p:spPr bwMode="auto">
          <a:xfrm>
            <a:off x="3733800" y="5233988"/>
            <a:ext cx="1652588" cy="1624012"/>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17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1" presetClass="entr" presetSubtype="0" fill="hold" grpId="0" nodeType="clickEffect">
                                  <p:stCondLst>
                                    <p:cond delay="0"/>
                                  </p:stCondLst>
                                  <p:iterate type="lt">
                                    <p:tmPct val="5000"/>
                                  </p:iterate>
                                  <p:childTnLst>
                                    <p:set>
                                      <p:cBhvr>
                                        <p:cTn id="10" dur="1" fill="hold">
                                          <p:stCondLst>
                                            <p:cond delay="0"/>
                                          </p:stCondLst>
                                        </p:cTn>
                                        <p:tgtEl>
                                          <p:spTgt spid="7178"/>
                                        </p:tgtEl>
                                        <p:attrNameLst>
                                          <p:attrName>style.visibility</p:attrName>
                                        </p:attrNameLst>
                                      </p:cBhvr>
                                      <p:to>
                                        <p:strVal val="visible"/>
                                      </p:to>
                                    </p:set>
                                    <p:anim calcmode="lin" valueType="num">
                                      <p:cBhvr>
                                        <p:cTn id="11" dur="1000" fill="hold"/>
                                        <p:tgtEl>
                                          <p:spTgt spid="7178"/>
                                        </p:tgtEl>
                                        <p:attrNameLst>
                                          <p:attrName>ppt_w</p:attrName>
                                        </p:attrNameLst>
                                      </p:cBhvr>
                                      <p:tavLst>
                                        <p:tav tm="0">
                                          <p:val>
                                            <p:fltVal val="0"/>
                                          </p:val>
                                        </p:tav>
                                        <p:tav tm="100000">
                                          <p:val>
                                            <p:strVal val="#ppt_w"/>
                                          </p:val>
                                        </p:tav>
                                      </p:tavLst>
                                    </p:anim>
                                    <p:anim calcmode="lin" valueType="num">
                                      <p:cBhvr>
                                        <p:cTn id="12" dur="1000" fill="hold"/>
                                        <p:tgtEl>
                                          <p:spTgt spid="7178"/>
                                        </p:tgtEl>
                                        <p:attrNameLst>
                                          <p:attrName>ppt_h</p:attrName>
                                        </p:attrNameLst>
                                      </p:cBhvr>
                                      <p:tavLst>
                                        <p:tav tm="0">
                                          <p:val>
                                            <p:fltVal val="0"/>
                                          </p:val>
                                        </p:tav>
                                        <p:tav tm="100000">
                                          <p:val>
                                            <p:strVal val="#ppt_h"/>
                                          </p:val>
                                        </p:tav>
                                      </p:tavLst>
                                    </p:anim>
                                    <p:anim calcmode="lin" valueType="num">
                                      <p:cBhvr>
                                        <p:cTn id="13" dur="1000" fill="hold"/>
                                        <p:tgtEl>
                                          <p:spTgt spid="7178"/>
                                        </p:tgtEl>
                                        <p:attrNameLst>
                                          <p:attrName>style.rotation</p:attrName>
                                        </p:attrNameLst>
                                      </p:cBhvr>
                                      <p:tavLst>
                                        <p:tav tm="0">
                                          <p:val>
                                            <p:fltVal val="90"/>
                                          </p:val>
                                        </p:tav>
                                        <p:tav tm="100000">
                                          <p:val>
                                            <p:fltVal val="0"/>
                                          </p:val>
                                        </p:tav>
                                      </p:tavLst>
                                    </p:anim>
                                    <p:animEffect transition="in" filter="fade">
                                      <p:cBhvr>
                                        <p:cTn id="14" dur="1000"/>
                                        <p:tgtEl>
                                          <p:spTgt spid="7178"/>
                                        </p:tgtEl>
                                      </p:cBhvr>
                                    </p:animEffect>
                                  </p:childTnLst>
                                  <p:subTnLst>
                                    <p:audio>
                                      <p:cMediaNode>
                                        <p:cTn display="0" masterRel="sameClick">
                                          <p:stCondLst>
                                            <p:cond evt="begin" delay="0">
                                              <p:tn val="9"/>
                                            </p:cond>
                                          </p:stCondLst>
                                          <p:endCondLst>
                                            <p:cond evt="onStopAudio" delay="0">
                                              <p:tgtEl>
                                                <p:sldTgt/>
                                              </p:tgtEl>
                                            </p:cond>
                                          </p:endCondLst>
                                        </p:cTn>
                                        <p:tgtEl>
                                          <p:sndTgt r:embed="rId2" name="chimes.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7173"/>
                                        </p:tgtEl>
                                        <p:attrNameLst>
                                          <p:attrName>style.visibility</p:attrName>
                                        </p:attrNameLst>
                                      </p:cBhvr>
                                      <p:to>
                                        <p:strVal val="visible"/>
                                      </p:to>
                                    </p:set>
                                    <p:anim calcmode="discrete" valueType="clr">
                                      <p:cBhvr override="childStyle">
                                        <p:cTn id="19" dur="80"/>
                                        <p:tgtEl>
                                          <p:spTgt spid="7173"/>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7173"/>
                                        </p:tgtEl>
                                        <p:attrNameLst>
                                          <p:attrName>fillcolor</p:attrName>
                                        </p:attrNameLst>
                                      </p:cBhvr>
                                      <p:tavLst>
                                        <p:tav tm="0">
                                          <p:val>
                                            <p:clrVal>
                                              <a:schemeClr val="accent2"/>
                                            </p:clrVal>
                                          </p:val>
                                        </p:tav>
                                        <p:tav tm="50000">
                                          <p:val>
                                            <p:clrVal>
                                              <a:schemeClr val="hlink"/>
                                            </p:clrVal>
                                          </p:val>
                                        </p:tav>
                                      </p:tavLst>
                                    </p:anim>
                                    <p:set>
                                      <p:cBhvr>
                                        <p:cTn id="21" dur="80"/>
                                        <p:tgtEl>
                                          <p:spTgt spid="7173"/>
                                        </p:tgtEl>
                                        <p:attrNameLst>
                                          <p:attrName>fill.type</p:attrName>
                                        </p:attrNameLst>
                                      </p:cBhvr>
                                      <p:to>
                                        <p:strVal val="solid"/>
                                      </p:to>
                                    </p:set>
                                  </p:childTnLst>
                                  <p:subTnLst>
                                    <p:audio>
                                      <p:cMediaNode>
                                        <p:cTn display="0" masterRel="sameClick">
                                          <p:stCondLst>
                                            <p:cond evt="begin" delay="0">
                                              <p:tn val="17"/>
                                            </p:cond>
                                          </p:stCondLst>
                                          <p:endCondLst>
                                            <p:cond evt="onStopAudio" delay="0">
                                              <p:tgtEl>
                                                <p:sldTgt/>
                                              </p:tgtEl>
                                            </p:cond>
                                          </p:endCondLst>
                                        </p:cTn>
                                        <p:tgtEl>
                                          <p:sndTgt r:embed="rId3" name="breez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8" grpId="0" animBg="1"/>
      <p:bldP spid="717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Text Box 4"/>
          <p:cNvSpPr txBox="1">
            <a:spLocks noChangeArrowheads="1"/>
          </p:cNvSpPr>
          <p:nvPr/>
        </p:nvSpPr>
        <p:spPr bwMode="auto">
          <a:xfrm>
            <a:off x="914400" y="1600200"/>
            <a:ext cx="8229600" cy="3725863"/>
          </a:xfrm>
          <a:prstGeom prst="rect">
            <a:avLst/>
          </a:prstGeom>
          <a:noFill/>
          <a:ln w="9525">
            <a:noFill/>
            <a:miter lim="800000"/>
            <a:headEnd/>
            <a:tailEnd/>
          </a:ln>
        </p:spPr>
        <p:txBody>
          <a:bodyPr>
            <a:spAutoFit/>
          </a:bodyPr>
          <a:lstStyle/>
          <a:p>
            <a:pPr marL="342900" indent="-342900" eaLnBrk="0" hangingPunct="0">
              <a:spcBef>
                <a:spcPct val="50000"/>
              </a:spcBef>
              <a:buFontTx/>
              <a:buAutoNum type="alphaLcParenR"/>
            </a:pPr>
            <a:r>
              <a:rPr lang="en-US" sz="2800">
                <a:solidFill>
                  <a:srgbClr val="A50021"/>
                </a:solidFill>
              </a:rPr>
              <a:t>Tự suy nghĩ, cố gắng </a:t>
            </a:r>
            <a:r>
              <a:rPr lang="en-US" sz="2800">
                <a:solidFill>
                  <a:srgbClr val="A50021"/>
                </a:solidFill>
                <a:latin typeface="Times New Roman" pitchFamily="18" charset="0"/>
              </a:rPr>
              <a:t>làm bằng được.</a:t>
            </a:r>
          </a:p>
          <a:p>
            <a:pPr marL="342900" indent="-342900" eaLnBrk="0" hangingPunct="0">
              <a:spcBef>
                <a:spcPct val="50000"/>
              </a:spcBef>
              <a:buFontTx/>
              <a:buAutoNum type="alphaLcParenR"/>
            </a:pPr>
            <a:r>
              <a:rPr lang="en-US" sz="2800">
                <a:solidFill>
                  <a:srgbClr val="A50021"/>
                </a:solidFill>
                <a:latin typeface="Times New Roman" pitchFamily="18" charset="0"/>
              </a:rPr>
              <a:t> Nhờ bạn giảng giải để tự làm.</a:t>
            </a:r>
          </a:p>
          <a:p>
            <a:pPr marL="342900" indent="-342900" eaLnBrk="0" hangingPunct="0">
              <a:spcBef>
                <a:spcPct val="50000"/>
              </a:spcBef>
              <a:buFontTx/>
              <a:buAutoNum type="alphaLcParenR"/>
            </a:pPr>
            <a:r>
              <a:rPr lang="en-US" sz="2800">
                <a:solidFill>
                  <a:srgbClr val="A50021"/>
                </a:solidFill>
                <a:latin typeface="Times New Roman" pitchFamily="18" charset="0"/>
              </a:rPr>
              <a:t>Chép luôn bài của bạn.</a:t>
            </a:r>
          </a:p>
          <a:p>
            <a:pPr marL="342900" indent="-342900" eaLnBrk="0" hangingPunct="0">
              <a:spcBef>
                <a:spcPct val="50000"/>
              </a:spcBef>
              <a:buFontTx/>
              <a:buAutoNum type="alphaLcParenR"/>
            </a:pPr>
            <a:r>
              <a:rPr lang="en-US" sz="2800">
                <a:solidFill>
                  <a:srgbClr val="A50021"/>
                </a:solidFill>
                <a:latin typeface="Times New Roman" pitchFamily="18" charset="0"/>
              </a:rPr>
              <a:t> Nhờ người khác làm bài hộ.</a:t>
            </a:r>
          </a:p>
          <a:p>
            <a:pPr marL="342900" indent="-342900" eaLnBrk="0" hangingPunct="0">
              <a:spcBef>
                <a:spcPct val="50000"/>
              </a:spcBef>
              <a:buFontTx/>
              <a:buAutoNum type="alphaLcParenR"/>
            </a:pPr>
            <a:r>
              <a:rPr lang="en-US" sz="2800">
                <a:solidFill>
                  <a:srgbClr val="A50021"/>
                </a:solidFill>
                <a:latin typeface="Times New Roman" pitchFamily="18" charset="0"/>
              </a:rPr>
              <a:t>Hỏi thầy giáo, cô giáo hoặc người lớn.</a:t>
            </a:r>
          </a:p>
          <a:p>
            <a:pPr marL="342900" indent="-342900" eaLnBrk="0" hangingPunct="0">
              <a:spcBef>
                <a:spcPct val="50000"/>
              </a:spcBef>
              <a:buFontTx/>
              <a:buAutoNum type="alphaLcParenR"/>
            </a:pPr>
            <a:r>
              <a:rPr lang="en-US" sz="2800">
                <a:solidFill>
                  <a:srgbClr val="A50021"/>
                </a:solidFill>
                <a:latin typeface="Times New Roman" pitchFamily="18" charset="0"/>
              </a:rPr>
              <a:t> Bỏ không làm.</a:t>
            </a:r>
          </a:p>
        </p:txBody>
      </p:sp>
      <p:grpSp>
        <p:nvGrpSpPr>
          <p:cNvPr id="2" name="Group 28"/>
          <p:cNvGrpSpPr>
            <a:grpSpLocks/>
          </p:cNvGrpSpPr>
          <p:nvPr/>
        </p:nvGrpSpPr>
        <p:grpSpPr bwMode="auto">
          <a:xfrm>
            <a:off x="381000" y="3581400"/>
            <a:ext cx="533400" cy="533400"/>
            <a:chOff x="192" y="984"/>
            <a:chExt cx="336" cy="336"/>
          </a:xfrm>
        </p:grpSpPr>
        <p:sp>
          <p:nvSpPr>
            <p:cNvPr id="12324" name="Oval 7"/>
            <p:cNvSpPr>
              <a:spLocks noChangeArrowheads="1"/>
            </p:cNvSpPr>
            <p:nvPr/>
          </p:nvSpPr>
          <p:spPr bwMode="auto">
            <a:xfrm>
              <a:off x="192" y="984"/>
              <a:ext cx="336" cy="336"/>
            </a:xfrm>
            <a:prstGeom prst="ellipse">
              <a:avLst/>
            </a:prstGeom>
            <a:noFill/>
            <a:ln w="38100">
              <a:solidFill>
                <a:srgbClr val="0000CC"/>
              </a:solidFill>
              <a:round/>
              <a:headEnd/>
              <a:tailEnd/>
            </a:ln>
          </p:spPr>
          <p:txBody>
            <a:bodyPr wrap="none" anchor="ctr"/>
            <a:lstStyle/>
            <a:p>
              <a:endParaRPr lang="en-US"/>
            </a:p>
          </p:txBody>
        </p:sp>
        <p:sp>
          <p:nvSpPr>
            <p:cNvPr id="12325" name="WordArt 17"/>
            <p:cNvSpPr>
              <a:spLocks noChangeArrowheads="1" noChangeShapeType="1" noTextEdit="1"/>
            </p:cNvSpPr>
            <p:nvPr/>
          </p:nvSpPr>
          <p:spPr bwMode="auto">
            <a:xfrm>
              <a:off x="288" y="1056"/>
              <a:ext cx="153" cy="213"/>
            </a:xfrm>
            <a:prstGeom prst="rect">
              <a:avLst/>
            </a:prstGeom>
          </p:spPr>
          <p:txBody>
            <a:bodyPr wrap="none" fromWordArt="1">
              <a:prstTxWarp prst="textPlain">
                <a:avLst>
                  <a:gd name="adj" fmla="val 50000"/>
                </a:avLst>
              </a:prstTxWarp>
            </a:bodyPr>
            <a:lstStyle/>
            <a:p>
              <a:pPr algn="ctr"/>
              <a:r>
                <a:rPr lang="en-US" sz="3600" kern="10">
                  <a:ln w="9525">
                    <a:solidFill>
                      <a:srgbClr val="FF0000"/>
                    </a:solidFill>
                    <a:round/>
                    <a:headEnd/>
                    <a:tailEnd/>
                  </a:ln>
                  <a:solidFill>
                    <a:srgbClr val="FF0000"/>
                  </a:solidFill>
                  <a:latin typeface="Arial"/>
                  <a:cs typeface="Arial"/>
                </a:rPr>
                <a:t>S</a:t>
              </a:r>
            </a:p>
          </p:txBody>
        </p:sp>
      </p:grpSp>
      <p:grpSp>
        <p:nvGrpSpPr>
          <p:cNvPr id="3" name="Group 27"/>
          <p:cNvGrpSpPr>
            <a:grpSpLocks/>
          </p:cNvGrpSpPr>
          <p:nvPr/>
        </p:nvGrpSpPr>
        <p:grpSpPr bwMode="auto">
          <a:xfrm>
            <a:off x="381000" y="4800600"/>
            <a:ext cx="533400" cy="533400"/>
            <a:chOff x="192" y="2256"/>
            <a:chExt cx="336" cy="336"/>
          </a:xfrm>
        </p:grpSpPr>
        <p:sp>
          <p:nvSpPr>
            <p:cNvPr id="12322" name="Oval 8"/>
            <p:cNvSpPr>
              <a:spLocks noChangeArrowheads="1"/>
            </p:cNvSpPr>
            <p:nvPr/>
          </p:nvSpPr>
          <p:spPr bwMode="auto">
            <a:xfrm>
              <a:off x="192" y="2256"/>
              <a:ext cx="336" cy="336"/>
            </a:xfrm>
            <a:prstGeom prst="ellipse">
              <a:avLst/>
            </a:prstGeom>
            <a:noFill/>
            <a:ln w="38100">
              <a:solidFill>
                <a:srgbClr val="0000CC"/>
              </a:solidFill>
              <a:round/>
              <a:headEnd/>
              <a:tailEnd/>
            </a:ln>
          </p:spPr>
          <p:txBody>
            <a:bodyPr wrap="none" anchor="ctr"/>
            <a:lstStyle/>
            <a:p>
              <a:endParaRPr lang="en-US"/>
            </a:p>
          </p:txBody>
        </p:sp>
        <p:sp>
          <p:nvSpPr>
            <p:cNvPr id="12323" name="WordArt 18"/>
            <p:cNvSpPr>
              <a:spLocks noChangeArrowheads="1" noChangeShapeType="1" noTextEdit="1"/>
            </p:cNvSpPr>
            <p:nvPr/>
          </p:nvSpPr>
          <p:spPr bwMode="auto">
            <a:xfrm>
              <a:off x="288" y="2304"/>
              <a:ext cx="153" cy="213"/>
            </a:xfrm>
            <a:prstGeom prst="rect">
              <a:avLst/>
            </a:prstGeom>
          </p:spPr>
          <p:txBody>
            <a:bodyPr wrap="none" fromWordArt="1">
              <a:prstTxWarp prst="textPlain">
                <a:avLst>
                  <a:gd name="adj" fmla="val 50000"/>
                </a:avLst>
              </a:prstTxWarp>
            </a:bodyPr>
            <a:lstStyle/>
            <a:p>
              <a:pPr algn="ctr"/>
              <a:r>
                <a:rPr lang="en-US" sz="3600" kern="10">
                  <a:ln w="9525">
                    <a:solidFill>
                      <a:srgbClr val="FF0000"/>
                    </a:solidFill>
                    <a:round/>
                    <a:headEnd/>
                    <a:tailEnd/>
                  </a:ln>
                  <a:solidFill>
                    <a:srgbClr val="FF0000"/>
                  </a:solidFill>
                  <a:latin typeface="Arial"/>
                  <a:cs typeface="Arial"/>
                </a:rPr>
                <a:t>S</a:t>
              </a:r>
            </a:p>
          </p:txBody>
        </p:sp>
      </p:grpSp>
      <p:grpSp>
        <p:nvGrpSpPr>
          <p:cNvPr id="4" name="Group 26"/>
          <p:cNvGrpSpPr>
            <a:grpSpLocks/>
          </p:cNvGrpSpPr>
          <p:nvPr/>
        </p:nvGrpSpPr>
        <p:grpSpPr bwMode="auto">
          <a:xfrm>
            <a:off x="381000" y="1600200"/>
            <a:ext cx="533400" cy="533400"/>
            <a:chOff x="192" y="2832"/>
            <a:chExt cx="336" cy="336"/>
          </a:xfrm>
        </p:grpSpPr>
        <p:sp>
          <p:nvSpPr>
            <p:cNvPr id="12320" name="Oval 9"/>
            <p:cNvSpPr>
              <a:spLocks noChangeArrowheads="1"/>
            </p:cNvSpPr>
            <p:nvPr/>
          </p:nvSpPr>
          <p:spPr bwMode="auto">
            <a:xfrm>
              <a:off x="192" y="2832"/>
              <a:ext cx="336" cy="336"/>
            </a:xfrm>
            <a:prstGeom prst="ellipse">
              <a:avLst/>
            </a:prstGeom>
            <a:noFill/>
            <a:ln w="38100">
              <a:solidFill>
                <a:srgbClr val="0000CC"/>
              </a:solidFill>
              <a:round/>
              <a:headEnd/>
              <a:tailEnd/>
            </a:ln>
          </p:spPr>
          <p:txBody>
            <a:bodyPr wrap="none" anchor="ctr"/>
            <a:lstStyle/>
            <a:p>
              <a:endParaRPr lang="en-US"/>
            </a:p>
          </p:txBody>
        </p:sp>
        <p:sp>
          <p:nvSpPr>
            <p:cNvPr id="12321" name="WordArt 19"/>
            <p:cNvSpPr>
              <a:spLocks noChangeArrowheads="1" noChangeShapeType="1" noTextEdit="1"/>
            </p:cNvSpPr>
            <p:nvPr/>
          </p:nvSpPr>
          <p:spPr bwMode="auto">
            <a:xfrm>
              <a:off x="288" y="2904"/>
              <a:ext cx="153" cy="213"/>
            </a:xfrm>
            <a:prstGeom prst="rect">
              <a:avLst/>
            </a:prstGeom>
          </p:spPr>
          <p:txBody>
            <a:bodyPr wrap="none" fromWordArt="1">
              <a:prstTxWarp prst="textPlain">
                <a:avLst>
                  <a:gd name="adj" fmla="val 50000"/>
                </a:avLst>
              </a:prstTxWarp>
            </a:bodyPr>
            <a:lstStyle/>
            <a:p>
              <a:pPr algn="ctr"/>
              <a:r>
                <a:rPr lang="en-US" sz="3600" kern="10">
                  <a:ln w="9525">
                    <a:solidFill>
                      <a:srgbClr val="FF0000"/>
                    </a:solidFill>
                    <a:round/>
                    <a:headEnd/>
                    <a:tailEnd/>
                  </a:ln>
                  <a:solidFill>
                    <a:srgbClr val="FF0000"/>
                  </a:solidFill>
                  <a:latin typeface="Arial"/>
                  <a:cs typeface="Arial"/>
                </a:rPr>
                <a:t>Đ</a:t>
              </a:r>
            </a:p>
          </p:txBody>
        </p:sp>
      </p:grpSp>
      <p:grpSp>
        <p:nvGrpSpPr>
          <p:cNvPr id="12294" name="Group 34"/>
          <p:cNvGrpSpPr>
            <a:grpSpLocks/>
          </p:cNvGrpSpPr>
          <p:nvPr/>
        </p:nvGrpSpPr>
        <p:grpSpPr bwMode="auto">
          <a:xfrm>
            <a:off x="0" y="0"/>
            <a:ext cx="9144000" cy="457200"/>
            <a:chOff x="0" y="0"/>
            <a:chExt cx="5760" cy="288"/>
          </a:xfrm>
        </p:grpSpPr>
        <p:pic>
          <p:nvPicPr>
            <p:cNvPr id="12317" name="Picture 31" descr="eivyrule"/>
            <p:cNvPicPr>
              <a:picLocks noChangeAspect="1" noChangeArrowheads="1"/>
            </p:cNvPicPr>
            <p:nvPr/>
          </p:nvPicPr>
          <p:blipFill>
            <a:blip r:embed="rId2"/>
            <a:srcRect/>
            <a:stretch>
              <a:fillRect/>
            </a:stretch>
          </p:blipFill>
          <p:spPr bwMode="auto">
            <a:xfrm>
              <a:off x="0" y="0"/>
              <a:ext cx="2580" cy="288"/>
            </a:xfrm>
            <a:prstGeom prst="rect">
              <a:avLst/>
            </a:prstGeom>
            <a:noFill/>
            <a:ln w="9525">
              <a:noFill/>
              <a:miter lim="800000"/>
              <a:headEnd/>
              <a:tailEnd/>
            </a:ln>
          </p:spPr>
        </p:pic>
        <p:pic>
          <p:nvPicPr>
            <p:cNvPr id="12318" name="Picture 32" descr="eivyrule"/>
            <p:cNvPicPr>
              <a:picLocks noChangeAspect="1" noChangeArrowheads="1"/>
            </p:cNvPicPr>
            <p:nvPr/>
          </p:nvPicPr>
          <p:blipFill>
            <a:blip r:embed="rId2"/>
            <a:srcRect/>
            <a:stretch>
              <a:fillRect/>
            </a:stretch>
          </p:blipFill>
          <p:spPr bwMode="auto">
            <a:xfrm>
              <a:off x="1584" y="0"/>
              <a:ext cx="2580" cy="288"/>
            </a:xfrm>
            <a:prstGeom prst="rect">
              <a:avLst/>
            </a:prstGeom>
            <a:noFill/>
            <a:ln w="9525">
              <a:noFill/>
              <a:miter lim="800000"/>
              <a:headEnd/>
              <a:tailEnd/>
            </a:ln>
          </p:spPr>
        </p:pic>
        <p:pic>
          <p:nvPicPr>
            <p:cNvPr id="12319" name="Picture 33" descr="eivyrule"/>
            <p:cNvPicPr>
              <a:picLocks noChangeAspect="1" noChangeArrowheads="1"/>
            </p:cNvPicPr>
            <p:nvPr/>
          </p:nvPicPr>
          <p:blipFill>
            <a:blip r:embed="rId2"/>
            <a:srcRect/>
            <a:stretch>
              <a:fillRect/>
            </a:stretch>
          </p:blipFill>
          <p:spPr bwMode="auto">
            <a:xfrm>
              <a:off x="3180" y="0"/>
              <a:ext cx="2580" cy="288"/>
            </a:xfrm>
            <a:prstGeom prst="rect">
              <a:avLst/>
            </a:prstGeom>
            <a:noFill/>
            <a:ln w="9525">
              <a:noFill/>
              <a:miter lim="800000"/>
              <a:headEnd/>
              <a:tailEnd/>
            </a:ln>
          </p:spPr>
        </p:pic>
      </p:grpSp>
      <p:grpSp>
        <p:nvGrpSpPr>
          <p:cNvPr id="12295" name="Group 35"/>
          <p:cNvGrpSpPr>
            <a:grpSpLocks/>
          </p:cNvGrpSpPr>
          <p:nvPr/>
        </p:nvGrpSpPr>
        <p:grpSpPr bwMode="auto">
          <a:xfrm>
            <a:off x="0" y="6400800"/>
            <a:ext cx="9144000" cy="457200"/>
            <a:chOff x="0" y="0"/>
            <a:chExt cx="5760" cy="288"/>
          </a:xfrm>
        </p:grpSpPr>
        <p:pic>
          <p:nvPicPr>
            <p:cNvPr id="12314" name="Picture 36" descr="eivyrule"/>
            <p:cNvPicPr>
              <a:picLocks noChangeAspect="1" noChangeArrowheads="1"/>
            </p:cNvPicPr>
            <p:nvPr/>
          </p:nvPicPr>
          <p:blipFill>
            <a:blip r:embed="rId2"/>
            <a:srcRect/>
            <a:stretch>
              <a:fillRect/>
            </a:stretch>
          </p:blipFill>
          <p:spPr bwMode="auto">
            <a:xfrm>
              <a:off x="0" y="0"/>
              <a:ext cx="2580" cy="288"/>
            </a:xfrm>
            <a:prstGeom prst="rect">
              <a:avLst/>
            </a:prstGeom>
            <a:noFill/>
            <a:ln w="9525">
              <a:noFill/>
              <a:miter lim="800000"/>
              <a:headEnd/>
              <a:tailEnd/>
            </a:ln>
          </p:spPr>
        </p:pic>
        <p:pic>
          <p:nvPicPr>
            <p:cNvPr id="12315" name="Picture 37" descr="eivyrule"/>
            <p:cNvPicPr>
              <a:picLocks noChangeAspect="1" noChangeArrowheads="1"/>
            </p:cNvPicPr>
            <p:nvPr/>
          </p:nvPicPr>
          <p:blipFill>
            <a:blip r:embed="rId2"/>
            <a:srcRect/>
            <a:stretch>
              <a:fillRect/>
            </a:stretch>
          </p:blipFill>
          <p:spPr bwMode="auto">
            <a:xfrm>
              <a:off x="1584" y="0"/>
              <a:ext cx="2580" cy="288"/>
            </a:xfrm>
            <a:prstGeom prst="rect">
              <a:avLst/>
            </a:prstGeom>
            <a:noFill/>
            <a:ln w="9525">
              <a:noFill/>
              <a:miter lim="800000"/>
              <a:headEnd/>
              <a:tailEnd/>
            </a:ln>
          </p:spPr>
        </p:pic>
        <p:pic>
          <p:nvPicPr>
            <p:cNvPr id="12316" name="Picture 38" descr="eivyrule"/>
            <p:cNvPicPr>
              <a:picLocks noChangeAspect="1" noChangeArrowheads="1"/>
            </p:cNvPicPr>
            <p:nvPr/>
          </p:nvPicPr>
          <p:blipFill>
            <a:blip r:embed="rId2"/>
            <a:srcRect/>
            <a:stretch>
              <a:fillRect/>
            </a:stretch>
          </p:blipFill>
          <p:spPr bwMode="auto">
            <a:xfrm>
              <a:off x="3180" y="0"/>
              <a:ext cx="2580" cy="288"/>
            </a:xfrm>
            <a:prstGeom prst="rect">
              <a:avLst/>
            </a:prstGeom>
            <a:noFill/>
            <a:ln w="9525">
              <a:noFill/>
              <a:miter lim="800000"/>
              <a:headEnd/>
              <a:tailEnd/>
            </a:ln>
          </p:spPr>
        </p:pic>
      </p:grpSp>
      <p:grpSp>
        <p:nvGrpSpPr>
          <p:cNvPr id="12296" name="Group 39"/>
          <p:cNvGrpSpPr>
            <a:grpSpLocks/>
          </p:cNvGrpSpPr>
          <p:nvPr/>
        </p:nvGrpSpPr>
        <p:grpSpPr bwMode="auto">
          <a:xfrm>
            <a:off x="0" y="0"/>
            <a:ext cx="9144000" cy="457200"/>
            <a:chOff x="0" y="0"/>
            <a:chExt cx="5760" cy="288"/>
          </a:xfrm>
        </p:grpSpPr>
        <p:pic>
          <p:nvPicPr>
            <p:cNvPr id="12311" name="Picture 40" descr="eivyrule"/>
            <p:cNvPicPr>
              <a:picLocks noChangeAspect="1" noChangeArrowheads="1"/>
            </p:cNvPicPr>
            <p:nvPr/>
          </p:nvPicPr>
          <p:blipFill>
            <a:blip r:embed="rId2"/>
            <a:srcRect/>
            <a:stretch>
              <a:fillRect/>
            </a:stretch>
          </p:blipFill>
          <p:spPr bwMode="auto">
            <a:xfrm>
              <a:off x="0" y="0"/>
              <a:ext cx="2580" cy="288"/>
            </a:xfrm>
            <a:prstGeom prst="rect">
              <a:avLst/>
            </a:prstGeom>
            <a:noFill/>
            <a:ln w="9525">
              <a:noFill/>
              <a:miter lim="800000"/>
              <a:headEnd/>
              <a:tailEnd/>
            </a:ln>
          </p:spPr>
        </p:pic>
        <p:pic>
          <p:nvPicPr>
            <p:cNvPr id="12312" name="Picture 41" descr="eivyrule"/>
            <p:cNvPicPr>
              <a:picLocks noChangeAspect="1" noChangeArrowheads="1"/>
            </p:cNvPicPr>
            <p:nvPr/>
          </p:nvPicPr>
          <p:blipFill>
            <a:blip r:embed="rId2"/>
            <a:srcRect/>
            <a:stretch>
              <a:fillRect/>
            </a:stretch>
          </p:blipFill>
          <p:spPr bwMode="auto">
            <a:xfrm>
              <a:off x="1584" y="0"/>
              <a:ext cx="2580" cy="288"/>
            </a:xfrm>
            <a:prstGeom prst="rect">
              <a:avLst/>
            </a:prstGeom>
            <a:noFill/>
            <a:ln w="9525">
              <a:noFill/>
              <a:miter lim="800000"/>
              <a:headEnd/>
              <a:tailEnd/>
            </a:ln>
          </p:spPr>
        </p:pic>
        <p:pic>
          <p:nvPicPr>
            <p:cNvPr id="12313" name="Picture 42" descr="eivyrule"/>
            <p:cNvPicPr>
              <a:picLocks noChangeAspect="1" noChangeArrowheads="1"/>
            </p:cNvPicPr>
            <p:nvPr/>
          </p:nvPicPr>
          <p:blipFill>
            <a:blip r:embed="rId2"/>
            <a:srcRect/>
            <a:stretch>
              <a:fillRect/>
            </a:stretch>
          </p:blipFill>
          <p:spPr bwMode="auto">
            <a:xfrm>
              <a:off x="3180" y="0"/>
              <a:ext cx="2580" cy="288"/>
            </a:xfrm>
            <a:prstGeom prst="rect">
              <a:avLst/>
            </a:prstGeom>
            <a:noFill/>
            <a:ln w="9525">
              <a:noFill/>
              <a:miter lim="800000"/>
              <a:headEnd/>
              <a:tailEnd/>
            </a:ln>
          </p:spPr>
        </p:pic>
      </p:grpSp>
      <p:grpSp>
        <p:nvGrpSpPr>
          <p:cNvPr id="12297" name="Group 43"/>
          <p:cNvGrpSpPr>
            <a:grpSpLocks/>
          </p:cNvGrpSpPr>
          <p:nvPr/>
        </p:nvGrpSpPr>
        <p:grpSpPr bwMode="auto">
          <a:xfrm>
            <a:off x="0" y="6400800"/>
            <a:ext cx="9144000" cy="457200"/>
            <a:chOff x="0" y="0"/>
            <a:chExt cx="5760" cy="288"/>
          </a:xfrm>
        </p:grpSpPr>
        <p:pic>
          <p:nvPicPr>
            <p:cNvPr id="12308" name="Picture 44" descr="eivyrule"/>
            <p:cNvPicPr>
              <a:picLocks noChangeAspect="1" noChangeArrowheads="1"/>
            </p:cNvPicPr>
            <p:nvPr/>
          </p:nvPicPr>
          <p:blipFill>
            <a:blip r:embed="rId2"/>
            <a:srcRect/>
            <a:stretch>
              <a:fillRect/>
            </a:stretch>
          </p:blipFill>
          <p:spPr bwMode="auto">
            <a:xfrm>
              <a:off x="0" y="0"/>
              <a:ext cx="2580" cy="288"/>
            </a:xfrm>
            <a:prstGeom prst="rect">
              <a:avLst/>
            </a:prstGeom>
            <a:noFill/>
            <a:ln w="9525">
              <a:noFill/>
              <a:miter lim="800000"/>
              <a:headEnd/>
              <a:tailEnd/>
            </a:ln>
          </p:spPr>
        </p:pic>
        <p:pic>
          <p:nvPicPr>
            <p:cNvPr id="12309" name="Picture 45" descr="eivyrule"/>
            <p:cNvPicPr>
              <a:picLocks noChangeAspect="1" noChangeArrowheads="1"/>
            </p:cNvPicPr>
            <p:nvPr/>
          </p:nvPicPr>
          <p:blipFill>
            <a:blip r:embed="rId2"/>
            <a:srcRect/>
            <a:stretch>
              <a:fillRect/>
            </a:stretch>
          </p:blipFill>
          <p:spPr bwMode="auto">
            <a:xfrm>
              <a:off x="1584" y="0"/>
              <a:ext cx="2580" cy="288"/>
            </a:xfrm>
            <a:prstGeom prst="rect">
              <a:avLst/>
            </a:prstGeom>
            <a:noFill/>
            <a:ln w="9525">
              <a:noFill/>
              <a:miter lim="800000"/>
              <a:headEnd/>
              <a:tailEnd/>
            </a:ln>
          </p:spPr>
        </p:pic>
        <p:pic>
          <p:nvPicPr>
            <p:cNvPr id="12310" name="Picture 46" descr="eivyrule"/>
            <p:cNvPicPr>
              <a:picLocks noChangeAspect="1" noChangeArrowheads="1"/>
            </p:cNvPicPr>
            <p:nvPr/>
          </p:nvPicPr>
          <p:blipFill>
            <a:blip r:embed="rId2"/>
            <a:srcRect/>
            <a:stretch>
              <a:fillRect/>
            </a:stretch>
          </p:blipFill>
          <p:spPr bwMode="auto">
            <a:xfrm>
              <a:off x="3180" y="0"/>
              <a:ext cx="2580" cy="288"/>
            </a:xfrm>
            <a:prstGeom prst="rect">
              <a:avLst/>
            </a:prstGeom>
            <a:noFill/>
            <a:ln w="9525">
              <a:noFill/>
              <a:miter lim="800000"/>
              <a:headEnd/>
              <a:tailEnd/>
            </a:ln>
          </p:spPr>
        </p:pic>
      </p:grpSp>
      <p:grpSp>
        <p:nvGrpSpPr>
          <p:cNvPr id="9" name="Group 47"/>
          <p:cNvGrpSpPr>
            <a:grpSpLocks/>
          </p:cNvGrpSpPr>
          <p:nvPr/>
        </p:nvGrpSpPr>
        <p:grpSpPr bwMode="auto">
          <a:xfrm>
            <a:off x="381000" y="2895600"/>
            <a:ext cx="533400" cy="533400"/>
            <a:chOff x="192" y="2256"/>
            <a:chExt cx="336" cy="336"/>
          </a:xfrm>
        </p:grpSpPr>
        <p:sp>
          <p:nvSpPr>
            <p:cNvPr id="12306" name="Oval 48"/>
            <p:cNvSpPr>
              <a:spLocks noChangeArrowheads="1"/>
            </p:cNvSpPr>
            <p:nvPr/>
          </p:nvSpPr>
          <p:spPr bwMode="auto">
            <a:xfrm>
              <a:off x="192" y="2256"/>
              <a:ext cx="336" cy="336"/>
            </a:xfrm>
            <a:prstGeom prst="ellipse">
              <a:avLst/>
            </a:prstGeom>
            <a:noFill/>
            <a:ln w="38100">
              <a:solidFill>
                <a:srgbClr val="0000CC"/>
              </a:solidFill>
              <a:round/>
              <a:headEnd/>
              <a:tailEnd/>
            </a:ln>
          </p:spPr>
          <p:txBody>
            <a:bodyPr wrap="none" anchor="ctr"/>
            <a:lstStyle/>
            <a:p>
              <a:endParaRPr lang="en-US"/>
            </a:p>
          </p:txBody>
        </p:sp>
        <p:sp>
          <p:nvSpPr>
            <p:cNvPr id="12307" name="WordArt 49"/>
            <p:cNvSpPr>
              <a:spLocks noChangeArrowheads="1" noChangeShapeType="1" noTextEdit="1"/>
            </p:cNvSpPr>
            <p:nvPr/>
          </p:nvSpPr>
          <p:spPr bwMode="auto">
            <a:xfrm>
              <a:off x="288" y="2304"/>
              <a:ext cx="153" cy="213"/>
            </a:xfrm>
            <a:prstGeom prst="rect">
              <a:avLst/>
            </a:prstGeom>
          </p:spPr>
          <p:txBody>
            <a:bodyPr wrap="none" fromWordArt="1">
              <a:prstTxWarp prst="textPlain">
                <a:avLst>
                  <a:gd name="adj" fmla="val 50000"/>
                </a:avLst>
              </a:prstTxWarp>
            </a:bodyPr>
            <a:lstStyle/>
            <a:p>
              <a:pPr algn="ctr"/>
              <a:r>
                <a:rPr lang="en-US" sz="3600" kern="10">
                  <a:ln w="9525">
                    <a:solidFill>
                      <a:srgbClr val="FF0000"/>
                    </a:solidFill>
                    <a:round/>
                    <a:headEnd/>
                    <a:tailEnd/>
                  </a:ln>
                  <a:solidFill>
                    <a:srgbClr val="FF0000"/>
                  </a:solidFill>
                  <a:latin typeface="Arial"/>
                  <a:cs typeface="Arial"/>
                </a:rPr>
                <a:t>S</a:t>
              </a:r>
            </a:p>
          </p:txBody>
        </p:sp>
      </p:grpSp>
      <p:sp>
        <p:nvSpPr>
          <p:cNvPr id="8242" name="Text Box 50"/>
          <p:cNvSpPr txBox="1">
            <a:spLocks noChangeArrowheads="1"/>
          </p:cNvSpPr>
          <p:nvPr/>
        </p:nvSpPr>
        <p:spPr bwMode="auto">
          <a:xfrm>
            <a:off x="0" y="457200"/>
            <a:ext cx="8961438" cy="946150"/>
          </a:xfrm>
          <a:prstGeom prst="rect">
            <a:avLst/>
          </a:prstGeom>
          <a:noFill/>
          <a:ln w="9525">
            <a:noFill/>
            <a:miter lim="800000"/>
            <a:headEnd/>
            <a:tailEnd/>
          </a:ln>
        </p:spPr>
        <p:txBody>
          <a:bodyPr wrap="none">
            <a:spAutoFit/>
          </a:bodyPr>
          <a:lstStyle/>
          <a:p>
            <a:pPr marL="342900" indent="-342900">
              <a:buFontTx/>
              <a:buAutoNum type="arabicPeriod"/>
            </a:pPr>
            <a:r>
              <a:rPr lang="en-US" sz="2800"/>
              <a:t>Khi gặp một bài tập khó, em sẽ chọn những cách làm</a:t>
            </a:r>
          </a:p>
          <a:p>
            <a:pPr marL="342900" indent="-342900"/>
            <a:r>
              <a:rPr lang="en-US" sz="2800"/>
              <a:t> nào dưới đây ? Vì sao ?</a:t>
            </a:r>
          </a:p>
        </p:txBody>
      </p:sp>
      <p:grpSp>
        <p:nvGrpSpPr>
          <p:cNvPr id="10" name="Group 51"/>
          <p:cNvGrpSpPr>
            <a:grpSpLocks/>
          </p:cNvGrpSpPr>
          <p:nvPr/>
        </p:nvGrpSpPr>
        <p:grpSpPr bwMode="auto">
          <a:xfrm>
            <a:off x="381000" y="2286000"/>
            <a:ext cx="533400" cy="533400"/>
            <a:chOff x="192" y="2832"/>
            <a:chExt cx="336" cy="336"/>
          </a:xfrm>
        </p:grpSpPr>
        <p:sp>
          <p:nvSpPr>
            <p:cNvPr id="12304" name="Oval 52"/>
            <p:cNvSpPr>
              <a:spLocks noChangeArrowheads="1"/>
            </p:cNvSpPr>
            <p:nvPr/>
          </p:nvSpPr>
          <p:spPr bwMode="auto">
            <a:xfrm>
              <a:off x="192" y="2832"/>
              <a:ext cx="336" cy="336"/>
            </a:xfrm>
            <a:prstGeom prst="ellipse">
              <a:avLst/>
            </a:prstGeom>
            <a:noFill/>
            <a:ln w="38100">
              <a:solidFill>
                <a:srgbClr val="0000CC"/>
              </a:solidFill>
              <a:round/>
              <a:headEnd/>
              <a:tailEnd/>
            </a:ln>
          </p:spPr>
          <p:txBody>
            <a:bodyPr wrap="none" anchor="ctr"/>
            <a:lstStyle/>
            <a:p>
              <a:endParaRPr lang="en-US"/>
            </a:p>
          </p:txBody>
        </p:sp>
        <p:sp>
          <p:nvSpPr>
            <p:cNvPr id="12305" name="WordArt 53"/>
            <p:cNvSpPr>
              <a:spLocks noChangeArrowheads="1" noChangeShapeType="1" noTextEdit="1"/>
            </p:cNvSpPr>
            <p:nvPr/>
          </p:nvSpPr>
          <p:spPr bwMode="auto">
            <a:xfrm>
              <a:off x="288" y="2904"/>
              <a:ext cx="153" cy="213"/>
            </a:xfrm>
            <a:prstGeom prst="rect">
              <a:avLst/>
            </a:prstGeom>
          </p:spPr>
          <p:txBody>
            <a:bodyPr wrap="none" fromWordArt="1">
              <a:prstTxWarp prst="textPlain">
                <a:avLst>
                  <a:gd name="adj" fmla="val 50000"/>
                </a:avLst>
              </a:prstTxWarp>
            </a:bodyPr>
            <a:lstStyle/>
            <a:p>
              <a:pPr algn="ctr"/>
              <a:r>
                <a:rPr lang="en-US" sz="3600" kern="10">
                  <a:ln w="9525">
                    <a:solidFill>
                      <a:srgbClr val="FF0000"/>
                    </a:solidFill>
                    <a:round/>
                    <a:headEnd/>
                    <a:tailEnd/>
                  </a:ln>
                  <a:solidFill>
                    <a:srgbClr val="FF0000"/>
                  </a:solidFill>
                  <a:latin typeface="Arial"/>
                  <a:cs typeface="Arial"/>
                </a:rPr>
                <a:t>Đ</a:t>
              </a:r>
            </a:p>
          </p:txBody>
        </p:sp>
      </p:grpSp>
      <p:grpSp>
        <p:nvGrpSpPr>
          <p:cNvPr id="11" name="Group 54"/>
          <p:cNvGrpSpPr>
            <a:grpSpLocks/>
          </p:cNvGrpSpPr>
          <p:nvPr/>
        </p:nvGrpSpPr>
        <p:grpSpPr bwMode="auto">
          <a:xfrm>
            <a:off x="381000" y="4191000"/>
            <a:ext cx="533400" cy="533400"/>
            <a:chOff x="192" y="2832"/>
            <a:chExt cx="336" cy="336"/>
          </a:xfrm>
        </p:grpSpPr>
        <p:sp>
          <p:nvSpPr>
            <p:cNvPr id="12302" name="Oval 55"/>
            <p:cNvSpPr>
              <a:spLocks noChangeArrowheads="1"/>
            </p:cNvSpPr>
            <p:nvPr/>
          </p:nvSpPr>
          <p:spPr bwMode="auto">
            <a:xfrm>
              <a:off x="192" y="2832"/>
              <a:ext cx="336" cy="336"/>
            </a:xfrm>
            <a:prstGeom prst="ellipse">
              <a:avLst/>
            </a:prstGeom>
            <a:noFill/>
            <a:ln w="38100">
              <a:solidFill>
                <a:srgbClr val="0000CC"/>
              </a:solidFill>
              <a:round/>
              <a:headEnd/>
              <a:tailEnd/>
            </a:ln>
          </p:spPr>
          <p:txBody>
            <a:bodyPr wrap="none" anchor="ctr"/>
            <a:lstStyle/>
            <a:p>
              <a:endParaRPr lang="en-US"/>
            </a:p>
          </p:txBody>
        </p:sp>
        <p:sp>
          <p:nvSpPr>
            <p:cNvPr id="12303" name="WordArt 56"/>
            <p:cNvSpPr>
              <a:spLocks noChangeArrowheads="1" noChangeShapeType="1" noTextEdit="1"/>
            </p:cNvSpPr>
            <p:nvPr/>
          </p:nvSpPr>
          <p:spPr bwMode="auto">
            <a:xfrm>
              <a:off x="288" y="2904"/>
              <a:ext cx="153" cy="213"/>
            </a:xfrm>
            <a:prstGeom prst="rect">
              <a:avLst/>
            </a:prstGeom>
          </p:spPr>
          <p:txBody>
            <a:bodyPr wrap="none" fromWordArt="1">
              <a:prstTxWarp prst="textPlain">
                <a:avLst>
                  <a:gd name="adj" fmla="val 50000"/>
                </a:avLst>
              </a:prstTxWarp>
            </a:bodyPr>
            <a:lstStyle/>
            <a:p>
              <a:pPr algn="ctr"/>
              <a:r>
                <a:rPr lang="en-US" sz="3600" kern="10">
                  <a:ln w="9525">
                    <a:solidFill>
                      <a:srgbClr val="FF0000"/>
                    </a:solidFill>
                    <a:round/>
                    <a:headEnd/>
                    <a:tailEnd/>
                  </a:ln>
                  <a:solidFill>
                    <a:srgbClr val="FF0000"/>
                  </a:solidFill>
                  <a:latin typeface="Arial"/>
                  <a:cs typeface="Arial"/>
                </a:rPr>
                <a:t>Đ</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24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8196"/>
                                        </p:tgtEl>
                                        <p:attrNameLst>
                                          <p:attrName>style.visibility</p:attrName>
                                        </p:attrNameLst>
                                      </p:cBhvr>
                                      <p:to>
                                        <p:strVal val="visible"/>
                                      </p:to>
                                    </p:set>
                                    <p:animEffect transition="in" filter="blinds(horizontal)">
                                      <p:cBhvr>
                                        <p:cTn id="11" dur="500"/>
                                        <p:tgtEl>
                                          <p:spTgt spid="8196"/>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 presetClass="entr" presetSubtype="4"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additive="base">
                                        <p:cTn id="16" dur="500" fill="hold"/>
                                        <p:tgtEl>
                                          <p:spTgt spid="4"/>
                                        </p:tgtEl>
                                        <p:attrNameLst>
                                          <p:attrName>ppt_x</p:attrName>
                                        </p:attrNameLst>
                                      </p:cBhvr>
                                      <p:tavLst>
                                        <p:tav tm="0">
                                          <p:val>
                                            <p:strVal val="#ppt_x"/>
                                          </p:val>
                                        </p:tav>
                                        <p:tav tm="100000">
                                          <p:val>
                                            <p:strVal val="#ppt_x"/>
                                          </p:val>
                                        </p:tav>
                                      </p:tavLst>
                                    </p:anim>
                                    <p:anim calcmode="lin" valueType="num">
                                      <p:cBhvr additive="base">
                                        <p:cTn id="17"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 calcmode="lin" valueType="num">
                                      <p:cBhvr additive="base">
                                        <p:cTn id="22" dur="500" fill="hold"/>
                                        <p:tgtEl>
                                          <p:spTgt spid="10"/>
                                        </p:tgtEl>
                                        <p:attrNameLst>
                                          <p:attrName>ppt_x</p:attrName>
                                        </p:attrNameLst>
                                      </p:cBhvr>
                                      <p:tavLst>
                                        <p:tav tm="0">
                                          <p:val>
                                            <p:strVal val="#ppt_x"/>
                                          </p:val>
                                        </p:tav>
                                        <p:tav tm="100000">
                                          <p:val>
                                            <p:strVal val="#ppt_x"/>
                                          </p:val>
                                        </p:tav>
                                      </p:tavLst>
                                    </p:anim>
                                    <p:anim calcmode="lin" valueType="num">
                                      <p:cBhvr additive="base">
                                        <p:cTn id="2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nodeType="clickEffect">
                                  <p:stCondLst>
                                    <p:cond delay="0"/>
                                  </p:stCondLst>
                                  <p:childTnLst>
                                    <p:set>
                                      <p:cBhvr>
                                        <p:cTn id="27" dur="1" fill="hold">
                                          <p:stCondLst>
                                            <p:cond delay="0"/>
                                          </p:stCondLst>
                                        </p:cTn>
                                        <p:tgtEl>
                                          <p:spTgt spid="9"/>
                                        </p:tgtEl>
                                        <p:attrNameLst>
                                          <p:attrName>style.visibility</p:attrName>
                                        </p:attrNameLst>
                                      </p:cBhvr>
                                      <p:to>
                                        <p:strVal val="visible"/>
                                      </p:to>
                                    </p:set>
                                    <p:anim calcmode="lin" valueType="num">
                                      <p:cBhvr additive="base">
                                        <p:cTn id="28" dur="500" fill="hold"/>
                                        <p:tgtEl>
                                          <p:spTgt spid="9"/>
                                        </p:tgtEl>
                                        <p:attrNameLst>
                                          <p:attrName>ppt_x</p:attrName>
                                        </p:attrNameLst>
                                      </p:cBhvr>
                                      <p:tavLst>
                                        <p:tav tm="0">
                                          <p:val>
                                            <p:strVal val="#ppt_x"/>
                                          </p:val>
                                        </p:tav>
                                        <p:tav tm="100000">
                                          <p:val>
                                            <p:strVal val="#ppt_x"/>
                                          </p:val>
                                        </p:tav>
                                      </p:tavLst>
                                    </p:anim>
                                    <p:anim calcmode="lin" valueType="num">
                                      <p:cBhvr additive="base">
                                        <p:cTn id="29"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nodeType="clickEffect">
                                  <p:stCondLst>
                                    <p:cond delay="0"/>
                                  </p:stCondLst>
                                  <p:childTnLst>
                                    <p:set>
                                      <p:cBhvr>
                                        <p:cTn id="33" dur="1" fill="hold">
                                          <p:stCondLst>
                                            <p:cond delay="0"/>
                                          </p:stCondLst>
                                        </p:cTn>
                                        <p:tgtEl>
                                          <p:spTgt spid="2"/>
                                        </p:tgtEl>
                                        <p:attrNameLst>
                                          <p:attrName>style.visibility</p:attrName>
                                        </p:attrNameLst>
                                      </p:cBhvr>
                                      <p:to>
                                        <p:strVal val="visible"/>
                                      </p:to>
                                    </p:set>
                                    <p:anim calcmode="lin" valueType="num">
                                      <p:cBhvr additive="base">
                                        <p:cTn id="34" dur="500" fill="hold"/>
                                        <p:tgtEl>
                                          <p:spTgt spid="2"/>
                                        </p:tgtEl>
                                        <p:attrNameLst>
                                          <p:attrName>ppt_x</p:attrName>
                                        </p:attrNameLst>
                                      </p:cBhvr>
                                      <p:tavLst>
                                        <p:tav tm="0">
                                          <p:val>
                                            <p:strVal val="#ppt_x"/>
                                          </p:val>
                                        </p:tav>
                                        <p:tav tm="100000">
                                          <p:val>
                                            <p:strVal val="#ppt_x"/>
                                          </p:val>
                                        </p:tav>
                                      </p:tavLst>
                                    </p:anim>
                                    <p:anim calcmode="lin" valueType="num">
                                      <p:cBhvr additive="base">
                                        <p:cTn id="35"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2" presetClass="entr" presetSubtype="4" fill="hold" nodeType="clickEffect">
                                  <p:stCondLst>
                                    <p:cond delay="0"/>
                                  </p:stCondLst>
                                  <p:childTnLst>
                                    <p:set>
                                      <p:cBhvr>
                                        <p:cTn id="39" dur="1" fill="hold">
                                          <p:stCondLst>
                                            <p:cond delay="0"/>
                                          </p:stCondLst>
                                        </p:cTn>
                                        <p:tgtEl>
                                          <p:spTgt spid="11"/>
                                        </p:tgtEl>
                                        <p:attrNameLst>
                                          <p:attrName>style.visibility</p:attrName>
                                        </p:attrNameLst>
                                      </p:cBhvr>
                                      <p:to>
                                        <p:strVal val="visible"/>
                                      </p:to>
                                    </p:set>
                                    <p:anim calcmode="lin" valueType="num">
                                      <p:cBhvr additive="base">
                                        <p:cTn id="40" dur="500" fill="hold"/>
                                        <p:tgtEl>
                                          <p:spTgt spid="11"/>
                                        </p:tgtEl>
                                        <p:attrNameLst>
                                          <p:attrName>ppt_x</p:attrName>
                                        </p:attrNameLst>
                                      </p:cBhvr>
                                      <p:tavLst>
                                        <p:tav tm="0">
                                          <p:val>
                                            <p:strVal val="#ppt_x"/>
                                          </p:val>
                                        </p:tav>
                                        <p:tav tm="100000">
                                          <p:val>
                                            <p:strVal val="#ppt_x"/>
                                          </p:val>
                                        </p:tav>
                                      </p:tavLst>
                                    </p:anim>
                                    <p:anim calcmode="lin" valueType="num">
                                      <p:cBhvr additive="base">
                                        <p:cTn id="41"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2" fill="hold" nodeType="clickPar">
                      <p:stCondLst>
                        <p:cond delay="indefinite"/>
                      </p:stCondLst>
                      <p:childTnLst>
                        <p:par>
                          <p:cTn id="43" fill="hold" nodeType="withGroup">
                            <p:stCondLst>
                              <p:cond delay="0"/>
                            </p:stCondLst>
                            <p:childTnLst>
                              <p:par>
                                <p:cTn id="44" presetID="2" presetClass="entr" presetSubtype="4" fill="hold" nodeType="clickEffect">
                                  <p:stCondLst>
                                    <p:cond delay="0"/>
                                  </p:stCondLst>
                                  <p:childTnLst>
                                    <p:set>
                                      <p:cBhvr>
                                        <p:cTn id="45" dur="1" fill="hold">
                                          <p:stCondLst>
                                            <p:cond delay="0"/>
                                          </p:stCondLst>
                                        </p:cTn>
                                        <p:tgtEl>
                                          <p:spTgt spid="3"/>
                                        </p:tgtEl>
                                        <p:attrNameLst>
                                          <p:attrName>style.visibility</p:attrName>
                                        </p:attrNameLst>
                                      </p:cBhvr>
                                      <p:to>
                                        <p:strVal val="visible"/>
                                      </p:to>
                                    </p:set>
                                    <p:anim calcmode="lin" valueType="num">
                                      <p:cBhvr additive="base">
                                        <p:cTn id="46" dur="500" fill="hold"/>
                                        <p:tgtEl>
                                          <p:spTgt spid="3"/>
                                        </p:tgtEl>
                                        <p:attrNameLst>
                                          <p:attrName>ppt_x</p:attrName>
                                        </p:attrNameLst>
                                      </p:cBhvr>
                                      <p:tavLst>
                                        <p:tav tm="0">
                                          <p:val>
                                            <p:strVal val="#ppt_x"/>
                                          </p:val>
                                        </p:tav>
                                        <p:tav tm="100000">
                                          <p:val>
                                            <p:strVal val="#ppt_x"/>
                                          </p:val>
                                        </p:tav>
                                      </p:tavLst>
                                    </p:anim>
                                    <p:anim calcmode="lin" valueType="num">
                                      <p:cBhvr additive="base">
                                        <p:cTn id="47"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p:bldP spid="824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7762" name="Picture 2" descr="birthd_0010"/>
          <p:cNvPicPr>
            <a:picLocks noChangeAspect="1" noChangeArrowheads="1"/>
          </p:cNvPicPr>
          <p:nvPr/>
        </p:nvPicPr>
        <p:blipFill>
          <a:blip r:embed="rId3"/>
          <a:srcRect/>
          <a:stretch>
            <a:fillRect/>
          </a:stretch>
        </p:blipFill>
        <p:spPr bwMode="auto">
          <a:xfrm>
            <a:off x="152400" y="1143000"/>
            <a:ext cx="2057400" cy="2971800"/>
          </a:xfrm>
          <a:prstGeom prst="rect">
            <a:avLst/>
          </a:prstGeom>
          <a:noFill/>
          <a:ln w="9525">
            <a:noFill/>
            <a:miter lim="800000"/>
            <a:headEnd/>
            <a:tailEnd/>
          </a:ln>
        </p:spPr>
      </p:pic>
      <p:pic>
        <p:nvPicPr>
          <p:cNvPr id="13315" name="Picture 3" descr="disney-babies-piglet-christmas-1"/>
          <p:cNvPicPr>
            <a:picLocks noChangeAspect="1" noChangeArrowheads="1" noCrop="1"/>
          </p:cNvPicPr>
          <p:nvPr/>
        </p:nvPicPr>
        <p:blipFill>
          <a:blip r:embed="rId4"/>
          <a:srcRect/>
          <a:stretch>
            <a:fillRect/>
          </a:stretch>
        </p:blipFill>
        <p:spPr bwMode="auto">
          <a:xfrm flipH="1">
            <a:off x="-104775" y="2133600"/>
            <a:ext cx="2924175" cy="3810000"/>
          </a:xfrm>
          <a:prstGeom prst="rect">
            <a:avLst/>
          </a:prstGeom>
          <a:noFill/>
          <a:ln w="9525">
            <a:noFill/>
            <a:miter lim="800000"/>
            <a:headEnd/>
            <a:tailEnd/>
          </a:ln>
        </p:spPr>
      </p:pic>
      <p:sp>
        <p:nvSpPr>
          <p:cNvPr id="117764" name="WordArt 4"/>
          <p:cNvSpPr>
            <a:spLocks noChangeArrowheads="1" noChangeShapeType="1" noTextEdit="1"/>
          </p:cNvSpPr>
          <p:nvPr/>
        </p:nvSpPr>
        <p:spPr bwMode="auto">
          <a:xfrm rot="-961653">
            <a:off x="2362200" y="1828800"/>
            <a:ext cx="6713538" cy="2274888"/>
          </a:xfrm>
          <a:prstGeom prst="rect">
            <a:avLst/>
          </a:prstGeom>
        </p:spPr>
        <p:txBody>
          <a:bodyPr wrap="none" fromWordArt="1">
            <a:prstTxWarp prst="textCurveUp">
              <a:avLst>
                <a:gd name="adj" fmla="val 40356"/>
              </a:avLst>
            </a:prstTxWarp>
          </a:bodyPr>
          <a:lstStyle/>
          <a:p>
            <a:pPr algn="ctr"/>
            <a:r>
              <a:rPr lang="en-US" sz="3600" b="1" kern="10">
                <a:ln w="12700">
                  <a:solidFill>
                    <a:schemeClr val="tx1"/>
                  </a:solidFill>
                  <a:round/>
                  <a:headEnd/>
                  <a:tailEnd/>
                </a:ln>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3660000" scaled="1"/>
                </a:gradFill>
                <a:effectLst>
                  <a:outerShdw dist="45791" dir="2021404" algn="ctr" rotWithShape="0">
                    <a:srgbClr val="808080">
                      <a:alpha val="79999"/>
                    </a:srgbClr>
                  </a:outerShdw>
                </a:effectLst>
                <a:latin typeface="Arial"/>
                <a:cs typeface="Arial"/>
              </a:rPr>
              <a:t>Chúc mừng chiến thắng!</a:t>
            </a:r>
          </a:p>
        </p:txBody>
      </p:sp>
      <p:pic>
        <p:nvPicPr>
          <p:cNvPr id="13317" name="Picture 5" descr="3d butterfly"/>
          <p:cNvPicPr>
            <a:picLocks noChangeAspect="1" noChangeArrowheads="1" noCrop="1"/>
          </p:cNvPicPr>
          <p:nvPr/>
        </p:nvPicPr>
        <p:blipFill>
          <a:blip r:embed="rId5"/>
          <a:srcRect/>
          <a:stretch>
            <a:fillRect/>
          </a:stretch>
        </p:blipFill>
        <p:spPr bwMode="auto">
          <a:xfrm rot="222916">
            <a:off x="4953000" y="4343400"/>
            <a:ext cx="838200" cy="488950"/>
          </a:xfrm>
          <a:prstGeom prst="rect">
            <a:avLst/>
          </a:prstGeom>
          <a:noFill/>
          <a:ln w="9525">
            <a:noFill/>
            <a:miter lim="800000"/>
            <a:headEnd/>
            <a:tailEnd/>
          </a:ln>
        </p:spPr>
      </p:pic>
      <p:pic>
        <p:nvPicPr>
          <p:cNvPr id="13318" name="Picture 6" descr="3d butterfly"/>
          <p:cNvPicPr>
            <a:picLocks noChangeAspect="1" noChangeArrowheads="1" noCrop="1"/>
          </p:cNvPicPr>
          <p:nvPr/>
        </p:nvPicPr>
        <p:blipFill>
          <a:blip r:embed="rId5"/>
          <a:srcRect/>
          <a:stretch>
            <a:fillRect/>
          </a:stretch>
        </p:blipFill>
        <p:spPr bwMode="auto">
          <a:xfrm rot="222916">
            <a:off x="4114800" y="990600"/>
            <a:ext cx="838200" cy="488950"/>
          </a:xfrm>
          <a:prstGeom prst="rect">
            <a:avLst/>
          </a:prstGeom>
          <a:noFill/>
          <a:ln w="9525">
            <a:noFill/>
            <a:miter lim="800000"/>
            <a:headEnd/>
            <a:tailEnd/>
          </a:ln>
        </p:spPr>
      </p:pic>
      <p:pic>
        <p:nvPicPr>
          <p:cNvPr id="13319" name="Picture 7" descr="3d butterfly"/>
          <p:cNvPicPr>
            <a:picLocks noChangeAspect="1" noChangeArrowheads="1" noCrop="1"/>
          </p:cNvPicPr>
          <p:nvPr/>
        </p:nvPicPr>
        <p:blipFill>
          <a:blip r:embed="rId5"/>
          <a:srcRect/>
          <a:stretch>
            <a:fillRect/>
          </a:stretch>
        </p:blipFill>
        <p:spPr bwMode="auto">
          <a:xfrm rot="222916">
            <a:off x="8305800" y="685800"/>
            <a:ext cx="838200" cy="488950"/>
          </a:xfrm>
          <a:prstGeom prst="rect">
            <a:avLst/>
          </a:prstGeom>
          <a:noFill/>
          <a:ln w="9525">
            <a:noFill/>
            <a:miter lim="800000"/>
            <a:headEnd/>
            <a:tailEnd/>
          </a:ln>
        </p:spPr>
      </p:pic>
      <p:pic>
        <p:nvPicPr>
          <p:cNvPr id="13320" name="Picture 8" descr="3d butterfly"/>
          <p:cNvPicPr>
            <a:picLocks noChangeAspect="1" noChangeArrowheads="1" noCrop="1"/>
          </p:cNvPicPr>
          <p:nvPr/>
        </p:nvPicPr>
        <p:blipFill>
          <a:blip r:embed="rId5"/>
          <a:srcRect/>
          <a:stretch>
            <a:fillRect/>
          </a:stretch>
        </p:blipFill>
        <p:spPr bwMode="auto">
          <a:xfrm rot="222916">
            <a:off x="2895600" y="2133600"/>
            <a:ext cx="838200" cy="488950"/>
          </a:xfrm>
          <a:prstGeom prst="rect">
            <a:avLst/>
          </a:prstGeom>
          <a:noFill/>
          <a:ln w="9525">
            <a:noFill/>
            <a:miter lim="800000"/>
            <a:headEnd/>
            <a:tailEnd/>
          </a:ln>
        </p:spPr>
      </p:pic>
      <p:pic>
        <p:nvPicPr>
          <p:cNvPr id="13321" name="Picture 9" descr="3d butterfly"/>
          <p:cNvPicPr>
            <a:picLocks noChangeAspect="1" noChangeArrowheads="1" noCrop="1"/>
          </p:cNvPicPr>
          <p:nvPr/>
        </p:nvPicPr>
        <p:blipFill>
          <a:blip r:embed="rId5"/>
          <a:srcRect/>
          <a:stretch>
            <a:fillRect/>
          </a:stretch>
        </p:blipFill>
        <p:spPr bwMode="auto">
          <a:xfrm rot="222916">
            <a:off x="7620000" y="4191000"/>
            <a:ext cx="838200" cy="488950"/>
          </a:xfrm>
          <a:prstGeom prst="rect">
            <a:avLst/>
          </a:prstGeom>
          <a:noFill/>
          <a:ln w="9525">
            <a:noFill/>
            <a:miter lim="800000"/>
            <a:headEnd/>
            <a:tailEnd/>
          </a:ln>
        </p:spPr>
      </p:pic>
      <p:pic>
        <p:nvPicPr>
          <p:cNvPr id="13322" name="Picture 10" descr="3d butterfly"/>
          <p:cNvPicPr>
            <a:picLocks noChangeAspect="1" noChangeArrowheads="1" noCrop="1"/>
          </p:cNvPicPr>
          <p:nvPr/>
        </p:nvPicPr>
        <p:blipFill>
          <a:blip r:embed="rId5"/>
          <a:srcRect/>
          <a:stretch>
            <a:fillRect/>
          </a:stretch>
        </p:blipFill>
        <p:spPr bwMode="auto">
          <a:xfrm rot="222916">
            <a:off x="4724400" y="2209800"/>
            <a:ext cx="838200" cy="488950"/>
          </a:xfrm>
          <a:prstGeom prst="rect">
            <a:avLst/>
          </a:prstGeom>
          <a:noFill/>
          <a:ln w="9525">
            <a:noFill/>
            <a:miter lim="800000"/>
            <a:headEnd/>
            <a:tailEnd/>
          </a:ln>
        </p:spPr>
      </p:pic>
      <p:pic>
        <p:nvPicPr>
          <p:cNvPr id="13323" name="Picture 11" descr="3d butterfly"/>
          <p:cNvPicPr>
            <a:picLocks noChangeAspect="1" noChangeArrowheads="1" noCrop="1"/>
          </p:cNvPicPr>
          <p:nvPr/>
        </p:nvPicPr>
        <p:blipFill>
          <a:blip r:embed="rId5"/>
          <a:srcRect/>
          <a:stretch>
            <a:fillRect/>
          </a:stretch>
        </p:blipFill>
        <p:spPr bwMode="auto">
          <a:xfrm rot="222916">
            <a:off x="6248400" y="609600"/>
            <a:ext cx="838200" cy="488950"/>
          </a:xfrm>
          <a:prstGeom prst="rect">
            <a:avLst/>
          </a:prstGeom>
          <a:noFill/>
          <a:ln w="9525">
            <a:noFill/>
            <a:miter lim="800000"/>
            <a:headEnd/>
            <a:tailEnd/>
          </a:ln>
        </p:spPr>
      </p:pic>
      <p:pic>
        <p:nvPicPr>
          <p:cNvPr id="13324" name="Picture 12" descr="3d butterfly"/>
          <p:cNvPicPr>
            <a:picLocks noChangeAspect="1" noChangeArrowheads="1" noCrop="1"/>
          </p:cNvPicPr>
          <p:nvPr/>
        </p:nvPicPr>
        <p:blipFill>
          <a:blip r:embed="rId5"/>
          <a:srcRect/>
          <a:stretch>
            <a:fillRect/>
          </a:stretch>
        </p:blipFill>
        <p:spPr bwMode="auto">
          <a:xfrm rot="222916">
            <a:off x="3124200" y="5257800"/>
            <a:ext cx="838200" cy="488950"/>
          </a:xfrm>
          <a:prstGeom prst="rect">
            <a:avLst/>
          </a:prstGeom>
          <a:noFill/>
          <a:ln w="9525">
            <a:noFill/>
            <a:miter lim="800000"/>
            <a:headEnd/>
            <a:tailEnd/>
          </a:ln>
        </p:spPr>
      </p:pic>
      <p:pic>
        <p:nvPicPr>
          <p:cNvPr id="13325" name="Picture 13" descr="3d butterfly"/>
          <p:cNvPicPr>
            <a:picLocks noChangeAspect="1" noChangeArrowheads="1" noCrop="1"/>
          </p:cNvPicPr>
          <p:nvPr/>
        </p:nvPicPr>
        <p:blipFill>
          <a:blip r:embed="rId5"/>
          <a:srcRect/>
          <a:stretch>
            <a:fillRect/>
          </a:stretch>
        </p:blipFill>
        <p:spPr bwMode="auto">
          <a:xfrm rot="222916">
            <a:off x="6477000" y="5334000"/>
            <a:ext cx="838200" cy="4889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mph" presetSubtype="10" repeatCount="3000" fill="hold" nodeType="withEffect">
                                  <p:stCondLst>
                                    <p:cond delay="0"/>
                                  </p:stCondLst>
                                  <p:childTnLst>
                                    <p:animClr clrSpc="hsl" dir="ccw">
                                      <p:cBhvr>
                                        <p:cTn id="6" dur="1000" fill="hold"/>
                                        <p:tgtEl>
                                          <p:spTgt spid="117764"/>
                                        </p:tgtEl>
                                        <p:attrNameLst>
                                          <p:attrName>stroke.color</p:attrName>
                                        </p:attrNameLst>
                                      </p:cBhvr>
                                      <p:to>
                                        <a:srgbClr val="FA3716"/>
                                      </p:to>
                                    </p:animClr>
                                    <p:set>
                                      <p:cBhvr>
                                        <p:cTn id="7" dur="1000" fill="hold"/>
                                        <p:tgtEl>
                                          <p:spTgt spid="117764"/>
                                        </p:tgtEl>
                                        <p:attrNameLst>
                                          <p:attrName>stroke.on</p:attrName>
                                        </p:attrNameLst>
                                      </p:cBhvr>
                                      <p:to>
                                        <p:strVal val="true"/>
                                      </p:to>
                                    </p:set>
                                  </p:childTnLst>
                                  <p:subTnLst>
                                    <p:audio>
                                      <p:cMediaNode>
                                        <p:cTn display="0" masterRel="sameClick">
                                          <p:stCondLst>
                                            <p:cond evt="begin" delay="0">
                                              <p:tn val="5"/>
                                            </p:cond>
                                          </p:stCondLst>
                                          <p:endCondLst>
                                            <p:cond evt="onStopAudio" delay="0">
                                              <p:tgtEl>
                                                <p:sldTgt/>
                                              </p:tgtEl>
                                            </p:cond>
                                          </p:endCondLst>
                                        </p:cTn>
                                        <p:tgtEl>
                                          <p:sndTgt r:embed="rId2" name="star trek.wav"/>
                                        </p:tgtEl>
                                      </p:cMediaNode>
                                    </p:audio>
                                  </p:subTnLst>
                                </p:cTn>
                              </p:par>
                              <p:par>
                                <p:cTn id="8" presetID="0" presetClass="path" presetSubtype="0" repeatCount="indefinite" accel="50000" decel="50000" fill="hold" nodeType="withEffect">
                                  <p:stCondLst>
                                    <p:cond delay="0"/>
                                  </p:stCondLst>
                                  <p:childTnLst>
                                    <p:animMotion origin="layout" path="M 0.02049 0.03635 C 0.01979 0.01875 0.02014 0.00093 0.0184 -0.01643 C 0.01719 -0.0287 -0.00017 -0.03564 -0.0066 -0.04143 C -0.01562 -0.04051 -0.02483 -0.04166 -0.03368 -0.03865 C -0.03646 -0.03773 -0.03976 -0.03426 -0.03993 -0.03032 C -0.04167 -0.00439 -0.04288 0.04098 -0.02326 0.05857 C -0.00868 0.05764 0.00642 0.06111 0.02049 0.05579 C 0.02535 0.05394 0.02882 0.03912 0.02882 0.03936 C 0.02813 0.02061 0.02917 0.00186 0.02674 -0.01643 C 0.02622 -0.02037 0.02274 -0.02222 0.02049 -0.02477 C 0.01337 -0.03264 0.00208 -0.0375 -0.0066 -0.04143 C -0.0217 -0.03935 -0.03108 -0.04375 -0.03576 -0.02477 C -0.03507 -0.00625 -0.03611 0.0125 -0.03368 0.03079 C -0.03247 0.03982 -0.01493 0.0419 -0.01493 0.04213 C 0.02292 0.0382 0.00799 0.04723 0.02049 0.02246 C 0.01875 -0.00301 0.02188 -0.00949 0.00799 -0.02199 C -0.02604 -0.01828 -0.0191 -0.02523 -0.0191 0.01968 L 0.01424 0.00857 L -0.00451 0.01135 L -0.0191 -0.01643 L 0.02465 0.00579 L 0.02049 0.03635 Z " pathEditMode="relative" rAng="0" ptsTypes="ffffffffffffffffAAAAAf">
                                      <p:cBhvr>
                                        <p:cTn id="9" dur="2000" fill="hold"/>
                                        <p:tgtEl>
                                          <p:spTgt spid="117762"/>
                                        </p:tgtEl>
                                        <p:attrNameLst>
                                          <p:attrName>ppt_x</p:attrName>
                                          <p:attrName>ppt_y</p:attrName>
                                        </p:attrNameLst>
                                      </p:cBhvr>
                                      <p:rCtr x="-2700" y="-28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WordArt 4"/>
          <p:cNvSpPr>
            <a:spLocks noChangeArrowheads="1" noChangeShapeType="1" noTextEdit="1"/>
          </p:cNvSpPr>
          <p:nvPr/>
        </p:nvSpPr>
        <p:spPr bwMode="auto">
          <a:xfrm>
            <a:off x="533400" y="457200"/>
            <a:ext cx="1600200" cy="78105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vi-VN" sz="2400" b="1" kern="10">
                <a:ln w="9525">
                  <a:round/>
                  <a:headEnd/>
                  <a:tailEnd/>
                </a:ln>
                <a:solidFill>
                  <a:schemeClr val="hlink">
                    <a:alpha val="96077"/>
                  </a:schemeClr>
                </a:solidFill>
                <a:latin typeface="Arial"/>
                <a:cs typeface="Arial"/>
              </a:rPr>
              <a:t>Trò chơi 2:</a:t>
            </a:r>
            <a:endParaRPr lang="en-US" sz="2400" b="1" kern="10">
              <a:ln w="9525">
                <a:round/>
                <a:headEnd/>
                <a:tailEnd/>
              </a:ln>
              <a:solidFill>
                <a:schemeClr val="hlink">
                  <a:alpha val="96077"/>
                </a:schemeClr>
              </a:solidFill>
              <a:latin typeface="Arial"/>
              <a:cs typeface="Arial"/>
            </a:endParaRPr>
          </a:p>
        </p:txBody>
      </p:sp>
      <p:sp>
        <p:nvSpPr>
          <p:cNvPr id="7178" name="WordArt 10"/>
          <p:cNvSpPr>
            <a:spLocks noChangeArrowheads="1" noChangeShapeType="1" noTextEdit="1"/>
          </p:cNvSpPr>
          <p:nvPr/>
        </p:nvSpPr>
        <p:spPr bwMode="auto">
          <a:xfrm>
            <a:off x="1219200" y="1371600"/>
            <a:ext cx="7239000" cy="1524000"/>
          </a:xfrm>
          <a:prstGeom prst="rect">
            <a:avLst/>
          </a:prstGeom>
        </p:spPr>
        <p:txBody>
          <a:bodyPr wrap="none" fromWordArt="1">
            <a:prstTxWarp prst="textPlain">
              <a:avLst>
                <a:gd name="adj" fmla="val 50000"/>
              </a:avLst>
            </a:prstTxWarp>
          </a:bodyPr>
          <a:lstStyle/>
          <a:p>
            <a:pPr algn="ctr"/>
            <a:r>
              <a:rPr lang="en-US" sz="3600" kern="10">
                <a:ln w="9525">
                  <a:noFill/>
                  <a:round/>
                  <a:headEnd/>
                  <a:tailEnd/>
                </a:ln>
                <a:gradFill rotWithShape="1">
                  <a:gsLst>
                    <a:gs pos="0">
                      <a:srgbClr val="FF9900"/>
                    </a:gs>
                    <a:gs pos="100000">
                      <a:srgbClr val="00002E"/>
                    </a:gs>
                  </a:gsLst>
                  <a:lin ang="5400000" scaled="1"/>
                </a:gradFill>
                <a:effectLst>
                  <a:outerShdw dist="35921" dir="2700000" sy="50000" kx="2115830" algn="bl" rotWithShape="0">
                    <a:srgbClr val="C0C0C0">
                      <a:alpha val="79999"/>
                    </a:srgbClr>
                  </a:outerShdw>
                </a:effectLst>
                <a:latin typeface="Arial"/>
                <a:cs typeface="Arial"/>
              </a:rPr>
              <a:t>"Bạn xử lý ra sao ?"</a:t>
            </a:r>
          </a:p>
        </p:txBody>
      </p:sp>
      <p:sp>
        <p:nvSpPr>
          <p:cNvPr id="14340" name="Text Box 4"/>
          <p:cNvSpPr txBox="1">
            <a:spLocks noChangeArrowheads="1"/>
          </p:cNvSpPr>
          <p:nvPr/>
        </p:nvSpPr>
        <p:spPr bwMode="auto">
          <a:xfrm rot="10800000">
            <a:off x="381000" y="3048000"/>
            <a:ext cx="8385175" cy="366713"/>
          </a:xfrm>
          <a:prstGeom prst="rect">
            <a:avLst/>
          </a:prstGeom>
          <a:noFill/>
          <a:ln w="9525">
            <a:noFill/>
            <a:miter lim="800000"/>
            <a:headEnd/>
            <a:tailEnd/>
          </a:ln>
        </p:spPr>
        <p:txBody>
          <a:bodyPr rot="10800000">
            <a:spAutoFit/>
          </a:bodyPr>
          <a:lstStyle/>
          <a:p>
            <a:pPr eaLnBrk="0" hangingPunct="0">
              <a:spcBef>
                <a:spcPct val="50000"/>
              </a:spcBef>
            </a:pPr>
            <a:endParaRPr lang="en-SG"/>
          </a:p>
        </p:txBody>
      </p:sp>
      <p:sp>
        <p:nvSpPr>
          <p:cNvPr id="30725" name="Text Box 5"/>
          <p:cNvSpPr txBox="1">
            <a:spLocks noChangeArrowheads="1"/>
          </p:cNvSpPr>
          <p:nvPr/>
        </p:nvSpPr>
        <p:spPr bwMode="auto">
          <a:xfrm>
            <a:off x="228600" y="3381375"/>
            <a:ext cx="8610600" cy="1190625"/>
          </a:xfrm>
          <a:prstGeom prst="rect">
            <a:avLst/>
          </a:prstGeom>
          <a:noFill/>
          <a:ln w="9525">
            <a:noFill/>
            <a:miter lim="800000"/>
            <a:headEnd/>
            <a:tailEnd/>
          </a:ln>
          <a:effectLst/>
        </p:spPr>
        <p:txBody>
          <a:bodyPr>
            <a:spAutoFit/>
          </a:bodyPr>
          <a:lstStyle/>
          <a:p>
            <a:pPr>
              <a:defRPr/>
            </a:pPr>
            <a:r>
              <a:rPr lang="en-US" sz="3600">
                <a:solidFill>
                  <a:srgbClr val="3333FF"/>
                </a:solidFill>
                <a:effectLst>
                  <a:outerShdw blurRad="38100" dist="38100" dir="2700000" algn="tl">
                    <a:srgbClr val="000000"/>
                  </a:outerShdw>
                </a:effectLst>
                <a:latin typeface="Arial"/>
              </a:rPr>
              <a:t>Hãy cùng suy nghĩ </a:t>
            </a:r>
            <a:r>
              <a:rPr lang="vi-VN" sz="3600">
                <a:solidFill>
                  <a:srgbClr val="3333FF"/>
                </a:solidFill>
                <a:effectLst>
                  <a:outerShdw blurRad="38100" dist="38100" dir="2700000" algn="tl">
                    <a:srgbClr val="000000"/>
                  </a:outerShdw>
                </a:effectLst>
                <a:latin typeface="Arial"/>
              </a:rPr>
              <a:t>đ</a:t>
            </a:r>
            <a:r>
              <a:rPr lang="en-US" sz="3600">
                <a:solidFill>
                  <a:srgbClr val="3333FF"/>
                </a:solidFill>
                <a:effectLst>
                  <a:outerShdw blurRad="38100" dist="38100" dir="2700000" algn="tl">
                    <a:srgbClr val="000000"/>
                  </a:outerShdw>
                </a:effectLst>
                <a:latin typeface="Arial"/>
              </a:rPr>
              <a:t>ể tìm ra cách giải quyết cho các tình huống sau</a:t>
            </a:r>
          </a:p>
        </p:txBody>
      </p:sp>
      <p:pic>
        <p:nvPicPr>
          <p:cNvPr id="14342" name="Picture 6" descr="Fairy7b"/>
          <p:cNvPicPr>
            <a:picLocks noChangeAspect="1" noChangeArrowheads="1"/>
          </p:cNvPicPr>
          <p:nvPr/>
        </p:nvPicPr>
        <p:blipFill>
          <a:blip r:embed="rId4"/>
          <a:srcRect/>
          <a:stretch>
            <a:fillRect/>
          </a:stretch>
        </p:blipFill>
        <p:spPr bwMode="auto">
          <a:xfrm>
            <a:off x="3733800" y="5233988"/>
            <a:ext cx="1652588" cy="1624012"/>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0" fill="hold" grpId="0" nodeType="clickEffect">
                                  <p:stCondLst>
                                    <p:cond delay="0"/>
                                  </p:stCondLst>
                                  <p:childTnLst>
                                    <p:set>
                                      <p:cBhvr>
                                        <p:cTn id="6" dur="1" fill="hold">
                                          <p:stCondLst>
                                            <p:cond delay="0"/>
                                          </p:stCondLst>
                                        </p:cTn>
                                        <p:tgtEl>
                                          <p:spTgt spid="3072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1" presetClass="entr" presetSubtype="0" fill="hold" grpId="0" nodeType="clickEffect">
                                  <p:stCondLst>
                                    <p:cond delay="0"/>
                                  </p:stCondLst>
                                  <p:iterate type="lt">
                                    <p:tmPct val="5000"/>
                                  </p:iterate>
                                  <p:childTnLst>
                                    <p:set>
                                      <p:cBhvr>
                                        <p:cTn id="10" dur="1" fill="hold">
                                          <p:stCondLst>
                                            <p:cond delay="0"/>
                                          </p:stCondLst>
                                        </p:cTn>
                                        <p:tgtEl>
                                          <p:spTgt spid="7178"/>
                                        </p:tgtEl>
                                        <p:attrNameLst>
                                          <p:attrName>style.visibility</p:attrName>
                                        </p:attrNameLst>
                                      </p:cBhvr>
                                      <p:to>
                                        <p:strVal val="visible"/>
                                      </p:to>
                                    </p:set>
                                    <p:anim calcmode="lin" valueType="num">
                                      <p:cBhvr>
                                        <p:cTn id="11" dur="1000" fill="hold"/>
                                        <p:tgtEl>
                                          <p:spTgt spid="7178"/>
                                        </p:tgtEl>
                                        <p:attrNameLst>
                                          <p:attrName>ppt_w</p:attrName>
                                        </p:attrNameLst>
                                      </p:cBhvr>
                                      <p:tavLst>
                                        <p:tav tm="0">
                                          <p:val>
                                            <p:fltVal val="0"/>
                                          </p:val>
                                        </p:tav>
                                        <p:tav tm="100000">
                                          <p:val>
                                            <p:strVal val="#ppt_w"/>
                                          </p:val>
                                        </p:tav>
                                      </p:tavLst>
                                    </p:anim>
                                    <p:anim calcmode="lin" valueType="num">
                                      <p:cBhvr>
                                        <p:cTn id="12" dur="1000" fill="hold"/>
                                        <p:tgtEl>
                                          <p:spTgt spid="7178"/>
                                        </p:tgtEl>
                                        <p:attrNameLst>
                                          <p:attrName>ppt_h</p:attrName>
                                        </p:attrNameLst>
                                      </p:cBhvr>
                                      <p:tavLst>
                                        <p:tav tm="0">
                                          <p:val>
                                            <p:fltVal val="0"/>
                                          </p:val>
                                        </p:tav>
                                        <p:tav tm="100000">
                                          <p:val>
                                            <p:strVal val="#ppt_h"/>
                                          </p:val>
                                        </p:tav>
                                      </p:tavLst>
                                    </p:anim>
                                    <p:anim calcmode="lin" valueType="num">
                                      <p:cBhvr>
                                        <p:cTn id="13" dur="1000" fill="hold"/>
                                        <p:tgtEl>
                                          <p:spTgt spid="7178"/>
                                        </p:tgtEl>
                                        <p:attrNameLst>
                                          <p:attrName>style.rotation</p:attrName>
                                        </p:attrNameLst>
                                      </p:cBhvr>
                                      <p:tavLst>
                                        <p:tav tm="0">
                                          <p:val>
                                            <p:fltVal val="90"/>
                                          </p:val>
                                        </p:tav>
                                        <p:tav tm="100000">
                                          <p:val>
                                            <p:fltVal val="0"/>
                                          </p:val>
                                        </p:tav>
                                      </p:tavLst>
                                    </p:anim>
                                    <p:animEffect transition="in" filter="fade">
                                      <p:cBhvr>
                                        <p:cTn id="14" dur="1000"/>
                                        <p:tgtEl>
                                          <p:spTgt spid="7178"/>
                                        </p:tgtEl>
                                      </p:cBhvr>
                                    </p:animEffect>
                                  </p:childTnLst>
                                  <p:subTnLst>
                                    <p:audio>
                                      <p:cMediaNode>
                                        <p:cTn display="0" masterRel="sameClick">
                                          <p:stCondLst>
                                            <p:cond evt="begin" delay="0">
                                              <p:tn val="9"/>
                                            </p:cond>
                                          </p:stCondLst>
                                          <p:endCondLst>
                                            <p:cond evt="onStopAudio" delay="0">
                                              <p:tgtEl>
                                                <p:sldTgt/>
                                              </p:tgtEl>
                                            </p:cond>
                                          </p:endCondLst>
                                        </p:cTn>
                                        <p:tgtEl>
                                          <p:sndTgt r:embed="rId2" name="chimes.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30725"/>
                                        </p:tgtEl>
                                        <p:attrNameLst>
                                          <p:attrName>style.visibility</p:attrName>
                                        </p:attrNameLst>
                                      </p:cBhvr>
                                      <p:to>
                                        <p:strVal val="visible"/>
                                      </p:to>
                                    </p:set>
                                    <p:anim calcmode="discrete" valueType="clr">
                                      <p:cBhvr override="childStyle">
                                        <p:cTn id="19" dur="80"/>
                                        <p:tgtEl>
                                          <p:spTgt spid="30725"/>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30725"/>
                                        </p:tgtEl>
                                        <p:attrNameLst>
                                          <p:attrName>fillcolor</p:attrName>
                                        </p:attrNameLst>
                                      </p:cBhvr>
                                      <p:tavLst>
                                        <p:tav tm="0">
                                          <p:val>
                                            <p:clrVal>
                                              <a:schemeClr val="accent2"/>
                                            </p:clrVal>
                                          </p:val>
                                        </p:tav>
                                        <p:tav tm="50000">
                                          <p:val>
                                            <p:clrVal>
                                              <a:schemeClr val="hlink"/>
                                            </p:clrVal>
                                          </p:val>
                                        </p:tav>
                                      </p:tavLst>
                                    </p:anim>
                                    <p:set>
                                      <p:cBhvr>
                                        <p:cTn id="21" dur="80"/>
                                        <p:tgtEl>
                                          <p:spTgt spid="30725"/>
                                        </p:tgtEl>
                                        <p:attrNameLst>
                                          <p:attrName>fill.type</p:attrName>
                                        </p:attrNameLst>
                                      </p:cBhvr>
                                      <p:to>
                                        <p:strVal val="solid"/>
                                      </p:to>
                                    </p:set>
                                  </p:childTnLst>
                                  <p:subTnLst>
                                    <p:audio>
                                      <p:cMediaNode>
                                        <p:cTn display="0" masterRel="sameClick">
                                          <p:stCondLst>
                                            <p:cond evt="begin" delay="0">
                                              <p:tn val="17"/>
                                            </p:cond>
                                          </p:stCondLst>
                                          <p:endCondLst>
                                            <p:cond evt="onStopAudio" delay="0">
                                              <p:tgtEl>
                                                <p:sldTgt/>
                                              </p:tgtEl>
                                            </p:cond>
                                          </p:endCondLst>
                                        </p:cTn>
                                        <p:tgtEl>
                                          <p:sndTgt r:embed="rId3" name="breez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animBg="1"/>
      <p:bldP spid="7178" grpId="0" animBg="1"/>
      <p:bldP spid="3072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152400" y="838200"/>
            <a:ext cx="8534400" cy="2554288"/>
          </a:xfrm>
          <a:prstGeom prst="rect">
            <a:avLst/>
          </a:prstGeom>
          <a:noFill/>
          <a:ln w="9525">
            <a:noFill/>
            <a:miter lim="800000"/>
            <a:headEnd/>
            <a:tailEnd/>
          </a:ln>
        </p:spPr>
        <p:txBody>
          <a:bodyPr>
            <a:spAutoFit/>
          </a:bodyPr>
          <a:lstStyle/>
          <a:p>
            <a:pPr eaLnBrk="0" hangingPunct="0">
              <a:spcBef>
                <a:spcPct val="50000"/>
              </a:spcBef>
            </a:pPr>
            <a:r>
              <a:rPr lang="en-US" sz="3200" b="1" u="sng">
                <a:solidFill>
                  <a:srgbClr val="FF0066"/>
                </a:solidFill>
              </a:rPr>
              <a:t>Tình huống </a:t>
            </a:r>
            <a:r>
              <a:rPr lang="en-US" sz="3200">
                <a:solidFill>
                  <a:srgbClr val="FF0066"/>
                </a:solidFill>
              </a:rPr>
              <a:t>: </a:t>
            </a:r>
            <a:br>
              <a:rPr lang="en-US" sz="3200">
                <a:solidFill>
                  <a:srgbClr val="FF0066"/>
                </a:solidFill>
              </a:rPr>
            </a:br>
            <a:r>
              <a:rPr lang="en-US" sz="3200">
                <a:solidFill>
                  <a:srgbClr val="FF0066"/>
                </a:solidFill>
              </a:rPr>
              <a:t>    B</a:t>
            </a:r>
            <a:r>
              <a:rPr lang="en-US" sz="3200">
                <a:solidFill>
                  <a:srgbClr val="FF0066"/>
                </a:solidFill>
                <a:latin typeface="Times New Roman" pitchFamily="18" charset="0"/>
              </a:rPr>
              <a:t>ạn Nam bị ốm, phải nghỉ học nhiều ngày. Theo em, bạn Nam cần phải làm gì để theo kịp các bạn trong lớp ? Nếu là bạn cùng lớp với Nam, em có thể làm gì để giúp bạn ?</a:t>
            </a:r>
            <a:endParaRPr lang="en-US" sz="3200">
              <a:solidFill>
                <a:srgbClr val="FF0066"/>
              </a:solidFill>
              <a:latin typeface="VNI-Times" pitchFamily="2" charset="0"/>
            </a:endParaRPr>
          </a:p>
        </p:txBody>
      </p:sp>
      <p:pic>
        <p:nvPicPr>
          <p:cNvPr id="15363" name="Picture 5" descr="holly"/>
          <p:cNvPicPr>
            <a:picLocks noChangeAspect="1" noChangeArrowheads="1"/>
          </p:cNvPicPr>
          <p:nvPr/>
        </p:nvPicPr>
        <p:blipFill>
          <a:blip r:embed="rId3"/>
          <a:srcRect/>
          <a:stretch>
            <a:fillRect/>
          </a:stretch>
        </p:blipFill>
        <p:spPr bwMode="auto">
          <a:xfrm>
            <a:off x="0" y="0"/>
            <a:ext cx="4572000" cy="228600"/>
          </a:xfrm>
          <a:prstGeom prst="rect">
            <a:avLst/>
          </a:prstGeom>
          <a:noFill/>
          <a:ln w="9525">
            <a:noFill/>
            <a:miter lim="800000"/>
            <a:headEnd/>
            <a:tailEnd/>
          </a:ln>
        </p:spPr>
      </p:pic>
      <p:pic>
        <p:nvPicPr>
          <p:cNvPr id="15364" name="Picture 7" descr="holly"/>
          <p:cNvPicPr>
            <a:picLocks noChangeAspect="1" noChangeArrowheads="1"/>
          </p:cNvPicPr>
          <p:nvPr/>
        </p:nvPicPr>
        <p:blipFill>
          <a:blip r:embed="rId3"/>
          <a:srcRect/>
          <a:stretch>
            <a:fillRect/>
          </a:stretch>
        </p:blipFill>
        <p:spPr bwMode="auto">
          <a:xfrm>
            <a:off x="4572000" y="0"/>
            <a:ext cx="4572000" cy="228600"/>
          </a:xfrm>
          <a:prstGeom prst="rect">
            <a:avLst/>
          </a:prstGeom>
          <a:noFill/>
          <a:ln w="9525">
            <a:noFill/>
            <a:miter lim="800000"/>
            <a:headEnd/>
            <a:tailEnd/>
          </a:ln>
        </p:spPr>
      </p:pic>
      <p:pic>
        <p:nvPicPr>
          <p:cNvPr id="15365" name="Picture 8" descr="holly"/>
          <p:cNvPicPr>
            <a:picLocks noChangeAspect="1" noChangeArrowheads="1"/>
          </p:cNvPicPr>
          <p:nvPr/>
        </p:nvPicPr>
        <p:blipFill>
          <a:blip r:embed="rId3"/>
          <a:srcRect/>
          <a:stretch>
            <a:fillRect/>
          </a:stretch>
        </p:blipFill>
        <p:spPr bwMode="auto">
          <a:xfrm>
            <a:off x="0" y="6629400"/>
            <a:ext cx="4572000" cy="228600"/>
          </a:xfrm>
          <a:prstGeom prst="rect">
            <a:avLst/>
          </a:prstGeom>
          <a:noFill/>
          <a:ln w="9525">
            <a:noFill/>
            <a:miter lim="800000"/>
            <a:headEnd/>
            <a:tailEnd/>
          </a:ln>
        </p:spPr>
      </p:pic>
      <p:pic>
        <p:nvPicPr>
          <p:cNvPr id="15366" name="Picture 9" descr="holly"/>
          <p:cNvPicPr>
            <a:picLocks noChangeAspect="1" noChangeArrowheads="1"/>
          </p:cNvPicPr>
          <p:nvPr/>
        </p:nvPicPr>
        <p:blipFill>
          <a:blip r:embed="rId3"/>
          <a:srcRect/>
          <a:stretch>
            <a:fillRect/>
          </a:stretch>
        </p:blipFill>
        <p:spPr bwMode="auto">
          <a:xfrm>
            <a:off x="4572000" y="6629400"/>
            <a:ext cx="4572000" cy="228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diamond(in)">
                                      <p:cBhvr>
                                        <p:cTn id="7" dur="2000"/>
                                        <p:tgtEl>
                                          <p:spTgt spid="11266"/>
                                        </p:tgtEl>
                                      </p:cBhvr>
                                    </p:animEffect>
                                  </p:childTnLst>
                                  <p:subTnLst>
                                    <p:audio>
                                      <p:cMediaNode>
                                        <p:cTn display="0" masterRel="sameClick">
                                          <p:stCondLst>
                                            <p:cond evt="begin" delay="0">
                                              <p:tn val="5"/>
                                            </p:cond>
                                          </p:stCondLst>
                                          <p:endCondLst>
                                            <p:cond evt="onStopAudio" delay="0">
                                              <p:tgtEl>
                                                <p:sldTgt/>
                                              </p:tgtEl>
                                            </p:cond>
                                          </p:endCondLst>
                                        </p:cTn>
                                        <p:tgtEl>
                                          <p:sndTgt r:embed="rId2" name="explod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 Box 2"/>
          <p:cNvSpPr txBox="1">
            <a:spLocks noChangeArrowheads="1"/>
          </p:cNvSpPr>
          <p:nvPr/>
        </p:nvSpPr>
        <p:spPr bwMode="auto">
          <a:xfrm>
            <a:off x="381000" y="2057400"/>
            <a:ext cx="8534400" cy="1066800"/>
          </a:xfrm>
          <a:prstGeom prst="rect">
            <a:avLst/>
          </a:prstGeom>
          <a:noFill/>
          <a:ln w="9525">
            <a:noFill/>
            <a:miter lim="800000"/>
            <a:headEnd/>
            <a:tailEnd/>
          </a:ln>
        </p:spPr>
        <p:txBody>
          <a:bodyPr>
            <a:spAutoFit/>
          </a:bodyPr>
          <a:lstStyle/>
          <a:p>
            <a:pPr eaLnBrk="0" hangingPunct="0">
              <a:spcBef>
                <a:spcPct val="50000"/>
              </a:spcBef>
            </a:pPr>
            <a:r>
              <a:rPr lang="en-US" sz="3200">
                <a:solidFill>
                  <a:srgbClr val="3333FF"/>
                </a:solidFill>
              </a:rPr>
              <a:t>3/  H</a:t>
            </a:r>
            <a:r>
              <a:rPr lang="en-US" sz="3200">
                <a:solidFill>
                  <a:srgbClr val="3333FF"/>
                </a:solidFill>
                <a:latin typeface="Times New Roman" pitchFamily="18" charset="0"/>
              </a:rPr>
              <a:t>ãy tự liên hệ và trao đổi với các bạn về việc em đã vượt khó trong học tập.</a:t>
            </a:r>
            <a:endParaRPr lang="en-US" sz="3200">
              <a:solidFill>
                <a:srgbClr val="3333FF"/>
              </a:solidFill>
              <a:latin typeface="VNI-Times" pitchFamily="2" charset="0"/>
            </a:endParaRPr>
          </a:p>
        </p:txBody>
      </p:sp>
      <p:pic>
        <p:nvPicPr>
          <p:cNvPr id="16387" name="Picture 3" descr="holly"/>
          <p:cNvPicPr>
            <a:picLocks noChangeAspect="1" noChangeArrowheads="1"/>
          </p:cNvPicPr>
          <p:nvPr/>
        </p:nvPicPr>
        <p:blipFill>
          <a:blip r:embed="rId3"/>
          <a:srcRect/>
          <a:stretch>
            <a:fillRect/>
          </a:stretch>
        </p:blipFill>
        <p:spPr bwMode="auto">
          <a:xfrm>
            <a:off x="0" y="0"/>
            <a:ext cx="4572000" cy="228600"/>
          </a:xfrm>
          <a:prstGeom prst="rect">
            <a:avLst/>
          </a:prstGeom>
          <a:noFill/>
          <a:ln w="9525">
            <a:noFill/>
            <a:miter lim="800000"/>
            <a:headEnd/>
            <a:tailEnd/>
          </a:ln>
        </p:spPr>
      </p:pic>
      <p:pic>
        <p:nvPicPr>
          <p:cNvPr id="16388" name="Picture 4" descr="holly"/>
          <p:cNvPicPr>
            <a:picLocks noChangeAspect="1" noChangeArrowheads="1"/>
          </p:cNvPicPr>
          <p:nvPr/>
        </p:nvPicPr>
        <p:blipFill>
          <a:blip r:embed="rId3"/>
          <a:srcRect/>
          <a:stretch>
            <a:fillRect/>
          </a:stretch>
        </p:blipFill>
        <p:spPr bwMode="auto">
          <a:xfrm>
            <a:off x="4572000" y="0"/>
            <a:ext cx="4572000" cy="228600"/>
          </a:xfrm>
          <a:prstGeom prst="rect">
            <a:avLst/>
          </a:prstGeom>
          <a:noFill/>
          <a:ln w="9525">
            <a:noFill/>
            <a:miter lim="800000"/>
            <a:headEnd/>
            <a:tailEnd/>
          </a:ln>
        </p:spPr>
      </p:pic>
      <p:pic>
        <p:nvPicPr>
          <p:cNvPr id="16389" name="Picture 5" descr="holly"/>
          <p:cNvPicPr>
            <a:picLocks noChangeAspect="1" noChangeArrowheads="1"/>
          </p:cNvPicPr>
          <p:nvPr/>
        </p:nvPicPr>
        <p:blipFill>
          <a:blip r:embed="rId3"/>
          <a:srcRect/>
          <a:stretch>
            <a:fillRect/>
          </a:stretch>
        </p:blipFill>
        <p:spPr bwMode="auto">
          <a:xfrm>
            <a:off x="0" y="6629400"/>
            <a:ext cx="4572000" cy="228600"/>
          </a:xfrm>
          <a:prstGeom prst="rect">
            <a:avLst/>
          </a:prstGeom>
          <a:noFill/>
          <a:ln w="9525">
            <a:noFill/>
            <a:miter lim="800000"/>
            <a:headEnd/>
            <a:tailEnd/>
          </a:ln>
        </p:spPr>
      </p:pic>
      <p:pic>
        <p:nvPicPr>
          <p:cNvPr id="16390" name="Picture 6" descr="holly"/>
          <p:cNvPicPr>
            <a:picLocks noChangeAspect="1" noChangeArrowheads="1"/>
          </p:cNvPicPr>
          <p:nvPr/>
        </p:nvPicPr>
        <p:blipFill>
          <a:blip r:embed="rId3"/>
          <a:srcRect/>
          <a:stretch>
            <a:fillRect/>
          </a:stretch>
        </p:blipFill>
        <p:spPr bwMode="auto">
          <a:xfrm>
            <a:off x="4572000" y="6629400"/>
            <a:ext cx="4572000" cy="228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2466"/>
                                        </p:tgtEl>
                                        <p:attrNameLst>
                                          <p:attrName>style.visibility</p:attrName>
                                        </p:attrNameLst>
                                      </p:cBhvr>
                                      <p:to>
                                        <p:strVal val="visible"/>
                                      </p:to>
                                    </p:set>
                                    <p:animEffect transition="in" filter="diamond(in)">
                                      <p:cBhvr>
                                        <p:cTn id="7" dur="2000"/>
                                        <p:tgtEl>
                                          <p:spTgt spid="62466"/>
                                        </p:tgtEl>
                                      </p:cBhvr>
                                    </p:animEffect>
                                  </p:childTnLst>
                                  <p:subTnLst>
                                    <p:audio>
                                      <p:cMediaNode>
                                        <p:cTn display="0" masterRel="sameClick">
                                          <p:stCondLst>
                                            <p:cond evt="begin" delay="0">
                                              <p:tn val="5"/>
                                            </p:cond>
                                          </p:stCondLst>
                                          <p:endCondLst>
                                            <p:cond evt="onStopAudio" delay="0">
                                              <p:tgtEl>
                                                <p:sldTgt/>
                                              </p:tgtEl>
                                            </p:cond>
                                          </p:endCondLst>
                                        </p:cTn>
                                        <p:tgtEl>
                                          <p:sndTgt r:embed="rId2" name="explod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2"/>
          <p:cNvSpPr txBox="1">
            <a:spLocks noChangeArrowheads="1"/>
          </p:cNvSpPr>
          <p:nvPr/>
        </p:nvSpPr>
        <p:spPr bwMode="auto">
          <a:xfrm>
            <a:off x="304800" y="533400"/>
            <a:ext cx="8534400" cy="1570038"/>
          </a:xfrm>
          <a:prstGeom prst="rect">
            <a:avLst/>
          </a:prstGeom>
          <a:noFill/>
          <a:ln w="9525">
            <a:noFill/>
            <a:miter lim="800000"/>
            <a:headEnd/>
            <a:tailEnd/>
          </a:ln>
        </p:spPr>
        <p:txBody>
          <a:bodyPr>
            <a:spAutoFit/>
          </a:bodyPr>
          <a:lstStyle/>
          <a:p>
            <a:pPr eaLnBrk="0" hangingPunct="0">
              <a:spcBef>
                <a:spcPct val="50000"/>
              </a:spcBef>
            </a:pPr>
            <a:r>
              <a:rPr lang="en-US" sz="3200">
                <a:solidFill>
                  <a:srgbClr val="3333FF"/>
                </a:solidFill>
              </a:rPr>
              <a:t> 4/ H</a:t>
            </a:r>
            <a:r>
              <a:rPr lang="en-US" sz="3200">
                <a:solidFill>
                  <a:srgbClr val="3333FF"/>
                </a:solidFill>
                <a:latin typeface="Times New Roman" pitchFamily="18" charset="0"/>
              </a:rPr>
              <a:t>ãy nêu một số khó khăn mà em có thể gặp phải trong học tập và những biện pháp để khắc phục những khó khăn đó theo mẫu dưới đây :s</a:t>
            </a:r>
            <a:endParaRPr lang="en-US" sz="3200">
              <a:solidFill>
                <a:srgbClr val="3333FF"/>
              </a:solidFill>
              <a:latin typeface="VNI-Times" pitchFamily="2" charset="0"/>
            </a:endParaRPr>
          </a:p>
        </p:txBody>
      </p:sp>
      <p:pic>
        <p:nvPicPr>
          <p:cNvPr id="17411" name="Picture 3" descr="holly"/>
          <p:cNvPicPr>
            <a:picLocks noChangeAspect="1" noChangeArrowheads="1"/>
          </p:cNvPicPr>
          <p:nvPr/>
        </p:nvPicPr>
        <p:blipFill>
          <a:blip r:embed="rId3"/>
          <a:srcRect/>
          <a:stretch>
            <a:fillRect/>
          </a:stretch>
        </p:blipFill>
        <p:spPr bwMode="auto">
          <a:xfrm>
            <a:off x="0" y="0"/>
            <a:ext cx="4572000" cy="228600"/>
          </a:xfrm>
          <a:prstGeom prst="rect">
            <a:avLst/>
          </a:prstGeom>
          <a:noFill/>
          <a:ln w="9525">
            <a:noFill/>
            <a:miter lim="800000"/>
            <a:headEnd/>
            <a:tailEnd/>
          </a:ln>
        </p:spPr>
      </p:pic>
      <p:pic>
        <p:nvPicPr>
          <p:cNvPr id="17412" name="Picture 4" descr="holly"/>
          <p:cNvPicPr>
            <a:picLocks noChangeAspect="1" noChangeArrowheads="1"/>
          </p:cNvPicPr>
          <p:nvPr/>
        </p:nvPicPr>
        <p:blipFill>
          <a:blip r:embed="rId3"/>
          <a:srcRect/>
          <a:stretch>
            <a:fillRect/>
          </a:stretch>
        </p:blipFill>
        <p:spPr bwMode="auto">
          <a:xfrm>
            <a:off x="4572000" y="0"/>
            <a:ext cx="4572000" cy="228600"/>
          </a:xfrm>
          <a:prstGeom prst="rect">
            <a:avLst/>
          </a:prstGeom>
          <a:noFill/>
          <a:ln w="9525">
            <a:noFill/>
            <a:miter lim="800000"/>
            <a:headEnd/>
            <a:tailEnd/>
          </a:ln>
        </p:spPr>
      </p:pic>
      <p:pic>
        <p:nvPicPr>
          <p:cNvPr id="17413" name="Picture 5" descr="holly"/>
          <p:cNvPicPr>
            <a:picLocks noChangeAspect="1" noChangeArrowheads="1"/>
          </p:cNvPicPr>
          <p:nvPr/>
        </p:nvPicPr>
        <p:blipFill>
          <a:blip r:embed="rId3"/>
          <a:srcRect/>
          <a:stretch>
            <a:fillRect/>
          </a:stretch>
        </p:blipFill>
        <p:spPr bwMode="auto">
          <a:xfrm>
            <a:off x="0" y="6629400"/>
            <a:ext cx="4572000" cy="228600"/>
          </a:xfrm>
          <a:prstGeom prst="rect">
            <a:avLst/>
          </a:prstGeom>
          <a:noFill/>
          <a:ln w="9525">
            <a:noFill/>
            <a:miter lim="800000"/>
            <a:headEnd/>
            <a:tailEnd/>
          </a:ln>
        </p:spPr>
      </p:pic>
      <p:pic>
        <p:nvPicPr>
          <p:cNvPr id="17414" name="Picture 6" descr="holly"/>
          <p:cNvPicPr>
            <a:picLocks noChangeAspect="1" noChangeArrowheads="1"/>
          </p:cNvPicPr>
          <p:nvPr/>
        </p:nvPicPr>
        <p:blipFill>
          <a:blip r:embed="rId3"/>
          <a:srcRect/>
          <a:stretch>
            <a:fillRect/>
          </a:stretch>
        </p:blipFill>
        <p:spPr bwMode="auto">
          <a:xfrm>
            <a:off x="4572000" y="6629400"/>
            <a:ext cx="4572000" cy="228600"/>
          </a:xfrm>
          <a:prstGeom prst="rect">
            <a:avLst/>
          </a:prstGeom>
          <a:noFill/>
          <a:ln w="9525">
            <a:noFill/>
            <a:miter lim="800000"/>
            <a:headEnd/>
            <a:tailEnd/>
          </a:ln>
        </p:spPr>
      </p:pic>
      <p:graphicFrame>
        <p:nvGraphicFramePr>
          <p:cNvPr id="63510" name="Group 22"/>
          <p:cNvGraphicFramePr>
            <a:graphicFrameLocks noGrp="1"/>
          </p:cNvGraphicFramePr>
          <p:nvPr/>
        </p:nvGraphicFramePr>
        <p:xfrm>
          <a:off x="152400" y="2286000"/>
          <a:ext cx="8686800" cy="4114800"/>
        </p:xfrm>
        <a:graphic>
          <a:graphicData uri="http://schemas.openxmlformats.org/drawingml/2006/table">
            <a:tbl>
              <a:tblPr/>
              <a:tblGrid>
                <a:gridCol w="4572000"/>
                <a:gridCol w="4114800"/>
              </a:tblGrid>
              <a:tr h="10382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765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7426" name="Text Box 20"/>
          <p:cNvSpPr txBox="1">
            <a:spLocks noChangeArrowheads="1"/>
          </p:cNvSpPr>
          <p:nvPr/>
        </p:nvSpPr>
        <p:spPr bwMode="auto">
          <a:xfrm>
            <a:off x="152400" y="2438400"/>
            <a:ext cx="4611688" cy="457200"/>
          </a:xfrm>
          <a:prstGeom prst="rect">
            <a:avLst/>
          </a:prstGeom>
          <a:noFill/>
          <a:ln w="9525">
            <a:noFill/>
            <a:miter lim="800000"/>
            <a:headEnd/>
            <a:tailEnd/>
          </a:ln>
        </p:spPr>
        <p:txBody>
          <a:bodyPr wrap="none">
            <a:spAutoFit/>
          </a:bodyPr>
          <a:lstStyle/>
          <a:p>
            <a:r>
              <a:rPr lang="en-US" sz="2400"/>
              <a:t>Những khó khăn có thể gặp phải</a:t>
            </a:r>
          </a:p>
        </p:txBody>
      </p:sp>
      <p:sp>
        <p:nvSpPr>
          <p:cNvPr id="17427" name="Text Box 23"/>
          <p:cNvSpPr txBox="1">
            <a:spLocks noChangeArrowheads="1"/>
          </p:cNvSpPr>
          <p:nvPr/>
        </p:nvSpPr>
        <p:spPr bwMode="auto">
          <a:xfrm>
            <a:off x="4784725" y="2401888"/>
            <a:ext cx="4103688" cy="457200"/>
          </a:xfrm>
          <a:prstGeom prst="rect">
            <a:avLst/>
          </a:prstGeom>
          <a:noFill/>
          <a:ln w="9525">
            <a:noFill/>
            <a:miter lim="800000"/>
            <a:headEnd/>
            <a:tailEnd/>
          </a:ln>
        </p:spPr>
        <p:txBody>
          <a:bodyPr wrap="none">
            <a:spAutoFit/>
          </a:bodyPr>
          <a:lstStyle/>
          <a:p>
            <a:r>
              <a:rPr lang="en-US" sz="2400"/>
              <a:t>Những biện pháp khắc phục </a:t>
            </a:r>
          </a:p>
        </p:txBody>
      </p:sp>
      <p:sp>
        <p:nvSpPr>
          <p:cNvPr id="17428" name="Text Box 24"/>
          <p:cNvSpPr txBox="1">
            <a:spLocks noChangeArrowheads="1"/>
          </p:cNvSpPr>
          <p:nvPr/>
        </p:nvSpPr>
        <p:spPr bwMode="auto">
          <a:xfrm>
            <a:off x="288925" y="3465513"/>
            <a:ext cx="4552950" cy="2563812"/>
          </a:xfrm>
          <a:prstGeom prst="rect">
            <a:avLst/>
          </a:prstGeom>
          <a:noFill/>
          <a:ln w="9525">
            <a:noFill/>
            <a:miter lim="800000"/>
            <a:headEnd/>
            <a:tailEnd/>
          </a:ln>
        </p:spPr>
        <p:txBody>
          <a:bodyPr wrap="none">
            <a:spAutoFit/>
          </a:bodyPr>
          <a:lstStyle/>
          <a:p>
            <a:r>
              <a:rPr lang="en-US"/>
              <a:t>1……………………………………………</a:t>
            </a:r>
          </a:p>
          <a:p>
            <a:endParaRPr lang="en-US"/>
          </a:p>
          <a:p>
            <a:r>
              <a:rPr lang="en-US"/>
              <a:t>2……………………………………………...</a:t>
            </a:r>
          </a:p>
          <a:p>
            <a:endParaRPr lang="en-US"/>
          </a:p>
          <a:p>
            <a:r>
              <a:rPr lang="en-US"/>
              <a:t>3………………………………………………..</a:t>
            </a:r>
          </a:p>
          <a:p>
            <a:endParaRPr lang="en-US"/>
          </a:p>
          <a:p>
            <a:r>
              <a:rPr lang="en-US"/>
              <a:t>4………………………………………………..</a:t>
            </a:r>
          </a:p>
          <a:p>
            <a:endParaRPr lang="en-US"/>
          </a:p>
          <a:p>
            <a:r>
              <a:rPr lang="en-US"/>
              <a:t>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3490"/>
                                        </p:tgtEl>
                                        <p:attrNameLst>
                                          <p:attrName>style.visibility</p:attrName>
                                        </p:attrNameLst>
                                      </p:cBhvr>
                                      <p:to>
                                        <p:strVal val="visible"/>
                                      </p:to>
                                    </p:set>
                                    <p:animEffect transition="in" filter="diamond(in)">
                                      <p:cBhvr>
                                        <p:cTn id="7" dur="2000"/>
                                        <p:tgtEl>
                                          <p:spTgt spid="63490"/>
                                        </p:tgtEl>
                                      </p:cBhvr>
                                    </p:animEffect>
                                  </p:childTnLst>
                                  <p:subTnLst>
                                    <p:audio>
                                      <p:cMediaNode>
                                        <p:cTn display="0" masterRel="sameClick">
                                          <p:stCondLst>
                                            <p:cond evt="begin" delay="0">
                                              <p:tn val="5"/>
                                            </p:cond>
                                          </p:stCondLst>
                                          <p:endCondLst>
                                            <p:cond evt="onStopAudio" delay="0">
                                              <p:tgtEl>
                                                <p:sldTgt/>
                                              </p:tgtEl>
                                            </p:cond>
                                          </p:endCondLst>
                                        </p:cTn>
                                        <p:tgtEl>
                                          <p:sndTgt r:embed="rId2" name="explod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ext Box 2"/>
          <p:cNvSpPr txBox="1">
            <a:spLocks noChangeArrowheads="1"/>
          </p:cNvSpPr>
          <p:nvPr/>
        </p:nvSpPr>
        <p:spPr bwMode="auto">
          <a:xfrm>
            <a:off x="304800" y="2362200"/>
            <a:ext cx="8534400" cy="1066800"/>
          </a:xfrm>
          <a:prstGeom prst="rect">
            <a:avLst/>
          </a:prstGeom>
          <a:noFill/>
          <a:ln w="9525">
            <a:noFill/>
            <a:miter lim="800000"/>
            <a:headEnd/>
            <a:tailEnd/>
          </a:ln>
        </p:spPr>
        <p:txBody>
          <a:bodyPr>
            <a:spAutoFit/>
          </a:bodyPr>
          <a:lstStyle/>
          <a:p>
            <a:pPr eaLnBrk="0" hangingPunct="0">
              <a:spcBef>
                <a:spcPct val="50000"/>
              </a:spcBef>
            </a:pPr>
            <a:r>
              <a:rPr lang="en-US" sz="3200">
                <a:solidFill>
                  <a:srgbClr val="3333FF"/>
                </a:solidFill>
              </a:rPr>
              <a:t> 5/ Sưu tầm v</a:t>
            </a:r>
            <a:r>
              <a:rPr lang="en-US" sz="3200">
                <a:solidFill>
                  <a:srgbClr val="3333FF"/>
                </a:solidFill>
                <a:latin typeface="Times New Roman" pitchFamily="18" charset="0"/>
              </a:rPr>
              <a:t>à kể lại một tấm gương học sinh vượt khó mà em cảm phục.</a:t>
            </a:r>
            <a:endParaRPr lang="en-US" sz="3200">
              <a:solidFill>
                <a:srgbClr val="3333FF"/>
              </a:solidFill>
              <a:latin typeface="VNI-Times" pitchFamily="2" charset="0"/>
            </a:endParaRPr>
          </a:p>
        </p:txBody>
      </p:sp>
      <p:pic>
        <p:nvPicPr>
          <p:cNvPr id="18435" name="Picture 3" descr="holly"/>
          <p:cNvPicPr>
            <a:picLocks noChangeAspect="1" noChangeArrowheads="1"/>
          </p:cNvPicPr>
          <p:nvPr/>
        </p:nvPicPr>
        <p:blipFill>
          <a:blip r:embed="rId3"/>
          <a:srcRect/>
          <a:stretch>
            <a:fillRect/>
          </a:stretch>
        </p:blipFill>
        <p:spPr bwMode="auto">
          <a:xfrm>
            <a:off x="0" y="0"/>
            <a:ext cx="4572000" cy="228600"/>
          </a:xfrm>
          <a:prstGeom prst="rect">
            <a:avLst/>
          </a:prstGeom>
          <a:noFill/>
          <a:ln w="9525">
            <a:noFill/>
            <a:miter lim="800000"/>
            <a:headEnd/>
            <a:tailEnd/>
          </a:ln>
        </p:spPr>
      </p:pic>
      <p:pic>
        <p:nvPicPr>
          <p:cNvPr id="18436" name="Picture 4" descr="holly"/>
          <p:cNvPicPr>
            <a:picLocks noChangeAspect="1" noChangeArrowheads="1"/>
          </p:cNvPicPr>
          <p:nvPr/>
        </p:nvPicPr>
        <p:blipFill>
          <a:blip r:embed="rId3"/>
          <a:srcRect/>
          <a:stretch>
            <a:fillRect/>
          </a:stretch>
        </p:blipFill>
        <p:spPr bwMode="auto">
          <a:xfrm>
            <a:off x="4572000" y="0"/>
            <a:ext cx="4572000" cy="228600"/>
          </a:xfrm>
          <a:prstGeom prst="rect">
            <a:avLst/>
          </a:prstGeom>
          <a:noFill/>
          <a:ln w="9525">
            <a:noFill/>
            <a:miter lim="800000"/>
            <a:headEnd/>
            <a:tailEnd/>
          </a:ln>
        </p:spPr>
      </p:pic>
      <p:pic>
        <p:nvPicPr>
          <p:cNvPr id="18437" name="Picture 5" descr="holly"/>
          <p:cNvPicPr>
            <a:picLocks noChangeAspect="1" noChangeArrowheads="1"/>
          </p:cNvPicPr>
          <p:nvPr/>
        </p:nvPicPr>
        <p:blipFill>
          <a:blip r:embed="rId3"/>
          <a:srcRect/>
          <a:stretch>
            <a:fillRect/>
          </a:stretch>
        </p:blipFill>
        <p:spPr bwMode="auto">
          <a:xfrm>
            <a:off x="0" y="6629400"/>
            <a:ext cx="4572000" cy="228600"/>
          </a:xfrm>
          <a:prstGeom prst="rect">
            <a:avLst/>
          </a:prstGeom>
          <a:noFill/>
          <a:ln w="9525">
            <a:noFill/>
            <a:miter lim="800000"/>
            <a:headEnd/>
            <a:tailEnd/>
          </a:ln>
        </p:spPr>
      </p:pic>
      <p:pic>
        <p:nvPicPr>
          <p:cNvPr id="18438" name="Picture 6" descr="holly"/>
          <p:cNvPicPr>
            <a:picLocks noChangeAspect="1" noChangeArrowheads="1"/>
          </p:cNvPicPr>
          <p:nvPr/>
        </p:nvPicPr>
        <p:blipFill>
          <a:blip r:embed="rId3"/>
          <a:srcRect/>
          <a:stretch>
            <a:fillRect/>
          </a:stretch>
        </p:blipFill>
        <p:spPr bwMode="auto">
          <a:xfrm>
            <a:off x="4572000" y="6629400"/>
            <a:ext cx="4572000" cy="228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5538"/>
                                        </p:tgtEl>
                                        <p:attrNameLst>
                                          <p:attrName>style.visibility</p:attrName>
                                        </p:attrNameLst>
                                      </p:cBhvr>
                                      <p:to>
                                        <p:strVal val="visible"/>
                                      </p:to>
                                    </p:set>
                                    <p:animEffect transition="in" filter="diamond(in)">
                                      <p:cBhvr>
                                        <p:cTn id="7" dur="2000"/>
                                        <p:tgtEl>
                                          <p:spTgt spid="65538"/>
                                        </p:tgtEl>
                                      </p:cBhvr>
                                    </p:animEffect>
                                  </p:childTnLst>
                                  <p:subTnLst>
                                    <p:audio>
                                      <p:cMediaNode>
                                        <p:cTn display="0" masterRel="sameClick">
                                          <p:stCondLst>
                                            <p:cond evt="begin" delay="0">
                                              <p:tn val="5"/>
                                            </p:cond>
                                          </p:stCondLst>
                                          <p:endCondLst>
                                            <p:cond evt="onStopAudio" delay="0">
                                              <p:tgtEl>
                                                <p:sldTgt/>
                                              </p:tgtEl>
                                            </p:cond>
                                          </p:endCondLst>
                                        </p:cTn>
                                        <p:tgtEl>
                                          <p:sndTgt r:embed="rId2" name="explod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7" name="Rectangle 5"/>
          <p:cNvSpPr>
            <a:spLocks noGrp="1" noChangeArrowheads="1"/>
          </p:cNvSpPr>
          <p:nvPr>
            <p:ph type="body" idx="4294967295"/>
          </p:nvPr>
        </p:nvSpPr>
        <p:spPr>
          <a:xfrm>
            <a:off x="228600" y="2057400"/>
            <a:ext cx="8686800" cy="2438400"/>
          </a:xfrm>
        </p:spPr>
        <p:txBody>
          <a:bodyPr/>
          <a:lstStyle/>
          <a:p>
            <a:pPr algn="just" eaLnBrk="1" hangingPunct="1">
              <a:lnSpc>
                <a:spcPct val="90000"/>
              </a:lnSpc>
              <a:buFontTx/>
              <a:buNone/>
              <a:defRPr/>
            </a:pPr>
            <a:r>
              <a:rPr lang="en-US" smtClean="0">
                <a:solidFill>
                  <a:srgbClr val="3333FF"/>
                </a:solidFill>
                <a:effectLst>
                  <a:outerShdw blurRad="38100" dist="38100" dir="2700000" algn="tl">
                    <a:srgbClr val="000000"/>
                  </a:outerShdw>
                </a:effectLst>
              </a:rPr>
              <a:t> - Về nhà học bài và thực hiện những </a:t>
            </a:r>
            <a:r>
              <a:rPr lang="vi-VN" smtClean="0">
                <a:solidFill>
                  <a:srgbClr val="3333FF"/>
                </a:solidFill>
                <a:effectLst>
                  <a:outerShdw blurRad="38100" dist="38100" dir="2700000" algn="tl">
                    <a:srgbClr val="000000"/>
                  </a:outerShdw>
                </a:effectLst>
              </a:rPr>
              <a:t>đ</a:t>
            </a:r>
            <a:r>
              <a:rPr lang="en-US" smtClean="0">
                <a:solidFill>
                  <a:srgbClr val="3333FF"/>
                </a:solidFill>
                <a:effectLst>
                  <a:outerShdw blurRad="38100" dist="38100" dir="2700000" algn="tl">
                    <a:srgbClr val="000000"/>
                  </a:outerShdw>
                </a:effectLst>
              </a:rPr>
              <a:t>iều </a:t>
            </a:r>
            <a:r>
              <a:rPr lang="vi-VN" smtClean="0">
                <a:solidFill>
                  <a:srgbClr val="3333FF"/>
                </a:solidFill>
                <a:effectLst>
                  <a:outerShdw blurRad="38100" dist="38100" dir="2700000" algn="tl">
                    <a:srgbClr val="000000"/>
                  </a:outerShdw>
                </a:effectLst>
              </a:rPr>
              <a:t>đ</a:t>
            </a:r>
            <a:r>
              <a:rPr lang="en-US" smtClean="0">
                <a:solidFill>
                  <a:srgbClr val="3333FF"/>
                </a:solidFill>
                <a:effectLst>
                  <a:outerShdw blurRad="38100" dist="38100" dir="2700000" algn="tl">
                    <a:srgbClr val="000000"/>
                  </a:outerShdw>
                </a:effectLst>
              </a:rPr>
              <a:t>ã học vào trong cuộc sống. </a:t>
            </a:r>
          </a:p>
          <a:p>
            <a:pPr algn="just" eaLnBrk="1" hangingPunct="1">
              <a:lnSpc>
                <a:spcPct val="90000"/>
              </a:lnSpc>
              <a:buFontTx/>
              <a:buNone/>
              <a:defRPr/>
            </a:pPr>
            <a:endParaRPr lang="en-US" sz="1500" smtClean="0">
              <a:solidFill>
                <a:srgbClr val="3333FF"/>
              </a:solidFill>
              <a:effectLst>
                <a:outerShdw blurRad="38100" dist="38100" dir="2700000" algn="tl">
                  <a:srgbClr val="000000"/>
                </a:outerShdw>
              </a:effectLst>
            </a:endParaRPr>
          </a:p>
          <a:p>
            <a:pPr eaLnBrk="1" hangingPunct="1">
              <a:lnSpc>
                <a:spcPct val="90000"/>
              </a:lnSpc>
              <a:buFontTx/>
              <a:buNone/>
              <a:defRPr/>
            </a:pPr>
            <a:r>
              <a:rPr lang="en-US" smtClean="0">
                <a:solidFill>
                  <a:srgbClr val="3333FF"/>
                </a:solidFill>
                <a:effectLst>
                  <a:outerShdw blurRad="38100" dist="38100" dir="2700000" algn="tl">
                    <a:srgbClr val="000000"/>
                  </a:outerShdw>
                </a:effectLst>
              </a:rPr>
              <a:t> - Chuẩn bị bài: bi</a:t>
            </a:r>
            <a:r>
              <a:rPr lang="en-US" smtClean="0">
                <a:solidFill>
                  <a:srgbClr val="3333FF"/>
                </a:solidFill>
                <a:effectLst>
                  <a:outerShdw blurRad="38100" dist="38100" dir="2700000" algn="tl">
                    <a:srgbClr val="000000"/>
                  </a:outerShdw>
                </a:effectLst>
                <a:latin typeface="Times New Roman" pitchFamily="18" charset="0"/>
              </a:rPr>
              <a:t>ết bày tỏ ý kiến.</a:t>
            </a:r>
            <a:endParaRPr lang="en-US" smtClean="0">
              <a:solidFill>
                <a:srgbClr val="3333FF"/>
              </a:solidFill>
              <a:effectLst>
                <a:outerShdw blurRad="38100" dist="38100" dir="2700000" algn="tl">
                  <a:srgbClr val="000000"/>
                </a:outerShdw>
              </a:effectLst>
              <a:latin typeface="VNI-Meli" pitchFamily="2" charset="0"/>
            </a:endParaRPr>
          </a:p>
        </p:txBody>
      </p:sp>
      <p:sp>
        <p:nvSpPr>
          <p:cNvPr id="19459" name="WordArt 9"/>
          <p:cNvSpPr>
            <a:spLocks noChangeArrowheads="1" noChangeShapeType="1" noTextEdit="1"/>
          </p:cNvSpPr>
          <p:nvPr/>
        </p:nvSpPr>
        <p:spPr bwMode="auto">
          <a:xfrm>
            <a:off x="2514600" y="685800"/>
            <a:ext cx="3962400" cy="1143000"/>
          </a:xfrm>
          <a:prstGeom prst="rect">
            <a:avLst/>
          </a:prstGeom>
        </p:spPr>
        <p:txBody>
          <a:bodyPr wrap="none" fromWordArt="1">
            <a:prstTxWarp prst="textPlain">
              <a:avLst>
                <a:gd name="adj" fmla="val 50000"/>
              </a:avLst>
            </a:prstTxWarp>
          </a:bodyPr>
          <a:lstStyle/>
          <a:p>
            <a:pPr algn="ctr"/>
            <a:r>
              <a:rPr lang="en-US" sz="3600" b="1" kern="10">
                <a:ln w="9525">
                  <a:noFill/>
                  <a:round/>
                  <a:headEnd/>
                  <a:tailEnd/>
                </a:ln>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2700000" scaled="1"/>
                </a:gradFill>
                <a:effectLst>
                  <a:outerShdw dist="35921" dir="2700000" algn="ctr" rotWithShape="0">
                    <a:srgbClr val="C0C0C0">
                      <a:alpha val="79999"/>
                    </a:srgbClr>
                  </a:outerShdw>
                </a:effectLst>
                <a:latin typeface="Arial"/>
                <a:cs typeface="Arial"/>
              </a:rPr>
              <a:t>Dặn dò</a:t>
            </a:r>
          </a:p>
        </p:txBody>
      </p:sp>
      <p:pic>
        <p:nvPicPr>
          <p:cNvPr id="19460" name="Picture 4" descr="animbugwhite"/>
          <p:cNvPicPr>
            <a:picLocks noChangeAspect="1" noChangeArrowheads="1" noCrop="1"/>
          </p:cNvPicPr>
          <p:nvPr/>
        </p:nvPicPr>
        <p:blipFill>
          <a:blip r:embed="rId2"/>
          <a:srcRect/>
          <a:stretch>
            <a:fillRect/>
          </a:stretch>
        </p:blipFill>
        <p:spPr bwMode="auto">
          <a:xfrm>
            <a:off x="3581400" y="4572000"/>
            <a:ext cx="1600200" cy="1838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4"/>
          <p:cNvSpPr txBox="1">
            <a:spLocks noChangeArrowheads="1"/>
          </p:cNvSpPr>
          <p:nvPr/>
        </p:nvSpPr>
        <p:spPr bwMode="auto">
          <a:xfrm>
            <a:off x="0" y="762000"/>
            <a:ext cx="7116763" cy="3108325"/>
          </a:xfrm>
          <a:prstGeom prst="rect">
            <a:avLst/>
          </a:prstGeom>
          <a:noFill/>
          <a:ln w="9525">
            <a:noFill/>
            <a:miter lim="800000"/>
            <a:headEnd/>
            <a:tailEnd/>
          </a:ln>
        </p:spPr>
        <p:txBody>
          <a:bodyPr wrap="none">
            <a:spAutoFit/>
          </a:bodyPr>
          <a:lstStyle/>
          <a:p>
            <a:r>
              <a:rPr lang="en-US" sz="2800"/>
              <a:t>MỤC TIÊU : TRANG 85 (CKTKN)</a:t>
            </a:r>
          </a:p>
          <a:p>
            <a:r>
              <a:rPr lang="en-US" sz="2800"/>
              <a:t>  Tích hợp giáo dục kĩ năng sống cho HS :</a:t>
            </a:r>
          </a:p>
          <a:p>
            <a:r>
              <a:rPr lang="en-US" sz="2800"/>
              <a:t>  - Kĩ năng lập kế hoạch vượt khó trong học</a:t>
            </a:r>
          </a:p>
          <a:p>
            <a:r>
              <a:rPr lang="en-US" sz="2800"/>
              <a:t>tập.</a:t>
            </a:r>
          </a:p>
          <a:p>
            <a:r>
              <a:rPr lang="en-US" sz="2800"/>
              <a:t> - Kĩ năng tìm kiếm sự hỗ trợ, giúp đỡ của </a:t>
            </a:r>
          </a:p>
          <a:p>
            <a:r>
              <a:rPr lang="en-US" sz="2800"/>
              <a:t>thầy cô, bạn bè khi gặp khó khăn trong </a:t>
            </a:r>
          </a:p>
          <a:p>
            <a:r>
              <a:rPr lang="en-US" sz="2800"/>
              <a:t>học tập.</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2709" name="Text Box 5"/>
          <p:cNvSpPr txBox="1">
            <a:spLocks noChangeArrowheads="1"/>
          </p:cNvSpPr>
          <p:nvPr/>
        </p:nvSpPr>
        <p:spPr bwMode="auto">
          <a:xfrm>
            <a:off x="0" y="0"/>
            <a:ext cx="9144000" cy="1708150"/>
          </a:xfrm>
          <a:prstGeom prst="rect">
            <a:avLst/>
          </a:prstGeom>
          <a:gradFill rotWithShape="1">
            <a:gsLst>
              <a:gs pos="0">
                <a:srgbClr val="CCECFF"/>
              </a:gs>
              <a:gs pos="50000">
                <a:srgbClr val="FFFFFF"/>
              </a:gs>
              <a:gs pos="100000">
                <a:srgbClr val="CCECFF"/>
              </a:gs>
            </a:gsLst>
            <a:lin ang="5400000" scaled="1"/>
          </a:gradFill>
          <a:ln w="9525">
            <a:noFill/>
            <a:miter lim="800000"/>
            <a:headEnd/>
            <a:tailEnd/>
          </a:ln>
        </p:spPr>
        <p:txBody>
          <a:bodyPr>
            <a:spAutoFit/>
          </a:bodyPr>
          <a:lstStyle/>
          <a:p>
            <a:pPr algn="ctr">
              <a:spcBef>
                <a:spcPct val="50000"/>
              </a:spcBef>
            </a:pPr>
            <a:r>
              <a:rPr lang="en-US" sz="4000" b="1">
                <a:solidFill>
                  <a:srgbClr val="FF0066"/>
                </a:solidFill>
              </a:rPr>
              <a:t>Chúc các em vui vẻ</a:t>
            </a:r>
            <a:br>
              <a:rPr lang="en-US" sz="4000" b="1">
                <a:solidFill>
                  <a:srgbClr val="FF0066"/>
                </a:solidFill>
              </a:rPr>
            </a:br>
            <a:r>
              <a:rPr lang="en-US" sz="6600" b="1">
                <a:solidFill>
                  <a:srgbClr val="0000FF"/>
                </a:solidFill>
              </a:rPr>
              <a:t>Hẹn gặp lại </a:t>
            </a:r>
            <a:r>
              <a:rPr lang="en-US" sz="6600" b="1">
                <a:solidFill>
                  <a:srgbClr val="FF0000"/>
                </a:solidFill>
              </a:rPr>
              <a:t>!!!</a:t>
            </a:r>
          </a:p>
        </p:txBody>
      </p:sp>
      <p:pic>
        <p:nvPicPr>
          <p:cNvPr id="20487" name="Ob-La-Di, Ob-La-Da.mp3">
            <a:hlinkClick r:id="" action="ppaction://media"/>
          </p:cNvPr>
          <p:cNvPicPr>
            <a:picLocks noRot="1" noChangeAspect="1" noChangeArrowheads="1"/>
          </p:cNvPicPr>
          <p:nvPr>
            <a:audioFile r:link="rId1"/>
          </p:nvPr>
        </p:nvPicPr>
        <p:blipFill>
          <a:blip r:embed="rId4"/>
          <a:srcRect/>
          <a:stretch>
            <a:fillRect/>
          </a:stretch>
        </p:blipFill>
        <p:spPr bwMode="auto">
          <a:xfrm>
            <a:off x="8839200" y="6553200"/>
            <a:ext cx="3048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withEffect">
                                  <p:stCondLst>
                                    <p:cond delay="0"/>
                                  </p:stCondLst>
                                  <p:childTnLst>
                                    <p:cmd type="call" cmd="playFrom(0.0)">
                                      <p:cBhvr>
                                        <p:cTn id="6" dur="166442" fill="hold"/>
                                        <p:tgtEl>
                                          <p:spTgt spid="20487"/>
                                        </p:tgtEl>
                                      </p:cBhvr>
                                    </p:cmd>
                                  </p:childTnLst>
                                </p:cTn>
                              </p:par>
                              <p:par>
                                <p:cTn id="7" presetID="6" presetClass="emph" presetSubtype="0" repeatCount="indefinite" fill="hold" nodeType="withEffect">
                                  <p:stCondLst>
                                    <p:cond delay="0"/>
                                  </p:stCondLst>
                                  <p:childTnLst>
                                    <p:animScale>
                                      <p:cBhvr>
                                        <p:cTn id="8" dur="2000" fill="hold"/>
                                        <p:tgtEl>
                                          <p:spTgt spid="72709">
                                            <p:txEl>
                                              <p:pRg st="0" end="0"/>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audio>
              <p:cMediaNode>
                <p:cTn id="9" fill="hold" display="0">
                  <p:stCondLst>
                    <p:cond delay="indefinite"/>
                  </p:stCondLst>
                  <p:endCondLst>
                    <p:cond evt="onNext" delay="0">
                      <p:tgtEl>
                        <p:sldTgt/>
                      </p:tgtEl>
                    </p:cond>
                    <p:cond evt="onPrev" delay="0">
                      <p:tgtEl>
                        <p:sldTgt/>
                      </p:tgtEl>
                    </p:cond>
                    <p:cond evt="onStopAudio" delay="0">
                      <p:tgtEl>
                        <p:sldTgt/>
                      </p:tgtEl>
                    </p:cond>
                  </p:endCondLst>
                </p:cTn>
                <p:tgtEl>
                  <p:spTgt spid="20487"/>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0"/>
          <p:cNvGrpSpPr>
            <a:grpSpLocks/>
          </p:cNvGrpSpPr>
          <p:nvPr/>
        </p:nvGrpSpPr>
        <p:grpSpPr bwMode="auto">
          <a:xfrm>
            <a:off x="0" y="5905500"/>
            <a:ext cx="4572000" cy="952500"/>
            <a:chOff x="0" y="3720"/>
            <a:chExt cx="2472" cy="600"/>
          </a:xfrm>
        </p:grpSpPr>
        <p:pic>
          <p:nvPicPr>
            <p:cNvPr id="3081" name="Picture 21" descr="Sun-004_02"/>
            <p:cNvPicPr>
              <a:picLocks noChangeAspect="1" noChangeArrowheads="1" noCrop="1"/>
            </p:cNvPicPr>
            <p:nvPr/>
          </p:nvPicPr>
          <p:blipFill>
            <a:blip r:embed="rId3"/>
            <a:srcRect/>
            <a:stretch>
              <a:fillRect/>
            </a:stretch>
          </p:blipFill>
          <p:spPr bwMode="auto">
            <a:xfrm>
              <a:off x="672" y="3720"/>
              <a:ext cx="1800" cy="600"/>
            </a:xfrm>
            <a:prstGeom prst="rect">
              <a:avLst/>
            </a:prstGeom>
            <a:noFill/>
            <a:ln w="9525">
              <a:noFill/>
              <a:miter lim="800000"/>
              <a:headEnd/>
              <a:tailEnd/>
            </a:ln>
          </p:spPr>
        </p:pic>
        <p:pic>
          <p:nvPicPr>
            <p:cNvPr id="3082" name="Picture 22" descr="Sun-008_02"/>
            <p:cNvPicPr>
              <a:picLocks noChangeAspect="1" noChangeArrowheads="1" noCrop="1"/>
            </p:cNvPicPr>
            <p:nvPr/>
          </p:nvPicPr>
          <p:blipFill>
            <a:blip r:embed="rId4"/>
            <a:srcRect/>
            <a:stretch>
              <a:fillRect/>
            </a:stretch>
          </p:blipFill>
          <p:spPr bwMode="auto">
            <a:xfrm>
              <a:off x="0" y="3720"/>
              <a:ext cx="600" cy="600"/>
            </a:xfrm>
            <a:prstGeom prst="rect">
              <a:avLst/>
            </a:prstGeom>
            <a:noFill/>
            <a:ln w="9525">
              <a:noFill/>
              <a:miter lim="800000"/>
              <a:headEnd/>
              <a:tailEnd/>
            </a:ln>
          </p:spPr>
        </p:pic>
      </p:grpSp>
      <p:grpSp>
        <p:nvGrpSpPr>
          <p:cNvPr id="3075" name="Group 23"/>
          <p:cNvGrpSpPr>
            <a:grpSpLocks/>
          </p:cNvGrpSpPr>
          <p:nvPr/>
        </p:nvGrpSpPr>
        <p:grpSpPr bwMode="auto">
          <a:xfrm>
            <a:off x="4572000" y="5905500"/>
            <a:ext cx="4572000" cy="952500"/>
            <a:chOff x="0" y="3720"/>
            <a:chExt cx="2472" cy="600"/>
          </a:xfrm>
        </p:grpSpPr>
        <p:pic>
          <p:nvPicPr>
            <p:cNvPr id="3079" name="Picture 24" descr="Sun-004_02"/>
            <p:cNvPicPr>
              <a:picLocks noChangeAspect="1" noChangeArrowheads="1" noCrop="1"/>
            </p:cNvPicPr>
            <p:nvPr/>
          </p:nvPicPr>
          <p:blipFill>
            <a:blip r:embed="rId3"/>
            <a:srcRect/>
            <a:stretch>
              <a:fillRect/>
            </a:stretch>
          </p:blipFill>
          <p:spPr bwMode="auto">
            <a:xfrm>
              <a:off x="672" y="3720"/>
              <a:ext cx="1800" cy="600"/>
            </a:xfrm>
            <a:prstGeom prst="rect">
              <a:avLst/>
            </a:prstGeom>
            <a:noFill/>
            <a:ln w="9525">
              <a:noFill/>
              <a:miter lim="800000"/>
              <a:headEnd/>
              <a:tailEnd/>
            </a:ln>
          </p:spPr>
        </p:pic>
        <p:pic>
          <p:nvPicPr>
            <p:cNvPr id="3080" name="Picture 25" descr="Sun-008_02"/>
            <p:cNvPicPr>
              <a:picLocks noChangeAspect="1" noChangeArrowheads="1" noCrop="1"/>
            </p:cNvPicPr>
            <p:nvPr/>
          </p:nvPicPr>
          <p:blipFill>
            <a:blip r:embed="rId4"/>
            <a:srcRect/>
            <a:stretch>
              <a:fillRect/>
            </a:stretch>
          </p:blipFill>
          <p:spPr bwMode="auto">
            <a:xfrm>
              <a:off x="0" y="3720"/>
              <a:ext cx="600" cy="600"/>
            </a:xfrm>
            <a:prstGeom prst="rect">
              <a:avLst/>
            </a:prstGeom>
            <a:noFill/>
            <a:ln w="9525">
              <a:noFill/>
              <a:miter lim="800000"/>
              <a:headEnd/>
              <a:tailEnd/>
            </a:ln>
          </p:spPr>
        </p:pic>
      </p:grpSp>
      <p:sp>
        <p:nvSpPr>
          <p:cNvPr id="3083" name="WordArt 11"/>
          <p:cNvSpPr>
            <a:spLocks noChangeArrowheads="1" noChangeShapeType="1" noTextEdit="1"/>
          </p:cNvSpPr>
          <p:nvPr/>
        </p:nvSpPr>
        <p:spPr bwMode="auto">
          <a:xfrm>
            <a:off x="685800" y="2133600"/>
            <a:ext cx="7467600" cy="2590800"/>
          </a:xfrm>
          <a:prstGeom prst="rect">
            <a:avLst/>
          </a:prstGeom>
        </p:spPr>
        <p:txBody>
          <a:bodyPr wrap="none" fromWordArt="1">
            <a:prstTxWarp prst="textTriangle">
              <a:avLst>
                <a:gd name="adj" fmla="val 50000"/>
              </a:avLst>
            </a:prstTxWarp>
            <a:scene3d>
              <a:camera prst="legacyObliqueTopLeft"/>
              <a:lightRig rig="legacyNormal3" dir="r"/>
            </a:scene3d>
            <a:sp3d extrusionH="201600" prstMaterial="legacyMatte">
              <a:extrusionClr>
                <a:srgbClr val="0066CC"/>
              </a:extrusionClr>
            </a:sp3d>
          </a:bodyPr>
          <a:lstStyle/>
          <a:p>
            <a:pPr algn="ctr">
              <a:defRPr/>
            </a:pPr>
            <a:r>
              <a:rPr lang="en-US" sz="3600" b="1" kern="10">
                <a:ln w="9525">
                  <a:round/>
                  <a:headEnd/>
                  <a:tailEnd/>
                </a:ln>
                <a:gradFill rotWithShape="1">
                  <a:gsLst>
                    <a:gs pos="0">
                      <a:schemeClr val="bg1"/>
                    </a:gs>
                    <a:gs pos="50000">
                      <a:srgbClr val="FF0000">
                        <a:alpha val="89999"/>
                      </a:srgbClr>
                    </a:gs>
                    <a:gs pos="100000">
                      <a:schemeClr val="bg1"/>
                    </a:gs>
                  </a:gsLst>
                  <a:lin ang="5400000" scaled="1"/>
                </a:gradFill>
                <a:latin typeface="Arial"/>
              </a:rPr>
              <a:t>         </a:t>
            </a:r>
          </a:p>
        </p:txBody>
      </p:sp>
      <p:pic>
        <p:nvPicPr>
          <p:cNvPr id="3077" name="Picture 12" descr="birds-garland"/>
          <p:cNvPicPr>
            <a:picLocks noChangeAspect="1" noChangeArrowheads="1"/>
          </p:cNvPicPr>
          <p:nvPr/>
        </p:nvPicPr>
        <p:blipFill>
          <a:blip r:embed="rId5"/>
          <a:srcRect/>
          <a:stretch>
            <a:fillRect/>
          </a:stretch>
        </p:blipFill>
        <p:spPr bwMode="auto">
          <a:xfrm>
            <a:off x="47625" y="1323975"/>
            <a:ext cx="4524375" cy="304800"/>
          </a:xfrm>
          <a:prstGeom prst="rect">
            <a:avLst/>
          </a:prstGeom>
          <a:noFill/>
          <a:ln w="9525">
            <a:noFill/>
            <a:miter lim="800000"/>
            <a:headEnd/>
            <a:tailEnd/>
          </a:ln>
        </p:spPr>
      </p:pic>
      <p:pic>
        <p:nvPicPr>
          <p:cNvPr id="3078" name="Picture 13" descr="birds-garland"/>
          <p:cNvPicPr>
            <a:picLocks noChangeAspect="1" noChangeArrowheads="1"/>
          </p:cNvPicPr>
          <p:nvPr/>
        </p:nvPicPr>
        <p:blipFill>
          <a:blip r:embed="rId5"/>
          <a:srcRect/>
          <a:stretch>
            <a:fillRect/>
          </a:stretch>
        </p:blipFill>
        <p:spPr bwMode="auto">
          <a:xfrm>
            <a:off x="4572000" y="1295400"/>
            <a:ext cx="4524375" cy="304800"/>
          </a:xfrm>
          <a:prstGeom prst="rect">
            <a:avLst/>
          </a:prstGeom>
          <a:noFill/>
          <a:ln w="9525">
            <a:noFill/>
            <a:miter lim="800000"/>
            <a:headEnd/>
            <a:tailEnd/>
          </a:ln>
        </p:spPr>
      </p:pic>
    </p:spTree>
  </p:cSld>
  <p:clrMapOvr>
    <a:masterClrMapping/>
  </p:clrMapOvr>
  <p:transition spd="med">
    <p:randomBar dir="vert"/>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nodeType="afterEffect">
                                  <p:stCondLst>
                                    <p:cond delay="0"/>
                                  </p:stCondLst>
                                  <p:childTnLst>
                                    <p:set>
                                      <p:cBhvr>
                                        <p:cTn id="6" dur="1" fill="hold">
                                          <p:stCondLst>
                                            <p:cond delay="0"/>
                                          </p:stCondLst>
                                        </p:cTn>
                                        <p:tgtEl>
                                          <p:spTgt spid="3083"/>
                                        </p:tgtEl>
                                        <p:attrNameLst>
                                          <p:attrName>style.visibility</p:attrName>
                                        </p:attrNameLst>
                                      </p:cBhvr>
                                      <p:to>
                                        <p:strVal val="visible"/>
                                      </p:to>
                                    </p:set>
                                    <p:animEffect transition="in" filter="wedge">
                                      <p:cBhvr>
                                        <p:cTn id="7" dur="2000"/>
                                        <p:tgtEl>
                                          <p:spTgt spid="30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2895600" y="609600"/>
            <a:ext cx="3048000" cy="641350"/>
          </a:xfrm>
          <a:prstGeom prst="rect">
            <a:avLst/>
          </a:prstGeom>
          <a:noFill/>
          <a:ln w="9525">
            <a:noFill/>
            <a:miter lim="800000"/>
            <a:headEnd/>
            <a:tailEnd/>
          </a:ln>
        </p:spPr>
        <p:txBody>
          <a:bodyPr>
            <a:spAutoFit/>
          </a:bodyPr>
          <a:lstStyle/>
          <a:p>
            <a:pPr algn="ctr">
              <a:spcBef>
                <a:spcPct val="50000"/>
              </a:spcBef>
              <a:defRPr/>
            </a:pPr>
            <a:r>
              <a:rPr lang="en-US" sz="3600" b="1" u="sng">
                <a:solidFill>
                  <a:srgbClr val="3333FF"/>
                </a:solidFill>
                <a:effectLst>
                  <a:outerShdw blurRad="38100" dist="38100" dir="2700000" algn="tl">
                    <a:srgbClr val="000000"/>
                  </a:outerShdw>
                </a:effectLst>
                <a:latin typeface="Arial"/>
              </a:rPr>
              <a:t>Đạo </a:t>
            </a:r>
            <a:r>
              <a:rPr lang="vi-VN" sz="3600" b="1" u="sng">
                <a:solidFill>
                  <a:srgbClr val="3333FF"/>
                </a:solidFill>
                <a:effectLst>
                  <a:outerShdw blurRad="38100" dist="38100" dir="2700000" algn="tl">
                    <a:srgbClr val="000000"/>
                  </a:outerShdw>
                </a:effectLst>
                <a:latin typeface="Arial"/>
              </a:rPr>
              <a:t>đ</a:t>
            </a:r>
            <a:r>
              <a:rPr lang="en-US" sz="3600" b="1" u="sng">
                <a:solidFill>
                  <a:srgbClr val="3333FF"/>
                </a:solidFill>
                <a:effectLst>
                  <a:outerShdw blurRad="38100" dist="38100" dir="2700000" algn="tl">
                    <a:srgbClr val="000000"/>
                  </a:outerShdw>
                </a:effectLst>
                <a:latin typeface="Arial"/>
              </a:rPr>
              <a:t>ức </a:t>
            </a:r>
          </a:p>
        </p:txBody>
      </p:sp>
      <p:sp>
        <p:nvSpPr>
          <p:cNvPr id="41990" name="WordArt 6"/>
          <p:cNvSpPr>
            <a:spLocks noChangeArrowheads="1" noChangeShapeType="1" noTextEdit="1"/>
          </p:cNvSpPr>
          <p:nvPr/>
        </p:nvSpPr>
        <p:spPr bwMode="auto">
          <a:xfrm>
            <a:off x="838200" y="1828800"/>
            <a:ext cx="7543800" cy="952500"/>
          </a:xfrm>
          <a:prstGeom prst="rect">
            <a:avLst/>
          </a:prstGeom>
        </p:spPr>
        <p:txBody>
          <a:bodyPr wrap="none" fromWordArt="1">
            <a:prstTxWarp prst="textPlain">
              <a:avLst>
                <a:gd name="adj" fmla="val 50000"/>
              </a:avLst>
            </a:prstTxWarp>
          </a:bodyPr>
          <a:lstStyle/>
          <a:p>
            <a:pPr algn="ctr"/>
            <a:r>
              <a:rPr lang="vi-VN" sz="3600" kern="10">
                <a:ln w="9525">
                  <a:noFill/>
                  <a:round/>
                  <a:headEnd/>
                  <a:tailEnd/>
                </a:ln>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2700000" scaled="1"/>
                </a:gradFill>
                <a:effectLst>
                  <a:outerShdw dist="35921" dir="2700000" algn="ctr" rotWithShape="0">
                    <a:srgbClr val="C0C0C0">
                      <a:alpha val="79999"/>
                    </a:srgbClr>
                  </a:outerShdw>
                </a:effectLst>
                <a:latin typeface="Arial"/>
                <a:cs typeface="Arial"/>
              </a:rPr>
              <a:t>Vượt khó trong học tập</a:t>
            </a:r>
            <a:endParaRPr lang="en-US" sz="3600" kern="10">
              <a:ln w="9525">
                <a:noFill/>
                <a:round/>
                <a:headEnd/>
                <a:tailEnd/>
              </a:ln>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2700000" scaled="1"/>
              </a:gradFill>
              <a:effectLst>
                <a:outerShdw dist="35921" dir="2700000" algn="ctr" rotWithShape="0">
                  <a:srgbClr val="C0C0C0">
                    <a:alpha val="79999"/>
                  </a:srgbClr>
                </a:outerShdw>
              </a:effectLst>
              <a:latin typeface="Arial"/>
              <a:cs typeface="Arial"/>
            </a:endParaRPr>
          </a:p>
        </p:txBody>
      </p:sp>
      <p:pic>
        <p:nvPicPr>
          <p:cNvPr id="4100" name="Picture 8" descr="Easterborder"/>
          <p:cNvPicPr>
            <a:picLocks noChangeAspect="1" noChangeArrowheads="1"/>
          </p:cNvPicPr>
          <p:nvPr/>
        </p:nvPicPr>
        <p:blipFill>
          <a:blip r:embed="rId3"/>
          <a:srcRect/>
          <a:stretch>
            <a:fillRect/>
          </a:stretch>
        </p:blipFill>
        <p:spPr bwMode="auto">
          <a:xfrm>
            <a:off x="1676400" y="5649913"/>
            <a:ext cx="5181600" cy="1208087"/>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41990"/>
                                        </p:tgtEl>
                                        <p:attrNameLst>
                                          <p:attrName>style.visibility</p:attrName>
                                        </p:attrNameLst>
                                      </p:cBhvr>
                                      <p:to>
                                        <p:strVal val="visible"/>
                                      </p:to>
                                    </p:set>
                                    <p:anim calcmode="lin" valueType="num">
                                      <p:cBhvr>
                                        <p:cTn id="7" dur="500" fill="hold"/>
                                        <p:tgtEl>
                                          <p:spTgt spid="41990"/>
                                        </p:tgtEl>
                                        <p:attrNameLst>
                                          <p:attrName>ppt_w</p:attrName>
                                        </p:attrNameLst>
                                      </p:cBhvr>
                                      <p:tavLst>
                                        <p:tav tm="0">
                                          <p:val>
                                            <p:fltVal val="0"/>
                                          </p:val>
                                        </p:tav>
                                        <p:tav tm="100000">
                                          <p:val>
                                            <p:strVal val="#ppt_w"/>
                                          </p:val>
                                        </p:tav>
                                      </p:tavLst>
                                    </p:anim>
                                    <p:anim calcmode="lin" valueType="num">
                                      <p:cBhvr>
                                        <p:cTn id="8" dur="500" fill="hold"/>
                                        <p:tgtEl>
                                          <p:spTgt spid="41990"/>
                                        </p:tgtEl>
                                        <p:attrNameLst>
                                          <p:attrName>ppt_h</p:attrName>
                                        </p:attrNameLst>
                                      </p:cBhvr>
                                      <p:tavLst>
                                        <p:tav tm="0">
                                          <p:val>
                                            <p:fltVal val="0"/>
                                          </p:val>
                                        </p:tav>
                                        <p:tav tm="100000">
                                          <p:val>
                                            <p:strVal val="#ppt_h"/>
                                          </p:val>
                                        </p:tav>
                                      </p:tavLst>
                                    </p:anim>
                                    <p:anim calcmode="lin" valueType="num">
                                      <p:cBhvr>
                                        <p:cTn id="9" dur="500" fill="hold"/>
                                        <p:tgtEl>
                                          <p:spTgt spid="41990"/>
                                        </p:tgtEl>
                                        <p:attrNameLst>
                                          <p:attrName>style.rotation</p:attrName>
                                        </p:attrNameLst>
                                      </p:cBhvr>
                                      <p:tavLst>
                                        <p:tav tm="0">
                                          <p:val>
                                            <p:fltVal val="90"/>
                                          </p:val>
                                        </p:tav>
                                        <p:tav tm="100000">
                                          <p:val>
                                            <p:fltVal val="0"/>
                                          </p:val>
                                        </p:tav>
                                      </p:tavLst>
                                    </p:anim>
                                    <p:animEffect transition="in" filter="fade">
                                      <p:cBhvr>
                                        <p:cTn id="10" dur="500"/>
                                        <p:tgtEl>
                                          <p:spTgt spid="41990"/>
                                        </p:tgtEl>
                                      </p:cBhvr>
                                    </p:animEffect>
                                  </p:childTnLst>
                                  <p:subTnLst>
                                    <p:audio>
                                      <p:cMediaNode>
                                        <p:cTn display="0" masterRel="sameClick">
                                          <p:stCondLst>
                                            <p:cond evt="begin" delay="0">
                                              <p:tn val="5"/>
                                            </p:cond>
                                          </p:stCondLst>
                                          <p:endCondLst>
                                            <p:cond evt="onStopAudio" delay="0">
                                              <p:tgtEl>
                                                <p:sldTgt/>
                                              </p:tgtEl>
                                            </p:cond>
                                          </p:endCondLst>
                                        </p:cTn>
                                        <p:tgtEl>
                                          <p:sndTgt r:embed="rId2" name="suctio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9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endParaRPr lang="en-US" smtClean="0"/>
          </a:p>
        </p:txBody>
      </p:sp>
      <p:pic>
        <p:nvPicPr>
          <p:cNvPr id="5123" name="Picture 3"/>
          <p:cNvPicPr>
            <a:picLocks noGrp="1" noChangeAspect="1" noChangeArrowheads="1"/>
          </p:cNvPicPr>
          <p:nvPr>
            <p:ph type="body" idx="1"/>
          </p:nvPr>
        </p:nvPicPr>
        <p:blipFill>
          <a:blip r:embed="rId2"/>
          <a:srcRect/>
          <a:stretch>
            <a:fillRect/>
          </a:stretch>
        </p:blipFill>
        <p:spPr>
          <a:xfrm>
            <a:off x="533400" y="228600"/>
            <a:ext cx="8229600" cy="6324600"/>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4" descr="Picture1"/>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54275" name="Text Box 5"/>
          <p:cNvSpPr txBox="1">
            <a:spLocks noChangeArrowheads="1"/>
          </p:cNvSpPr>
          <p:nvPr/>
        </p:nvSpPr>
        <p:spPr bwMode="auto">
          <a:xfrm>
            <a:off x="0" y="0"/>
            <a:ext cx="9144000" cy="5262563"/>
          </a:xfrm>
          <a:prstGeom prst="rect">
            <a:avLst/>
          </a:prstGeom>
          <a:noFill/>
          <a:ln w="9525">
            <a:noFill/>
            <a:miter lim="800000"/>
            <a:headEnd/>
            <a:tailEnd/>
          </a:ln>
        </p:spPr>
        <p:txBody>
          <a:bodyPr>
            <a:spAutoFit/>
          </a:bodyPr>
          <a:lstStyle/>
          <a:p>
            <a:pPr>
              <a:spcBef>
                <a:spcPct val="50000"/>
              </a:spcBef>
            </a:pPr>
            <a:r>
              <a:rPr lang="en-US" sz="3600" b="1">
                <a:solidFill>
                  <a:srgbClr val="3333FF"/>
                </a:solidFill>
              </a:rPr>
              <a:t> </a:t>
            </a:r>
            <a:r>
              <a:rPr lang="en-US" sz="2000" b="1">
                <a:solidFill>
                  <a:srgbClr val="3333FF"/>
                </a:solidFill>
              </a:rPr>
              <a:t>…Cô hiệu trưởng trường tiểu học kể với tôi : “Xóm Trại rất nghèo lại xa trường nhất. Nhưng ở đó có em Thảo là học sinh vượt khó, học giỏi tiêu biểu của trường. Nhà Thảo nghèo lắm, bố mẹ lại đau yếu luôn. Thảo phải làm việc nhà giúp cha mẹ, nhưng vẫn cố gắng học tập. Em đã đạt học sinh giỏi suốt những năm lớp 1, lớp 2, lớp 3 nên cả trường ai cũng biết …”</a:t>
            </a:r>
          </a:p>
          <a:p>
            <a:pPr>
              <a:spcBef>
                <a:spcPct val="50000"/>
              </a:spcBef>
            </a:pPr>
            <a:r>
              <a:rPr lang="en-US" sz="2000" b="1">
                <a:solidFill>
                  <a:srgbClr val="3333FF"/>
                </a:solidFill>
              </a:rPr>
              <a:t>     Tan học, tôi theo Thảo về thăm xóm Trại. Thảo dẫn tôi đi hết con đường làng, băng qua một cánh đồng rộng mới nhìn thấy xóm Trại xa tít tắp phía trước bờ sông…Vừa bước theo đôi chân thoăn thoắt của cô bé, tôi vừa tranh thủ hỏi chuyện :</a:t>
            </a:r>
          </a:p>
          <a:p>
            <a:pPr>
              <a:spcBef>
                <a:spcPct val="50000"/>
              </a:spcBef>
            </a:pPr>
            <a:r>
              <a:rPr lang="en-US" sz="2000" b="1">
                <a:solidFill>
                  <a:srgbClr val="3333FF"/>
                </a:solidFill>
              </a:rPr>
              <a:t>  - Đi học xa thế này Thảo có ngại không ?</a:t>
            </a:r>
          </a:p>
          <a:p>
            <a:pPr>
              <a:spcBef>
                <a:spcPct val="50000"/>
              </a:spcBef>
            </a:pPr>
            <a:r>
              <a:rPr lang="en-US" sz="2000" b="1">
                <a:solidFill>
                  <a:srgbClr val="3333FF"/>
                </a:solidFill>
              </a:rPr>
              <a:t>  - Lúc đầu cháu ngại lắm chú ạ, nhất là những hôm trời mưa rét, đường trơn…</a:t>
            </a:r>
          </a:p>
          <a:p>
            <a:pPr>
              <a:spcBef>
                <a:spcPct val="50000"/>
              </a:spcBef>
            </a:pPr>
            <a:r>
              <a:rPr lang="en-US" sz="2000" b="1">
                <a:solidFill>
                  <a:srgbClr val="3333FF"/>
                </a:solidFill>
              </a:rPr>
              <a:t>  - Bận học như thế, cháu làm việc nhà vào lúc nào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4275"/>
                                        </p:tgtEl>
                                        <p:attrNameLst>
                                          <p:attrName>style.visibility</p:attrName>
                                        </p:attrNameLst>
                                      </p:cBhvr>
                                      <p:to>
                                        <p:strVal val="visible"/>
                                      </p:to>
                                    </p:set>
                                    <p:animEffect transition="in" filter="checkerboard(across)">
                                      <p:cBhvr>
                                        <p:cTn id="7" dur="1000"/>
                                        <p:tgtEl>
                                          <p:spTgt spid="542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4" descr="Picture1"/>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56323" name="Text Box 5"/>
          <p:cNvSpPr txBox="1">
            <a:spLocks noChangeArrowheads="1"/>
          </p:cNvSpPr>
          <p:nvPr/>
        </p:nvSpPr>
        <p:spPr bwMode="auto">
          <a:xfrm>
            <a:off x="304800" y="990600"/>
            <a:ext cx="8686800" cy="3416300"/>
          </a:xfrm>
          <a:prstGeom prst="rect">
            <a:avLst/>
          </a:prstGeom>
          <a:noFill/>
          <a:ln w="9525">
            <a:noFill/>
            <a:miter lim="800000"/>
            <a:headEnd/>
            <a:tailEnd/>
          </a:ln>
        </p:spPr>
        <p:txBody>
          <a:bodyPr>
            <a:spAutoFit/>
          </a:bodyPr>
          <a:lstStyle/>
          <a:p>
            <a:pPr>
              <a:spcBef>
                <a:spcPct val="50000"/>
              </a:spcBef>
            </a:pPr>
            <a:r>
              <a:rPr lang="en-US" sz="3600" b="1">
                <a:solidFill>
                  <a:srgbClr val="3333FF"/>
                </a:solidFill>
              </a:rPr>
              <a:t>   - </a:t>
            </a:r>
            <a:r>
              <a:rPr lang="en-US" sz="2000" b="1">
                <a:solidFill>
                  <a:srgbClr val="3333FF"/>
                </a:solidFill>
              </a:rPr>
              <a:t> Dạ, sáng cháu đi học, chiều chăm gà, vịt, tưới rau đỡ bố mẹ.</a:t>
            </a:r>
          </a:p>
          <a:p>
            <a:pPr>
              <a:spcBef>
                <a:spcPct val="50000"/>
              </a:spcBef>
            </a:pPr>
            <a:r>
              <a:rPr lang="en-US" sz="2000" b="1">
                <a:solidFill>
                  <a:srgbClr val="3333FF"/>
                </a:solidFill>
              </a:rPr>
              <a:t>     - Vậy thì cháu học bài vào lúc nào ?</a:t>
            </a:r>
          </a:p>
          <a:p>
            <a:pPr>
              <a:spcBef>
                <a:spcPct val="50000"/>
              </a:spcBef>
            </a:pPr>
            <a:r>
              <a:rPr lang="en-US" sz="2000" b="1">
                <a:solidFill>
                  <a:srgbClr val="3333FF"/>
                </a:solidFill>
              </a:rPr>
              <a:t>     - Ở lớp , cháu tập trung học tập. Chỗ nào không hiểu, cháu hỏi ngay  cô giáo hoặc hỏi các bạn. Buổi tối cháu học bài , làm bài. Sáng cháu dậy sớm xem lại các bài học thuộc.</a:t>
            </a:r>
          </a:p>
          <a:p>
            <a:pPr>
              <a:spcBef>
                <a:spcPct val="50000"/>
              </a:spcBef>
            </a:pPr>
            <a:r>
              <a:rPr lang="en-US" sz="2000" b="1">
                <a:solidFill>
                  <a:srgbClr val="3333FF"/>
                </a:solidFill>
              </a:rPr>
              <a:t>   Tính hồn nhiên nhưng tự tin và dáng vẻ tảo tần của cô bé  khiến tôi vừa thương mến, vừa cảm phục em .</a:t>
            </a:r>
          </a:p>
          <a:p>
            <a:pPr algn="r">
              <a:spcBef>
                <a:spcPct val="50000"/>
              </a:spcBef>
            </a:pPr>
            <a:r>
              <a:rPr lang="en-US" sz="2000" b="1">
                <a:solidFill>
                  <a:srgbClr val="3333FF"/>
                </a:solidFill>
              </a:rPr>
              <a:t>                                              </a:t>
            </a:r>
            <a:r>
              <a:rPr lang="en-US" sz="2000" b="1">
                <a:solidFill>
                  <a:srgbClr val="CC0000"/>
                </a:solidFill>
              </a:rPr>
              <a:t>Theo Mạc Tâm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6323"/>
                                        </p:tgtEl>
                                        <p:attrNameLst>
                                          <p:attrName>style.visibility</p:attrName>
                                        </p:attrNameLst>
                                      </p:cBhvr>
                                      <p:to>
                                        <p:strVal val="visible"/>
                                      </p:to>
                                    </p:set>
                                    <p:animEffect transition="in" filter="checkerboard(across)">
                                      <p:cBhvr>
                                        <p:cTn id="7" dur="1000"/>
                                        <p:tgtEl>
                                          <p:spTgt spid="563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4" descr="Picture1"/>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8195" name="Text Box 5"/>
          <p:cNvSpPr txBox="1">
            <a:spLocks noChangeArrowheads="1"/>
          </p:cNvSpPr>
          <p:nvPr/>
        </p:nvSpPr>
        <p:spPr bwMode="auto">
          <a:xfrm>
            <a:off x="304800" y="990600"/>
            <a:ext cx="8686800" cy="646113"/>
          </a:xfrm>
          <a:prstGeom prst="rect">
            <a:avLst/>
          </a:prstGeom>
          <a:noFill/>
          <a:ln w="9525">
            <a:noFill/>
            <a:miter lim="800000"/>
            <a:headEnd/>
            <a:tailEnd/>
          </a:ln>
        </p:spPr>
        <p:txBody>
          <a:bodyPr>
            <a:spAutoFit/>
          </a:bodyPr>
          <a:lstStyle/>
          <a:p>
            <a:pPr>
              <a:spcBef>
                <a:spcPct val="50000"/>
              </a:spcBef>
            </a:pPr>
            <a:r>
              <a:rPr lang="en-US" sz="3600" b="1">
                <a:solidFill>
                  <a:srgbClr val="3333FF"/>
                </a:solidFill>
              </a:rPr>
              <a:t>   </a:t>
            </a:r>
            <a:endParaRPr lang="en-US" sz="2000" b="1">
              <a:solidFill>
                <a:srgbClr val="CC0000"/>
              </a:solidFill>
            </a:endParaRPr>
          </a:p>
        </p:txBody>
      </p:sp>
      <p:sp>
        <p:nvSpPr>
          <p:cNvPr id="72708" name="Text Box 4"/>
          <p:cNvSpPr txBox="1">
            <a:spLocks noChangeArrowheads="1"/>
          </p:cNvSpPr>
          <p:nvPr/>
        </p:nvSpPr>
        <p:spPr bwMode="auto">
          <a:xfrm>
            <a:off x="228600" y="685800"/>
            <a:ext cx="8305800" cy="954088"/>
          </a:xfrm>
          <a:prstGeom prst="rect">
            <a:avLst/>
          </a:prstGeom>
          <a:noFill/>
          <a:ln w="9525">
            <a:noFill/>
            <a:miter lim="800000"/>
            <a:headEnd/>
            <a:tailEnd/>
          </a:ln>
        </p:spPr>
        <p:txBody>
          <a:bodyPr>
            <a:spAutoFit/>
          </a:bodyPr>
          <a:lstStyle/>
          <a:p>
            <a:r>
              <a:rPr lang="en-US" sz="2800"/>
              <a:t>1/ Thảo đã gặp những khó khăn gì trong học tập và trong cuộc sống hằng ngày ?</a:t>
            </a:r>
          </a:p>
        </p:txBody>
      </p:sp>
      <p:sp>
        <p:nvSpPr>
          <p:cNvPr id="72709" name="Text Box 5"/>
          <p:cNvSpPr txBox="1">
            <a:spLocks noChangeArrowheads="1"/>
          </p:cNvSpPr>
          <p:nvPr/>
        </p:nvSpPr>
        <p:spPr bwMode="auto">
          <a:xfrm>
            <a:off x="152400" y="2057400"/>
            <a:ext cx="7318375" cy="954088"/>
          </a:xfrm>
          <a:prstGeom prst="rect">
            <a:avLst/>
          </a:prstGeom>
          <a:noFill/>
          <a:ln w="9525">
            <a:noFill/>
            <a:miter lim="800000"/>
            <a:headEnd/>
            <a:tailEnd/>
          </a:ln>
        </p:spPr>
        <p:txBody>
          <a:bodyPr wrap="none">
            <a:spAutoFit/>
          </a:bodyPr>
          <a:lstStyle/>
          <a:p>
            <a:r>
              <a:rPr lang="en-US" sz="2800"/>
              <a:t>2/ Trong hoàn cảnh khó khăn như vậy, bằng </a:t>
            </a:r>
          </a:p>
          <a:p>
            <a:r>
              <a:rPr lang="en-US" sz="2800"/>
              <a:t>cách nào Thảo vẫn học tốt ?</a:t>
            </a:r>
          </a:p>
        </p:txBody>
      </p:sp>
      <p:sp>
        <p:nvSpPr>
          <p:cNvPr id="72710" name="Text Box 6"/>
          <p:cNvSpPr txBox="1">
            <a:spLocks noChangeArrowheads="1"/>
          </p:cNvSpPr>
          <p:nvPr/>
        </p:nvSpPr>
        <p:spPr bwMode="auto">
          <a:xfrm>
            <a:off x="228600" y="3429000"/>
            <a:ext cx="7380288" cy="954088"/>
          </a:xfrm>
          <a:prstGeom prst="rect">
            <a:avLst/>
          </a:prstGeom>
          <a:noFill/>
          <a:ln w="9525">
            <a:noFill/>
            <a:miter lim="800000"/>
            <a:headEnd/>
            <a:tailEnd/>
          </a:ln>
        </p:spPr>
        <p:txBody>
          <a:bodyPr wrap="none">
            <a:spAutoFit/>
          </a:bodyPr>
          <a:lstStyle/>
          <a:p>
            <a:r>
              <a:rPr lang="en-US" sz="2800"/>
              <a:t>3/ Nếu ở trong hoàn cảnh khó khăn như bạn </a:t>
            </a:r>
          </a:p>
          <a:p>
            <a:r>
              <a:rPr lang="en-US" sz="2800"/>
              <a:t>Thảo, em sẽ làm gì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270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72709"/>
                                        </p:tgtEl>
                                        <p:attrNameLst>
                                          <p:attrName>style.visibility</p:attrName>
                                        </p:attrNameLst>
                                      </p:cBhvr>
                                      <p:to>
                                        <p:strVal val="visible"/>
                                      </p:to>
                                    </p:set>
                                    <p:animEffect transition="in" filter="blinds(horizontal)">
                                      <p:cBhvr>
                                        <p:cTn id="11" dur="500"/>
                                        <p:tgtEl>
                                          <p:spTgt spid="72709"/>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727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8" grpId="0"/>
      <p:bldP spid="72709" grpId="0"/>
      <p:bldP spid="727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4" descr="Picture1"/>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58371" name="Text Box 5"/>
          <p:cNvSpPr txBox="1">
            <a:spLocks noChangeArrowheads="1"/>
          </p:cNvSpPr>
          <p:nvPr/>
        </p:nvSpPr>
        <p:spPr bwMode="auto">
          <a:xfrm>
            <a:off x="381000" y="1600200"/>
            <a:ext cx="8305800" cy="3540125"/>
          </a:xfrm>
          <a:prstGeom prst="rect">
            <a:avLst/>
          </a:prstGeom>
          <a:noFill/>
          <a:ln w="9525">
            <a:solidFill>
              <a:schemeClr val="accent2"/>
            </a:solidFill>
            <a:miter lim="800000"/>
            <a:headEnd/>
            <a:tailEnd/>
          </a:ln>
        </p:spPr>
        <p:txBody>
          <a:bodyPr>
            <a:spAutoFit/>
          </a:bodyPr>
          <a:lstStyle/>
          <a:p>
            <a:pPr>
              <a:spcBef>
                <a:spcPct val="50000"/>
              </a:spcBef>
            </a:pPr>
            <a:r>
              <a:rPr lang="en-US" sz="3200" b="1">
                <a:solidFill>
                  <a:srgbClr val="3333FF"/>
                </a:solidFill>
              </a:rPr>
              <a:t>    </a:t>
            </a:r>
            <a:r>
              <a:rPr lang="en-US" sz="3200" b="1">
                <a:solidFill>
                  <a:srgbClr val="CC0000"/>
                </a:solidFill>
              </a:rPr>
              <a:t>Trong cuộc sống, mỗi người đều có những khó khăn riêng. Để học tập tốt, chúng ta cần cố gắng  kiên trì vượt qua những khó khăn.</a:t>
            </a:r>
          </a:p>
          <a:p>
            <a:pPr>
              <a:spcBef>
                <a:spcPct val="50000"/>
              </a:spcBef>
            </a:pPr>
            <a:r>
              <a:rPr lang="en-US" sz="3200" b="1">
                <a:solidFill>
                  <a:srgbClr val="3333FF"/>
                </a:solidFill>
              </a:rPr>
              <a:t>                                Có chí thì nên</a:t>
            </a:r>
          </a:p>
          <a:p>
            <a:pPr>
              <a:spcBef>
                <a:spcPct val="50000"/>
              </a:spcBef>
            </a:pPr>
            <a:r>
              <a:rPr lang="en-US" sz="3200" b="1">
                <a:solidFill>
                  <a:srgbClr val="3333FF"/>
                </a:solidFill>
              </a:rPr>
              <a:t>                                     </a:t>
            </a:r>
            <a:r>
              <a:rPr lang="en-US" sz="3200" b="1"/>
              <a:t>Tục ngữ </a:t>
            </a:r>
          </a:p>
        </p:txBody>
      </p:sp>
      <p:sp>
        <p:nvSpPr>
          <p:cNvPr id="9220" name="WordArt 4"/>
          <p:cNvSpPr>
            <a:spLocks noChangeArrowheads="1" noChangeShapeType="1" noTextEdit="1"/>
          </p:cNvSpPr>
          <p:nvPr/>
        </p:nvSpPr>
        <p:spPr bwMode="auto">
          <a:xfrm>
            <a:off x="457200" y="228600"/>
            <a:ext cx="1638300" cy="1177925"/>
          </a:xfrm>
          <a:prstGeom prst="rect">
            <a:avLst/>
          </a:prstGeom>
        </p:spPr>
        <p:txBody>
          <a:bodyPr wrap="none" fromWordArt="1">
            <a:prstTxWarp prst="textSlantUp">
              <a:avLst>
                <a:gd name="adj" fmla="val 32056"/>
              </a:avLst>
            </a:prstTxWarp>
          </a:bodyPr>
          <a:lstStyle/>
          <a:p>
            <a:pPr algn="ctr"/>
            <a:r>
              <a:rPr lang="en-US" sz="28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Ghi nhớ</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8371"/>
                                        </p:tgtEl>
                                        <p:attrNameLst>
                                          <p:attrName>style.visibility</p:attrName>
                                        </p:attrNameLst>
                                      </p:cBhvr>
                                      <p:to>
                                        <p:strVal val="visible"/>
                                      </p:to>
                                    </p:set>
                                    <p:animEffect transition="in" filter="checkerboard(across)">
                                      <p:cBhvr>
                                        <p:cTn id="7" dur="1000"/>
                                        <p:tgtEl>
                                          <p:spTgt spid="583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542</TotalTime>
  <Words>789</Words>
  <Application>Microsoft Office PowerPoint</Application>
  <PresentationFormat>On-screen Show (4:3)</PresentationFormat>
  <Paragraphs>82</Paragraphs>
  <Slides>20</Slides>
  <Notes>0</Notes>
  <HiddenSlides>0</HiddenSlides>
  <MMClips>1</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Default Design</vt:lpstr>
      <vt:lpstr>Trường Tiểu học Thạch Bàn A  Môn Đạo đức 4</vt:lpstr>
      <vt:lpstr>Slide 2</vt:lpstr>
      <vt:lpstr>Slide 3</vt:lpstr>
      <vt:lpstr>Slide 4</vt:lpstr>
      <vt:lpstr>Slide 5</vt:lpstr>
      <vt:lpstr>Slide 6</vt:lpstr>
      <vt:lpstr>Slide 7</vt:lpstr>
      <vt:lpstr>Slide 8</vt:lpstr>
      <vt:lpstr>Slide 9</vt:lpstr>
      <vt:lpstr>Bài:</vt:lpstr>
      <vt:lpstr>Slide 11</vt:lpstr>
      <vt:lpstr>Slide 12</vt:lpstr>
      <vt:lpstr>Slide 13</vt:lpstr>
      <vt:lpstr>Slide 14</vt:lpstr>
      <vt:lpstr>Slide 15</vt:lpstr>
      <vt:lpstr>Slide 16</vt:lpstr>
      <vt:lpstr>Slide 17</vt:lpstr>
      <vt:lpstr>Slide 18</vt:lpstr>
      <vt:lpstr>Slide 19</vt:lpstr>
      <vt:lpstr>Slide 20</vt:lpstr>
    </vt:vector>
  </TitlesOfParts>
  <Company>TNC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TOAN</dc:creator>
  <cp:lastModifiedBy>Admin</cp:lastModifiedBy>
  <cp:revision>132</cp:revision>
  <dcterms:created xsi:type="dcterms:W3CDTF">2008-02-17T17:25:32Z</dcterms:created>
  <dcterms:modified xsi:type="dcterms:W3CDTF">2019-08-09T10:43:43Z</dcterms:modified>
</cp:coreProperties>
</file>