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8" r:id="rId3"/>
    <p:sldId id="259" r:id="rId4"/>
    <p:sldId id="256" r:id="rId5"/>
    <p:sldId id="260" r:id="rId6"/>
    <p:sldId id="261" r:id="rId7"/>
    <p:sldId id="262" r:id="rId8"/>
    <p:sldId id="264" r:id="rId9"/>
    <p:sldId id="265" r:id="rId10"/>
    <p:sldId id="267" r:id="rId11"/>
    <p:sldId id="268" r:id="rId12"/>
    <p:sldId id="271" r:id="rId13"/>
    <p:sldId id="269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2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15748-4B59-4C28-B7C2-D85048AE9C67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84747-395A-4E5E-B686-45840EF3C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DF5D3-40BE-45F7-90E2-784BE4806DC4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2D35-7665-46FE-AB93-13B37449FF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E355A-394F-40B2-A0E5-075E4A8C4B8F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431CF-49A0-4816-912D-3201F2E55B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8DD80-2AD1-4A97-8B7C-448040B08332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B0A95-B0B9-454C-A3A4-8398145D6C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C9BDC-1D2E-44C8-B280-AE465F8336E6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BCF4B-887D-4EE3-A7E8-65B240F482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5535E-FA83-4BFA-9480-788E0E4AC253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C059E-3EDF-41BE-8F0A-03ADF7ACB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B1348-54DF-474E-9ADD-0E5A3F8671B9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EA746-83BC-4E80-A89F-CDB714E56F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97856-6AF9-4961-AF48-13AC054B7C07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3BEED-554E-437D-9B04-E5FAD240EA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F2E94-0301-4C3D-89BB-2F25815C2F17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3141F-7263-401A-A748-5FA07ED95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4F1A9-FD7F-4C30-A0C6-7531D702FE5A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1102B-0AB5-4847-AC18-77E1D14D64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3F250-D771-4270-B632-A36C5EBC9419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0566D-5DC9-4678-81C7-D0D384C04E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0CF8AC-76BD-4B2A-BD2F-14CB7FA36862}" type="datetimeFigureOut">
              <a:rPr lang="en-US"/>
              <a:pPr>
                <a:defRPr/>
              </a:pPr>
              <a:t>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9101A6C-00BD-4239-A38B-9A45A8ED39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sạm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nghênh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lầy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yếm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thoáng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nghênh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chính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du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lịch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Trũi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  <a:endParaRPr lang="en-US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Mùa thu mới chớm nhưng nước đã 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 vắt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, trông thấy cả hòn cuội 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trắng tin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nằm dưới đáy.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cỏ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đen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sạm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nghênh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lầy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ả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kềnh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yếm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Đàn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dầu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thoáng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xăng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nghênh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3848100" y="18669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8039100" y="18669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1333500" y="28575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409700" y="28575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5067300" y="28575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171700" y="33147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5829300" y="33147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5753100" y="33147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543300" y="37719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838700" y="42291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324100" y="47625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2247900" y="47625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4838700" y="52197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762500" y="52197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1943100" y="52197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2933700" y="62103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8267700" y="62103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8343900" y="6210300"/>
            <a:ext cx="457200" cy="762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Câu hỏi 1: Các bạn gái khen Hà thế nào?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Câu hỏi 2: Nghe lời thầy, Tuấn đã làm gì?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itle 2"/>
          <p:cNvSpPr>
            <a:spLocks noGrp="1"/>
          </p:cNvSpPr>
          <p:nvPr>
            <p:ph type="subTitle" idx="1"/>
          </p:nvPr>
        </p:nvSpPr>
        <p:spPr>
          <a:xfrm>
            <a:off x="1676400" y="3048000"/>
            <a:ext cx="6400800" cy="1752600"/>
          </a:xfrm>
        </p:spPr>
        <p:txBody>
          <a:bodyPr/>
          <a:lstStyle/>
          <a:p>
            <a:endParaRPr lang="en-US" sz="540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0" y="1600200"/>
            <a:ext cx="3288336" cy="923330"/>
          </a:xfrm>
          <a:prstGeom prst="rect">
            <a:avLst/>
          </a:prstGeom>
          <a:noFill/>
        </p:spPr>
        <p:txBody>
          <a:bodyPr wrap="none">
            <a:prstTxWarp prst="textChevro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TẬP ĐỌC</a:t>
            </a:r>
          </a:p>
        </p:txBody>
      </p:sp>
      <p:sp>
        <p:nvSpPr>
          <p:cNvPr id="7" name="Rectangle 6"/>
          <p:cNvSpPr/>
          <p:nvPr/>
        </p:nvSpPr>
        <p:spPr>
          <a:xfrm>
            <a:off x="2046500" y="2967335"/>
            <a:ext cx="5647700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cap="all" dirty="0">
                <a:ln w="0"/>
                <a:solidFill>
                  <a:schemeClr val="tx2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TRÊN CHIẾC BÈ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khó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524000"/>
            <a:ext cx="8229600" cy="4525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Trũi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vắt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Săn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sắt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Gọng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vó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Đoạn 1: Từ đầu cho đến băng băng.</a:t>
            </a:r>
          </a:p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Đoạn 2: Đoạn còn lại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Mùa thu mới chớm nhưng nước đã trong vắt, trông thấy cả hòn cuội trắng tin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nằm dưới đáy.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3771900" y="2705100"/>
            <a:ext cx="533400" cy="152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1333500" y="3619500"/>
            <a:ext cx="609600" cy="228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1485900" y="3619500"/>
            <a:ext cx="609600" cy="228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8001000" y="2667000"/>
            <a:ext cx="533400" cy="2286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705600" y="2971800"/>
            <a:ext cx="12954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648200" y="3505200"/>
            <a:ext cx="15240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229600" cy="4525963"/>
          </a:xfrm>
        </p:spPr>
        <p:txBody>
          <a:bodyPr/>
          <a:lstStyle/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Những anh gọng vó đen sạm, gầy và cao, nghênh cặp chân gọng vó đứng trên bãi lầy bái phục nhìn theo chúng tôi.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6057900" y="1790700"/>
            <a:ext cx="533400" cy="152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8267700" y="1790700"/>
            <a:ext cx="533400" cy="152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1333500" y="2857500"/>
            <a:ext cx="533400" cy="152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6896100" y="2857500"/>
            <a:ext cx="533400" cy="152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6743700" y="2857500"/>
            <a:ext cx="533400" cy="1524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4724400" y="2209800"/>
            <a:ext cx="14478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600200" y="3276600"/>
            <a:ext cx="14478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400800" y="2133600"/>
            <a:ext cx="6858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696200" y="2133600"/>
            <a:ext cx="76200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Trũi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Mèn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Trũi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bèo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609600" y="2819400"/>
            <a:ext cx="685800" cy="533400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524000"/>
            <a:ext cx="7924799" cy="487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KIỂM TRA BÀI CŨ&amp;quot;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56&quot;/&gt;&lt;/object&gt;&lt;object type=&quot;3&quot; unique_id=&quot;10007&quot;&gt;&lt;property id=&quot;20148&quot; value=&quot;5&quot;/&gt;&lt;property id=&quot;20300&quot; value=&quot;Slide 6 - &amp;quot;Bài đọc được chia thành 2 đoạn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Luyện đọc từ khó&amp;quot;&quot;/&gt;&lt;property id=&quot;20307&quot; value=&quot;260&quot;/&gt;&lt;/object&gt;&lt;object type=&quot;3&quot; unique_id=&quot;10044&quot;&gt;&lt;property id=&quot;20148&quot; value=&quot;5&quot;/&gt;&lt;property id=&quot;20300&quot; value=&quot;Slide 7 - &amp;quot;Luyện đọc câu&amp;quot;&quot;/&gt;&lt;property id=&quot;20307&quot; value=&quot;262&quot;/&gt;&lt;/object&gt;&lt;object type=&quot;3&quot; unique_id=&quot;10045&quot;&gt;&lt;property id=&quot;20148&quot; value=&quot;5&quot;/&gt;&lt;property id=&quot;20300&quot; value=&quot;Slide 8&quot;/&gt;&lt;property id=&quot;20307&quot; value=&quot;264&quot;/&gt;&lt;/object&gt;&lt;object type=&quot;3&quot; unique_id=&quot;10046&quot;&gt;&lt;property id=&quot;20148&quot; value=&quot;5&quot;/&gt;&lt;property id=&quot;20300&quot; value=&quot;Slide 9 - &amp;quot;Tìm hiểu bài&amp;quot;&quot;/&gt;&lt;property id=&quot;20307&quot; value=&quot;265&quot;/&gt;&lt;/object&gt;&lt;object type=&quot;3&quot; unique_id=&quot;10109&quot;&gt;&lt;property id=&quot;20148&quot; value=&quot;5&quot;/&gt;&lt;property id=&quot;20300&quot; value=&quot;Slide 1&quot;/&gt;&lt;property id=&quot;20307&quot; value=&quot;270&quot;/&gt;&lt;/object&gt;&lt;object type=&quot;3&quot; unique_id=&quot;10110&quot;&gt;&lt;property id=&quot;20148&quot; value=&quot;5&quot;/&gt;&lt;property id=&quot;20300&quot; value=&quot;Slide 10 - &amp;quot;&amp;#x0D;&amp;#x0A;&amp;quot;&quot;/&gt;&lt;property id=&quot;20307&quot; value=&quot;267&quot;/&gt;&lt;/object&gt;&lt;object type=&quot;3&quot; unique_id=&quot;10111&quot;&gt;&lt;property id=&quot;20148&quot; value=&quot;5&quot;/&gt;&lt;property id=&quot;20300&quot; value=&quot;Slide 11 - &amp;quot;Nội dung chính&amp;quot;&quot;/&gt;&lt;property id=&quot;20307&quot; value=&quot;268&quot;/&gt;&lt;/object&gt;&lt;object type=&quot;3&quot; unique_id=&quot;10112&quot;&gt;&lt;property id=&quot;20148&quot; value=&quot;5&quot;/&gt;&lt;property id=&quot;20300&quot; value=&quot;Slide 13&quot;/&gt;&lt;property id=&quot;20307&quot; value=&quot;269&quot;/&gt;&lt;/object&gt;&lt;object type=&quot;3&quot; unique_id=&quot;10128&quot;&gt;&lt;property id=&quot;20148&quot; value=&quot;5&quot;/&gt;&lt;property id=&quot;20300&quot; value=&quot;Slide 12 - &amp;quot;LUYỆN ĐỌC&amp;quot;&quot;/&gt;&lt;property id=&quot;20307&quot; value=&quot;27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677</TotalTime>
  <Words>314</Words>
  <Application>Microsoft Office PowerPoint</Application>
  <PresentationFormat>On-screen Show (4:3)</PresentationFormat>
  <Paragraphs>28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ÔN BÀI CŨ</vt:lpstr>
      <vt:lpstr>PowerPoint Presentation</vt:lpstr>
      <vt:lpstr>PowerPoint Presentation</vt:lpstr>
      <vt:lpstr>Luyện đọc từ khó</vt:lpstr>
      <vt:lpstr>Bài đọc được chia thành 2 đoạn</vt:lpstr>
      <vt:lpstr>Luyện đọc câu</vt:lpstr>
      <vt:lpstr>PowerPoint Presentation</vt:lpstr>
      <vt:lpstr>Tìm hiểu bài</vt:lpstr>
      <vt:lpstr> </vt:lpstr>
      <vt:lpstr>Nội dung chính</vt:lpstr>
      <vt:lpstr>LUYỆN ĐỌC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Windows User</cp:lastModifiedBy>
  <cp:revision>70</cp:revision>
  <dcterms:created xsi:type="dcterms:W3CDTF">2016-09-23T14:31:10Z</dcterms:created>
  <dcterms:modified xsi:type="dcterms:W3CDTF">2018-01-21T02:21:10Z</dcterms:modified>
</cp:coreProperties>
</file>