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9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9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6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CB511-4B1B-45E3-B092-EBDECB4BBD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67F6-B67E-4EC0-AC50-6F38CC88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DieuEmMuonBeat-VA-4523174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VỀ DỰ GIỜ MÔN ÂM NHẠC</a:t>
            </a:r>
          </a:p>
          <a:p>
            <a:pPr algn="ctr">
              <a:defRPr/>
            </a:pPr>
            <a:endParaRPr lang="en-US" sz="32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838" y="5675313"/>
            <a:ext cx="5033962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+mn-lt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Huyền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Trang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tiểu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Thạch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A</a:t>
            </a: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5763"/>
            <a:ext cx="5943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euEmMuonBeat-VA-452317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62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 rot="21427595">
            <a:off x="4092575" y="152400"/>
            <a:ext cx="4365625" cy="18288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</a:p>
        </p:txBody>
      </p:sp>
    </p:spTree>
    <p:extLst>
      <p:ext uri="{BB962C8B-B14F-4D97-AF65-F5344CB8AC3E}">
        <p14:creationId xmlns:p14="http://schemas.microsoft.com/office/powerpoint/2010/main" val="36581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63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2860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25: ÔN BÀI “CON ẾCH ỘP”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NHẠC VÀ LỜI: HOÀNG LÂN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[Karaoke] Nhạc Thiếu Nhi - Con Ếch Ộp - Full (Lớp 1 - Phụ Lục 1) - Hoàng Lân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228598"/>
            <a:ext cx="8610599" cy="57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1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540" y="452735"/>
            <a:ext cx="544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KẾT HỢP GÕ ĐỆM THEO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537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Ếch ếch ộp ộp ! Lúc nhặt lúc thưa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419600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Ếch ộp ộp ộp ! 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429000"/>
            <a:ext cx="753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Trong tiếng mưa nghe nó kêu ếch ếch! Ộp ộp ộp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1030" y="2362200"/>
            <a:ext cx="551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Lộp đà lộp độp ! Trời bắt đầu mưa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6150" y="2895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747" y="18948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V="1">
            <a:off x="5791200" y="1860184"/>
            <a:ext cx="41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900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4946" y="18980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819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9150" y="2895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4750" y="2819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8817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1950" y="3886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9750" y="3886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1550" y="38817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486787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486787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2150" y="3962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0550" y="48723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104</Words>
  <Application>Microsoft Office PowerPoint</Application>
  <PresentationFormat>On-screen Show (4:3)</PresentationFormat>
  <Paragraphs>30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2019-02-28T00:43:29Z</dcterms:created>
  <dcterms:modified xsi:type="dcterms:W3CDTF">2019-02-28T01:53:25Z</dcterms:modified>
</cp:coreProperties>
</file>