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6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FFFFE-6325-423C-AD65-BEACB994C5F1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44700-9FEC-4012-8487-6EEDD9B65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4700-9FEC-4012-8487-6EEDD9B65D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1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5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9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5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5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8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0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9F3B0-A373-4E39-897D-3B30581D32C7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A3100-4BF9-4012-BAA5-4BA70880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4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3.jpg"/><Relationship Id="rId7" Type="http://schemas.openxmlformats.org/officeDocument/2006/relationships/slide" Target="slide10.xml"/><Relationship Id="rId12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slide" Target="slide14.xml"/><Relationship Id="rId5" Type="http://schemas.openxmlformats.org/officeDocument/2006/relationships/image" Target="../media/image15.png"/><Relationship Id="rId10" Type="http://schemas.openxmlformats.org/officeDocument/2006/relationships/slide" Target="slide13.xml"/><Relationship Id="rId4" Type="http://schemas.openxmlformats.org/officeDocument/2006/relationships/image" Target="../media/image14.jpg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533942"/>
            <a:ext cx="8534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QUÍ THẦY CÔ VỀ DỰ GIỜ MÔN ÂM NHẠC LỚP 1C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4495800"/>
            <a:ext cx="556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VIÊN: DƯƠNG HUYỀN TRANG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ieuEmMuonBeat-VA-452317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91" y="6276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436" y="152400"/>
            <a:ext cx="6871855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7150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0" y="6019800"/>
            <a:ext cx="609600" cy="4351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6927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381000"/>
            <a:ext cx="67818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 chia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41148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Đáp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án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: 4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hát</a:t>
            </a:r>
            <a:endParaRPr lang="en-US" sz="4000" dirty="0">
              <a:solidFill>
                <a:srgbClr val="FF0000"/>
              </a:solidFill>
              <a:latin typeface="Times New Romeman"/>
            </a:endParaRP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6172200"/>
            <a:ext cx="4572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9950" y="5562600"/>
            <a:ext cx="784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Đáp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án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Nhạc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sĩ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Hoàng</a:t>
            </a:r>
            <a:r>
              <a:rPr lang="en-US" sz="4000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eman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eman"/>
              </a:rPr>
              <a:t>ân</a:t>
            </a:r>
            <a:endParaRPr lang="en-US" sz="4000" dirty="0">
              <a:solidFill>
                <a:srgbClr val="FF0000"/>
              </a:solidFill>
              <a:latin typeface="Times New Romeman"/>
            </a:endParaRP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6172200"/>
            <a:ext cx="4572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10591"/>
            <a:ext cx="5416550" cy="364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2286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3: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ảnh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nhạc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sĩ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eman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?</a:t>
            </a:r>
            <a:endParaRPr lang="en-US" sz="4000" dirty="0">
              <a:solidFill>
                <a:srgbClr val="0070C0"/>
              </a:solidFill>
              <a:latin typeface="Times New Romeman"/>
            </a:endParaRPr>
          </a:p>
        </p:txBody>
      </p:sp>
    </p:spTree>
    <p:extLst>
      <p:ext uri="{BB962C8B-B14F-4D97-AF65-F5344CB8AC3E}">
        <p14:creationId xmlns:p14="http://schemas.microsoft.com/office/powerpoint/2010/main" val="38247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6096000"/>
            <a:ext cx="4572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1127879"/>
            <a:ext cx="7924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4</a:t>
            </a:r>
            <a:r>
              <a:rPr lang="en-US" sz="3600" dirty="0" smtClean="0">
                <a:solidFill>
                  <a:srgbClr val="0070C0"/>
                </a:solidFill>
                <a:latin typeface="Times New Romeman"/>
              </a:rPr>
              <a:t>: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Điền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thiếu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eman"/>
              </a:rPr>
              <a:t>sau</a:t>
            </a:r>
            <a:r>
              <a:rPr lang="en-US" sz="3600" dirty="0" smtClean="0">
                <a:solidFill>
                  <a:srgbClr val="0070C0"/>
                </a:solidFill>
                <a:latin typeface="Times New Romeman"/>
              </a:rPr>
              <a:t>:</a:t>
            </a:r>
          </a:p>
          <a:p>
            <a:pPr algn="just"/>
            <a:endParaRPr lang="en-US" sz="3200" dirty="0" smtClean="0">
              <a:solidFill>
                <a:srgbClr val="0070C0"/>
              </a:solidFill>
              <a:latin typeface="Times New Romeman"/>
            </a:endParaRPr>
          </a:p>
          <a:p>
            <a:pPr algn="just"/>
            <a:endParaRPr lang="en-US" sz="3200" dirty="0">
              <a:solidFill>
                <a:srgbClr val="0070C0"/>
              </a:solidFill>
              <a:latin typeface="Times New Romeman"/>
            </a:endParaRPr>
          </a:p>
          <a:p>
            <a:pPr algn="just"/>
            <a:endParaRPr lang="en-US" sz="3200" dirty="0" smtClean="0">
              <a:solidFill>
                <a:srgbClr val="0070C0"/>
              </a:solidFill>
              <a:latin typeface="Times New Romeman"/>
            </a:endParaRPr>
          </a:p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eman"/>
              </a:rPr>
              <a:t>       </a:t>
            </a:r>
            <a:r>
              <a:rPr lang="en-US" sz="3600" dirty="0" smtClean="0">
                <a:solidFill>
                  <a:srgbClr val="0070C0"/>
                </a:solidFill>
                <a:latin typeface="Times New Romeman"/>
              </a:rPr>
              <a:t>……</a:t>
            </a:r>
            <a:r>
              <a:rPr lang="en-US" sz="4000" dirty="0" smtClean="0">
                <a:solidFill>
                  <a:srgbClr val="0070C0"/>
                </a:solidFill>
                <a:latin typeface="Times New Romeman"/>
              </a:rPr>
              <a:t>……….nay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lớn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đi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thăm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ông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eman"/>
              </a:rPr>
              <a:t>bà</a:t>
            </a:r>
            <a:r>
              <a:rPr lang="en-US" sz="4000" dirty="0">
                <a:solidFill>
                  <a:srgbClr val="0070C0"/>
                </a:solidFill>
                <a:latin typeface="Times New Romeman"/>
              </a:rPr>
              <a:t>.</a:t>
            </a:r>
          </a:p>
          <a:p>
            <a:endParaRPr lang="en-US" sz="3600" dirty="0">
              <a:latin typeface="Times New Romeman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3581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eman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e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eman"/>
              </a:rPr>
              <a:t>xuân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247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WordArt 154"/>
          <p:cNvSpPr>
            <a:spLocks noChangeArrowheads="1" noChangeShapeType="1" noTextEdit="1"/>
          </p:cNvSpPr>
          <p:nvPr/>
        </p:nvSpPr>
        <p:spPr bwMode="auto">
          <a:xfrm>
            <a:off x="457200" y="2057400"/>
            <a:ext cx="8458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Tiết học đến đây kết thúc.</a:t>
            </a:r>
          </a:p>
          <a:p>
            <a:pPr algn="ctr"/>
            <a:r>
              <a:rPr lang="vi-VN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Chúc các thầy cô giáo và các em học sinh sức khỏe !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8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228600"/>
            <a:ext cx="85344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0800"/>
            <a:ext cx="624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BẠN NHỎ ƠI ! NÉT NHẠC VỪA NGHE NẰM TRONG BÀI HÁT NÀO CHÚNG MÌNH ĐÃ HỌC?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6172200"/>
            <a:ext cx="4942250" cy="523220"/>
          </a:xfrm>
          <a:prstGeom prst="rect">
            <a:avLst/>
          </a:prstGeom>
          <a:noFill/>
          <a:ln>
            <a:solidFill>
              <a:srgbClr val="FF0000">
                <a:alpha val="31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HÁT: SẮP ĐẾN TẾT RỒI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0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LỚP 1 BÀI 6 SẮP ĐẾN TẾT RỒ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917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228600"/>
            <a:ext cx="5485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BÀI: SẮP ĐẾN TẾT RỒI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0291" y="1066800"/>
            <a:ext cx="6506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1752600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4384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3429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38600"/>
            <a:ext cx="3809999" cy="21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777"/>
            <a:ext cx="9753600" cy="7136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4073" y="1981200"/>
            <a:ext cx="6195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926140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775501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724400"/>
            <a:ext cx="83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2399" y="634425"/>
            <a:ext cx="4130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 ĐẾN TẾT RỒI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6400" y="244471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7816" y="2438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2438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33483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616" y="2438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7816" y="33483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74816" y="33483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69816" y="33483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44151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3016" y="433893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816" y="53340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4800" y="4343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8200" y="4343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3800" y="53340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55616" y="53340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1216" y="53340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X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8229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90" y="2895600"/>
            <a:ext cx="2823210" cy="371475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rot="352130">
            <a:off x="1820512" y="2710990"/>
            <a:ext cx="3962400" cy="2362200"/>
          </a:xfrm>
          <a:prstGeom prst="wedgeEllipseCallout">
            <a:avLst>
              <a:gd name="adj1" fmla="val 71198"/>
              <a:gd name="adj2" fmla="val -3150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C000"/>
                </a:solidFill>
              </a:rPr>
              <a:t>V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408275">
            <a:off x="2069894" y="3352800"/>
            <a:ext cx="4358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 VẬN ĐỘNG VỚI TỚ NÀO!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514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886200"/>
            <a:ext cx="4572003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19200"/>
            <a:ext cx="4571999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572001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30" y="3886200"/>
            <a:ext cx="4568370" cy="29972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43000" y="118906"/>
            <a:ext cx="71627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BỨC TRANH BÍ ẨN</a:t>
            </a:r>
            <a:endParaRPr lang="en-US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1233829"/>
            <a:ext cx="4572001" cy="26592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1999" y="1226902"/>
            <a:ext cx="4572001" cy="26592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5630" y="3878942"/>
            <a:ext cx="4572001" cy="2971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" y="3878942"/>
            <a:ext cx="4572001" cy="2979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81200" y="2240312"/>
            <a:ext cx="121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eman"/>
                <a:hlinkClick r:id="rId7" action="ppaction://hlinksldjump"/>
              </a:rPr>
              <a:t>1</a:t>
            </a:r>
            <a:endParaRPr lang="en-US" sz="3600" dirty="0">
              <a:solidFill>
                <a:srgbClr val="FF0000"/>
              </a:solidFill>
              <a:latin typeface="Times New Rome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9400" y="228230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hlinkClick r:id="rId8" action="ppaction://hlinksldjump"/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57400" y="5105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hlinkClick r:id="rId9" action="ppaction://hlinksldjump"/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50182" y="5068669"/>
            <a:ext cx="135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hlinkClick r:id="rId10" action="ppaction://hlinksldjump"/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00088" cy="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456BECE-4FA4-4ADF-AA42-19103A38DCF4}"/>
  <p:tag name="ISPRING_RESOURCE_FOLDER" val="C:\Users\Admin\Documents\TIẾT 14 LƠP 1 SĂP DEN TET ROI\"/>
  <p:tag name="ISPRING_PRESENTATION_PATH" val="C:\Users\Admin\Documents\TIẾT 14 LƠP 1 SĂP DEN TET ROI.pptx"/>
  <p:tag name="ISPRING_PROJECT_FOLDER_UPDATED" val="1"/>
  <p:tag name="ISPRING_SCREEN_RECS_UPDATED" val="C:\Users\Admin\Documents\TIẾT 14 LƠP 1 SĂP DEN TET RO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293</Words>
  <Application>Microsoft Office PowerPoint</Application>
  <PresentationFormat>On-screen Show (4:3)</PresentationFormat>
  <Paragraphs>53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2018-12-03T07:57:03Z</dcterms:created>
  <dcterms:modified xsi:type="dcterms:W3CDTF">2018-12-06T02:03:11Z</dcterms:modified>
</cp:coreProperties>
</file>