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3" r:id="rId2"/>
    <p:sldMasterId id="2147483747" r:id="rId3"/>
  </p:sldMasterIdLst>
  <p:notesMasterIdLst>
    <p:notesMasterId r:id="rId33"/>
  </p:notesMasterIdLst>
  <p:sldIdLst>
    <p:sldId id="322" r:id="rId4"/>
    <p:sldId id="312" r:id="rId5"/>
    <p:sldId id="314" r:id="rId6"/>
    <p:sldId id="258" r:id="rId7"/>
    <p:sldId id="274" r:id="rId8"/>
    <p:sldId id="278" r:id="rId9"/>
    <p:sldId id="279" r:id="rId10"/>
    <p:sldId id="288" r:id="rId11"/>
    <p:sldId id="281" r:id="rId12"/>
    <p:sldId id="280" r:id="rId13"/>
    <p:sldId id="275" r:id="rId14"/>
    <p:sldId id="276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308" r:id="rId24"/>
    <p:sldId id="300" r:id="rId25"/>
    <p:sldId id="315" r:id="rId26"/>
    <p:sldId id="316" r:id="rId27"/>
    <p:sldId id="317" r:id="rId28"/>
    <p:sldId id="318" r:id="rId29"/>
    <p:sldId id="319" r:id="rId30"/>
    <p:sldId id="320" r:id="rId31"/>
    <p:sldId id="321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006699"/>
    <a:srgbClr val="BA94F8"/>
    <a:srgbClr val="FFCCFF"/>
    <a:srgbClr val="CC3300"/>
    <a:srgbClr val="FF00FF"/>
    <a:srgbClr val="66FF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65" autoAdjust="0"/>
    <p:restoredTop sz="89785" autoAdjust="0"/>
  </p:normalViewPr>
  <p:slideViewPr>
    <p:cSldViewPr>
      <p:cViewPr>
        <p:scale>
          <a:sx n="81" d="100"/>
          <a:sy n="81" d="100"/>
        </p:scale>
        <p:origin x="-8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11DAF-6DB8-48E3-9305-C8D37FDA25AE}" type="datetimeFigureOut">
              <a:rPr lang="en-US" smtClean="0"/>
              <a:pPr/>
              <a:t>09/08/2019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EF92D-53A3-454B-BC7C-CD3B211AD2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7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7891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789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89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89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789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89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790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790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790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11F7CA-CC50-4392-8B4E-51A3E2834D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3C15B-88D0-4A56-BAD3-6F380C140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31B36-74E3-4720-B146-71C2625A2A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D2408-CAD7-4B13-BB2E-3CAE8CEA75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B37EA-C922-46B2-BF0E-0B484768FC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A3D32-4302-474C-B041-B9861D052D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BC385-3915-4DB2-9572-E12E0F4BB0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655A8-4144-45E4-905C-D67740E35A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144EA-DFFF-4B2E-9D69-54D05E9C2B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F9B4D-78A2-4CEC-8E48-8476C07CD8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F8186-DF9C-428E-AC71-81B81DF39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29EE4-7C50-4345-B866-BE43D51A06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D7073-8E31-4F60-9F70-4A2C30A082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FD581-79FF-47A9-A759-A3418B44CC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3C818-3DDE-4CF3-950A-A13914FFF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2D76-A8E5-488F-B314-41399ED9B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ABC4-17C0-4011-8C1D-27D2335B7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35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2D76-A8E5-488F-B314-41399ED9B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ABC4-17C0-4011-8C1D-27D2335B7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9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2CEA2-9967-466B-AD1F-9B6F2E12EB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8102A-9CB4-4B56-982A-B25D2D3D9A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02A11-A1B9-4A70-9202-87056EE3C1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17CC3-1A83-4249-A8FD-B2D4BABB8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18D81-CCB5-4032-BB5A-1F159B1449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E548A-DF75-45CC-9C04-6A9F217C82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7E752-6531-4EB1-AD1D-1B269F6D17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A3F1E8FF-57DB-4D65-91CB-427FEB53C7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03754745-0836-417A-8151-880E270A6F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1A32D76-A8E5-488F-B314-41399ED9B29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09/08/2019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830ABC4-17C0-4011-8C1D-27D2335B78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517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HIA%207.xls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hyperlink" Target="CHIA%207.xls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5.wdp"/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12" Type="http://schemas.openxmlformats.org/officeDocument/2006/relationships/image" Target="../media/image2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4.png"/><Relationship Id="rId7" Type="http://schemas.openxmlformats.org/officeDocument/2006/relationships/slide" Target="slide16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Relationship Id="rId6" Type="http://schemas.openxmlformats.org/officeDocument/2006/relationships/slide" Target="slide15.xml"/><Relationship Id="rId5" Type="http://schemas.microsoft.com/office/2007/relationships/hdphoto" Target="../media/hdphoto6.wdp"/><Relationship Id="rId10" Type="http://schemas.openxmlformats.org/officeDocument/2006/relationships/slide" Target="slide19.xml"/><Relationship Id="rId4" Type="http://schemas.openxmlformats.org/officeDocument/2006/relationships/image" Target="../media/image25.png"/><Relationship Id="rId9" Type="http://schemas.openxmlformats.org/officeDocument/2006/relationships/slide" Target="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15" name="Picture 7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8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9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0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7" name="Picture 12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13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4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5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6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7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8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9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" name="Rectangle 18"/>
          <p:cNvSpPr/>
          <p:nvPr/>
        </p:nvSpPr>
        <p:spPr>
          <a:xfrm>
            <a:off x="990600" y="60960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en-US" sz="28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2800" b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THẠCH BÀN A</a:t>
            </a:r>
            <a:endParaRPr lang="en-US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4" descr="red-rose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2171700" cy="6477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914402" y="2075670"/>
            <a:ext cx="770572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Chµo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mõng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c¸c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thÇy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c</a:t>
            </a:r>
            <a:r>
              <a:rPr lang="en-US" sz="4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« </a:t>
            </a:r>
            <a:r>
              <a:rPr lang="en-US" sz="4800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gi¸o 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®</a:t>
            </a:r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Õn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dù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48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giê</a:t>
            </a:r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4800" kern="1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líp</a:t>
            </a:r>
            <a:r>
              <a:rPr lang="en-US" sz="4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</a:t>
            </a:r>
            <a:r>
              <a:rPr lang="en-US" sz="4800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3E</a:t>
            </a:r>
            <a:endParaRPr lang="en-US" sz="4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Time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Time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61075" y="3581400"/>
            <a:ext cx="34364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5400" b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ôn: Toán</a:t>
            </a:r>
            <a:endParaRPr lang="en-US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37893" y="5506466"/>
            <a:ext cx="5258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b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 Nhung</a:t>
            </a:r>
            <a:endParaRPr lang="en-US" sz="32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1981200" y="2209800"/>
            <a:ext cx="5181600" cy="990600"/>
            <a:chOff x="240" y="336"/>
            <a:chExt cx="2160" cy="384"/>
          </a:xfrm>
        </p:grpSpPr>
        <p:sp>
          <p:nvSpPr>
            <p:cNvPr id="92163" name="Rectangle 3"/>
            <p:cNvSpPr>
              <a:spLocks noChangeArrowheads="1"/>
            </p:cNvSpPr>
            <p:nvPr/>
          </p:nvSpPr>
          <p:spPr bwMode="auto">
            <a:xfrm>
              <a:off x="240" y="336"/>
              <a:ext cx="2160" cy="384"/>
            </a:xfrm>
            <a:prstGeom prst="rect">
              <a:avLst/>
            </a:prstGeom>
            <a:gradFill rotWithShape="1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4" name="Oval 4"/>
            <p:cNvSpPr>
              <a:spLocks noChangeArrowheads="1"/>
            </p:cNvSpPr>
            <p:nvPr/>
          </p:nvSpPr>
          <p:spPr bwMode="auto">
            <a:xfrm>
              <a:off x="33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5" name="Oval 5"/>
            <p:cNvSpPr>
              <a:spLocks noChangeArrowheads="1"/>
            </p:cNvSpPr>
            <p:nvPr/>
          </p:nvSpPr>
          <p:spPr bwMode="auto">
            <a:xfrm>
              <a:off x="62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6" name="Oval 6"/>
            <p:cNvSpPr>
              <a:spLocks noChangeArrowheads="1"/>
            </p:cNvSpPr>
            <p:nvPr/>
          </p:nvSpPr>
          <p:spPr bwMode="auto">
            <a:xfrm>
              <a:off x="912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7" name="Oval 7"/>
            <p:cNvSpPr>
              <a:spLocks noChangeArrowheads="1"/>
            </p:cNvSpPr>
            <p:nvPr/>
          </p:nvSpPr>
          <p:spPr bwMode="auto">
            <a:xfrm>
              <a:off x="206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8" name="Oval 8"/>
            <p:cNvSpPr>
              <a:spLocks noChangeArrowheads="1"/>
            </p:cNvSpPr>
            <p:nvPr/>
          </p:nvSpPr>
          <p:spPr bwMode="auto">
            <a:xfrm>
              <a:off x="177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9" name="Oval 9"/>
            <p:cNvSpPr>
              <a:spLocks noChangeArrowheads="1"/>
            </p:cNvSpPr>
            <p:nvPr/>
          </p:nvSpPr>
          <p:spPr bwMode="auto">
            <a:xfrm>
              <a:off x="1488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0" name="Oval 10"/>
            <p:cNvSpPr>
              <a:spLocks noChangeArrowheads="1"/>
            </p:cNvSpPr>
            <p:nvPr/>
          </p:nvSpPr>
          <p:spPr bwMode="auto">
            <a:xfrm>
              <a:off x="1200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171" name="Group 11"/>
          <p:cNvGrpSpPr>
            <a:grpSpLocks/>
          </p:cNvGrpSpPr>
          <p:nvPr/>
        </p:nvGrpSpPr>
        <p:grpSpPr bwMode="auto">
          <a:xfrm>
            <a:off x="1981200" y="228600"/>
            <a:ext cx="5181600" cy="990600"/>
            <a:chOff x="240" y="336"/>
            <a:chExt cx="2160" cy="384"/>
          </a:xfrm>
        </p:grpSpPr>
        <p:sp>
          <p:nvSpPr>
            <p:cNvPr id="92172" name="Rectangle 12"/>
            <p:cNvSpPr>
              <a:spLocks noChangeArrowheads="1"/>
            </p:cNvSpPr>
            <p:nvPr/>
          </p:nvSpPr>
          <p:spPr bwMode="auto">
            <a:xfrm>
              <a:off x="240" y="336"/>
              <a:ext cx="2160" cy="384"/>
            </a:xfrm>
            <a:prstGeom prst="rect">
              <a:avLst/>
            </a:prstGeom>
            <a:gradFill rotWithShape="1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3" name="Oval 13"/>
            <p:cNvSpPr>
              <a:spLocks noChangeArrowheads="1"/>
            </p:cNvSpPr>
            <p:nvPr/>
          </p:nvSpPr>
          <p:spPr bwMode="auto">
            <a:xfrm>
              <a:off x="33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4" name="Oval 14"/>
            <p:cNvSpPr>
              <a:spLocks noChangeArrowheads="1"/>
            </p:cNvSpPr>
            <p:nvPr/>
          </p:nvSpPr>
          <p:spPr bwMode="auto">
            <a:xfrm>
              <a:off x="62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5" name="Oval 15"/>
            <p:cNvSpPr>
              <a:spLocks noChangeArrowheads="1"/>
            </p:cNvSpPr>
            <p:nvPr/>
          </p:nvSpPr>
          <p:spPr bwMode="auto">
            <a:xfrm>
              <a:off x="912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6" name="Oval 16"/>
            <p:cNvSpPr>
              <a:spLocks noChangeArrowheads="1"/>
            </p:cNvSpPr>
            <p:nvPr/>
          </p:nvSpPr>
          <p:spPr bwMode="auto">
            <a:xfrm>
              <a:off x="206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7" name="Oval 17"/>
            <p:cNvSpPr>
              <a:spLocks noChangeArrowheads="1"/>
            </p:cNvSpPr>
            <p:nvPr/>
          </p:nvSpPr>
          <p:spPr bwMode="auto">
            <a:xfrm>
              <a:off x="177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8" name="Oval 18"/>
            <p:cNvSpPr>
              <a:spLocks noChangeArrowheads="1"/>
            </p:cNvSpPr>
            <p:nvPr/>
          </p:nvSpPr>
          <p:spPr bwMode="auto">
            <a:xfrm>
              <a:off x="1488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9" name="Oval 19"/>
            <p:cNvSpPr>
              <a:spLocks noChangeArrowheads="1"/>
            </p:cNvSpPr>
            <p:nvPr/>
          </p:nvSpPr>
          <p:spPr bwMode="auto">
            <a:xfrm>
              <a:off x="1200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180" name="Group 20"/>
          <p:cNvGrpSpPr>
            <a:grpSpLocks/>
          </p:cNvGrpSpPr>
          <p:nvPr/>
        </p:nvGrpSpPr>
        <p:grpSpPr bwMode="auto">
          <a:xfrm>
            <a:off x="1981200" y="1219200"/>
            <a:ext cx="5181600" cy="990600"/>
            <a:chOff x="240" y="336"/>
            <a:chExt cx="2160" cy="384"/>
          </a:xfrm>
        </p:grpSpPr>
        <p:sp>
          <p:nvSpPr>
            <p:cNvPr id="92181" name="Rectangle 21"/>
            <p:cNvSpPr>
              <a:spLocks noChangeArrowheads="1"/>
            </p:cNvSpPr>
            <p:nvPr/>
          </p:nvSpPr>
          <p:spPr bwMode="auto">
            <a:xfrm>
              <a:off x="240" y="336"/>
              <a:ext cx="2160" cy="384"/>
            </a:xfrm>
            <a:prstGeom prst="rect">
              <a:avLst/>
            </a:prstGeom>
            <a:gradFill rotWithShape="1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2" name="Oval 22"/>
            <p:cNvSpPr>
              <a:spLocks noChangeArrowheads="1"/>
            </p:cNvSpPr>
            <p:nvPr/>
          </p:nvSpPr>
          <p:spPr bwMode="auto">
            <a:xfrm>
              <a:off x="33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3" name="Oval 23"/>
            <p:cNvSpPr>
              <a:spLocks noChangeArrowheads="1"/>
            </p:cNvSpPr>
            <p:nvPr/>
          </p:nvSpPr>
          <p:spPr bwMode="auto">
            <a:xfrm>
              <a:off x="62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4" name="Oval 24"/>
            <p:cNvSpPr>
              <a:spLocks noChangeArrowheads="1"/>
            </p:cNvSpPr>
            <p:nvPr/>
          </p:nvSpPr>
          <p:spPr bwMode="auto">
            <a:xfrm>
              <a:off x="912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5" name="Oval 25"/>
            <p:cNvSpPr>
              <a:spLocks noChangeArrowheads="1"/>
            </p:cNvSpPr>
            <p:nvPr/>
          </p:nvSpPr>
          <p:spPr bwMode="auto">
            <a:xfrm>
              <a:off x="206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6" name="Oval 26"/>
            <p:cNvSpPr>
              <a:spLocks noChangeArrowheads="1"/>
            </p:cNvSpPr>
            <p:nvPr/>
          </p:nvSpPr>
          <p:spPr bwMode="auto">
            <a:xfrm>
              <a:off x="177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7" name="Oval 27"/>
            <p:cNvSpPr>
              <a:spLocks noChangeArrowheads="1"/>
            </p:cNvSpPr>
            <p:nvPr/>
          </p:nvSpPr>
          <p:spPr bwMode="auto">
            <a:xfrm>
              <a:off x="1488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8" name="Oval 28"/>
            <p:cNvSpPr>
              <a:spLocks noChangeArrowheads="1"/>
            </p:cNvSpPr>
            <p:nvPr/>
          </p:nvSpPr>
          <p:spPr bwMode="auto">
            <a:xfrm>
              <a:off x="1200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1981200" y="2667000"/>
            <a:ext cx="5181600" cy="990600"/>
            <a:chOff x="240" y="336"/>
            <a:chExt cx="2160" cy="384"/>
          </a:xfrm>
        </p:grpSpPr>
        <p:sp>
          <p:nvSpPr>
            <p:cNvPr id="87043" name="Rectangle 3"/>
            <p:cNvSpPr>
              <a:spLocks noChangeArrowheads="1"/>
            </p:cNvSpPr>
            <p:nvPr/>
          </p:nvSpPr>
          <p:spPr bwMode="auto">
            <a:xfrm>
              <a:off x="240" y="336"/>
              <a:ext cx="2160" cy="384"/>
            </a:xfrm>
            <a:prstGeom prst="rect">
              <a:avLst/>
            </a:prstGeom>
            <a:gradFill rotWithShape="1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4" name="Oval 4"/>
            <p:cNvSpPr>
              <a:spLocks noChangeArrowheads="1"/>
            </p:cNvSpPr>
            <p:nvPr/>
          </p:nvSpPr>
          <p:spPr bwMode="auto">
            <a:xfrm>
              <a:off x="33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5" name="Oval 5"/>
            <p:cNvSpPr>
              <a:spLocks noChangeArrowheads="1"/>
            </p:cNvSpPr>
            <p:nvPr/>
          </p:nvSpPr>
          <p:spPr bwMode="auto">
            <a:xfrm>
              <a:off x="62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6" name="Oval 6"/>
            <p:cNvSpPr>
              <a:spLocks noChangeArrowheads="1"/>
            </p:cNvSpPr>
            <p:nvPr/>
          </p:nvSpPr>
          <p:spPr bwMode="auto">
            <a:xfrm>
              <a:off x="912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Oval 7"/>
            <p:cNvSpPr>
              <a:spLocks noChangeArrowheads="1"/>
            </p:cNvSpPr>
            <p:nvPr/>
          </p:nvSpPr>
          <p:spPr bwMode="auto">
            <a:xfrm>
              <a:off x="206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8" name="Oval 8"/>
            <p:cNvSpPr>
              <a:spLocks noChangeArrowheads="1"/>
            </p:cNvSpPr>
            <p:nvPr/>
          </p:nvSpPr>
          <p:spPr bwMode="auto">
            <a:xfrm>
              <a:off x="177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1488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Oval 10"/>
            <p:cNvSpPr>
              <a:spLocks noChangeArrowheads="1"/>
            </p:cNvSpPr>
            <p:nvPr/>
          </p:nvSpPr>
          <p:spPr bwMode="auto">
            <a:xfrm>
              <a:off x="1200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1981200" y="228600"/>
            <a:ext cx="5181600" cy="990600"/>
            <a:chOff x="240" y="336"/>
            <a:chExt cx="2160" cy="384"/>
          </a:xfrm>
        </p:grpSpPr>
        <p:sp>
          <p:nvSpPr>
            <p:cNvPr id="87052" name="Rectangle 12"/>
            <p:cNvSpPr>
              <a:spLocks noChangeArrowheads="1"/>
            </p:cNvSpPr>
            <p:nvPr/>
          </p:nvSpPr>
          <p:spPr bwMode="auto">
            <a:xfrm>
              <a:off x="240" y="336"/>
              <a:ext cx="2160" cy="384"/>
            </a:xfrm>
            <a:prstGeom prst="rect">
              <a:avLst/>
            </a:prstGeom>
            <a:gradFill rotWithShape="1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Oval 13"/>
            <p:cNvSpPr>
              <a:spLocks noChangeArrowheads="1"/>
            </p:cNvSpPr>
            <p:nvPr/>
          </p:nvSpPr>
          <p:spPr bwMode="auto">
            <a:xfrm>
              <a:off x="33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4" name="Oval 14"/>
            <p:cNvSpPr>
              <a:spLocks noChangeArrowheads="1"/>
            </p:cNvSpPr>
            <p:nvPr/>
          </p:nvSpPr>
          <p:spPr bwMode="auto">
            <a:xfrm>
              <a:off x="62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5" name="Oval 15"/>
            <p:cNvSpPr>
              <a:spLocks noChangeArrowheads="1"/>
            </p:cNvSpPr>
            <p:nvPr/>
          </p:nvSpPr>
          <p:spPr bwMode="auto">
            <a:xfrm>
              <a:off x="912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6" name="Oval 16"/>
            <p:cNvSpPr>
              <a:spLocks noChangeArrowheads="1"/>
            </p:cNvSpPr>
            <p:nvPr/>
          </p:nvSpPr>
          <p:spPr bwMode="auto">
            <a:xfrm>
              <a:off x="206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7" name="Oval 17"/>
            <p:cNvSpPr>
              <a:spLocks noChangeArrowheads="1"/>
            </p:cNvSpPr>
            <p:nvPr/>
          </p:nvSpPr>
          <p:spPr bwMode="auto">
            <a:xfrm>
              <a:off x="177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8" name="Oval 18"/>
            <p:cNvSpPr>
              <a:spLocks noChangeArrowheads="1"/>
            </p:cNvSpPr>
            <p:nvPr/>
          </p:nvSpPr>
          <p:spPr bwMode="auto">
            <a:xfrm>
              <a:off x="1488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9" name="Oval 19"/>
            <p:cNvSpPr>
              <a:spLocks noChangeArrowheads="1"/>
            </p:cNvSpPr>
            <p:nvPr/>
          </p:nvSpPr>
          <p:spPr bwMode="auto">
            <a:xfrm>
              <a:off x="1200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060" name="Group 20"/>
          <p:cNvGrpSpPr>
            <a:grpSpLocks/>
          </p:cNvGrpSpPr>
          <p:nvPr/>
        </p:nvGrpSpPr>
        <p:grpSpPr bwMode="auto">
          <a:xfrm>
            <a:off x="1981200" y="1447800"/>
            <a:ext cx="5181600" cy="990600"/>
            <a:chOff x="240" y="336"/>
            <a:chExt cx="2160" cy="384"/>
          </a:xfrm>
        </p:grpSpPr>
        <p:sp>
          <p:nvSpPr>
            <p:cNvPr id="87061" name="Rectangle 21"/>
            <p:cNvSpPr>
              <a:spLocks noChangeArrowheads="1"/>
            </p:cNvSpPr>
            <p:nvPr/>
          </p:nvSpPr>
          <p:spPr bwMode="auto">
            <a:xfrm>
              <a:off x="240" y="336"/>
              <a:ext cx="2160" cy="384"/>
            </a:xfrm>
            <a:prstGeom prst="rect">
              <a:avLst/>
            </a:prstGeom>
            <a:gradFill rotWithShape="1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2" name="Oval 22"/>
            <p:cNvSpPr>
              <a:spLocks noChangeArrowheads="1"/>
            </p:cNvSpPr>
            <p:nvPr/>
          </p:nvSpPr>
          <p:spPr bwMode="auto">
            <a:xfrm>
              <a:off x="33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3" name="Oval 23"/>
            <p:cNvSpPr>
              <a:spLocks noChangeArrowheads="1"/>
            </p:cNvSpPr>
            <p:nvPr/>
          </p:nvSpPr>
          <p:spPr bwMode="auto">
            <a:xfrm>
              <a:off x="62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4" name="Oval 24"/>
            <p:cNvSpPr>
              <a:spLocks noChangeArrowheads="1"/>
            </p:cNvSpPr>
            <p:nvPr/>
          </p:nvSpPr>
          <p:spPr bwMode="auto">
            <a:xfrm>
              <a:off x="912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Oval 25"/>
            <p:cNvSpPr>
              <a:spLocks noChangeArrowheads="1"/>
            </p:cNvSpPr>
            <p:nvPr/>
          </p:nvSpPr>
          <p:spPr bwMode="auto">
            <a:xfrm>
              <a:off x="206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6" name="Oval 26"/>
            <p:cNvSpPr>
              <a:spLocks noChangeArrowheads="1"/>
            </p:cNvSpPr>
            <p:nvPr/>
          </p:nvSpPr>
          <p:spPr bwMode="auto">
            <a:xfrm>
              <a:off x="177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7" name="Oval 27"/>
            <p:cNvSpPr>
              <a:spLocks noChangeArrowheads="1"/>
            </p:cNvSpPr>
            <p:nvPr/>
          </p:nvSpPr>
          <p:spPr bwMode="auto">
            <a:xfrm>
              <a:off x="1488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8" name="Oval 28"/>
            <p:cNvSpPr>
              <a:spLocks noChangeArrowheads="1"/>
            </p:cNvSpPr>
            <p:nvPr/>
          </p:nvSpPr>
          <p:spPr bwMode="auto">
            <a:xfrm>
              <a:off x="1200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070" name="Text Box 30"/>
          <p:cNvSpPr txBox="1">
            <a:spLocks noChangeArrowheads="1"/>
          </p:cNvSpPr>
          <p:nvPr/>
        </p:nvSpPr>
        <p:spPr bwMode="auto">
          <a:xfrm>
            <a:off x="1676400" y="4343400"/>
            <a:ext cx="525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/>
              <a:t> </a:t>
            </a:r>
            <a:r>
              <a:rPr lang="en-US" sz="6000" b="1" dirty="0">
                <a:solidFill>
                  <a:srgbClr val="FF3300"/>
                </a:solidFill>
              </a:rPr>
              <a:t>21 : 7 =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1981200" y="2667000"/>
            <a:ext cx="5181600" cy="990600"/>
            <a:chOff x="240" y="336"/>
            <a:chExt cx="2160" cy="384"/>
          </a:xfrm>
        </p:grpSpPr>
        <p:sp>
          <p:nvSpPr>
            <p:cNvPr id="88067" name="Rectangle 3"/>
            <p:cNvSpPr>
              <a:spLocks noChangeArrowheads="1"/>
            </p:cNvSpPr>
            <p:nvPr/>
          </p:nvSpPr>
          <p:spPr bwMode="auto">
            <a:xfrm>
              <a:off x="240" y="336"/>
              <a:ext cx="2160" cy="384"/>
            </a:xfrm>
            <a:prstGeom prst="rect">
              <a:avLst/>
            </a:prstGeom>
            <a:gradFill rotWithShape="1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68" name="Oval 4"/>
            <p:cNvSpPr>
              <a:spLocks noChangeArrowheads="1"/>
            </p:cNvSpPr>
            <p:nvPr/>
          </p:nvSpPr>
          <p:spPr bwMode="auto">
            <a:xfrm>
              <a:off x="33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69" name="Oval 5"/>
            <p:cNvSpPr>
              <a:spLocks noChangeArrowheads="1"/>
            </p:cNvSpPr>
            <p:nvPr/>
          </p:nvSpPr>
          <p:spPr bwMode="auto">
            <a:xfrm>
              <a:off x="62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0" name="Oval 6"/>
            <p:cNvSpPr>
              <a:spLocks noChangeArrowheads="1"/>
            </p:cNvSpPr>
            <p:nvPr/>
          </p:nvSpPr>
          <p:spPr bwMode="auto">
            <a:xfrm>
              <a:off x="912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1" name="Oval 7"/>
            <p:cNvSpPr>
              <a:spLocks noChangeArrowheads="1"/>
            </p:cNvSpPr>
            <p:nvPr/>
          </p:nvSpPr>
          <p:spPr bwMode="auto">
            <a:xfrm>
              <a:off x="206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2" name="Oval 8"/>
            <p:cNvSpPr>
              <a:spLocks noChangeArrowheads="1"/>
            </p:cNvSpPr>
            <p:nvPr/>
          </p:nvSpPr>
          <p:spPr bwMode="auto">
            <a:xfrm>
              <a:off x="177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3" name="Oval 9"/>
            <p:cNvSpPr>
              <a:spLocks noChangeArrowheads="1"/>
            </p:cNvSpPr>
            <p:nvPr/>
          </p:nvSpPr>
          <p:spPr bwMode="auto">
            <a:xfrm>
              <a:off x="1488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4" name="Oval 10"/>
            <p:cNvSpPr>
              <a:spLocks noChangeArrowheads="1"/>
            </p:cNvSpPr>
            <p:nvPr/>
          </p:nvSpPr>
          <p:spPr bwMode="auto">
            <a:xfrm>
              <a:off x="1200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8075" name="Group 11"/>
          <p:cNvGrpSpPr>
            <a:grpSpLocks/>
          </p:cNvGrpSpPr>
          <p:nvPr/>
        </p:nvGrpSpPr>
        <p:grpSpPr bwMode="auto">
          <a:xfrm>
            <a:off x="1981200" y="228600"/>
            <a:ext cx="5181600" cy="990600"/>
            <a:chOff x="240" y="336"/>
            <a:chExt cx="2160" cy="384"/>
          </a:xfrm>
        </p:grpSpPr>
        <p:sp>
          <p:nvSpPr>
            <p:cNvPr id="88076" name="Rectangle 12"/>
            <p:cNvSpPr>
              <a:spLocks noChangeArrowheads="1"/>
            </p:cNvSpPr>
            <p:nvPr/>
          </p:nvSpPr>
          <p:spPr bwMode="auto">
            <a:xfrm>
              <a:off x="240" y="336"/>
              <a:ext cx="2160" cy="384"/>
            </a:xfrm>
            <a:prstGeom prst="rect">
              <a:avLst/>
            </a:prstGeom>
            <a:gradFill rotWithShape="1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7" name="Oval 13"/>
            <p:cNvSpPr>
              <a:spLocks noChangeArrowheads="1"/>
            </p:cNvSpPr>
            <p:nvPr/>
          </p:nvSpPr>
          <p:spPr bwMode="auto">
            <a:xfrm>
              <a:off x="33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8" name="Oval 14"/>
            <p:cNvSpPr>
              <a:spLocks noChangeArrowheads="1"/>
            </p:cNvSpPr>
            <p:nvPr/>
          </p:nvSpPr>
          <p:spPr bwMode="auto">
            <a:xfrm>
              <a:off x="62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9" name="Oval 15"/>
            <p:cNvSpPr>
              <a:spLocks noChangeArrowheads="1"/>
            </p:cNvSpPr>
            <p:nvPr/>
          </p:nvSpPr>
          <p:spPr bwMode="auto">
            <a:xfrm>
              <a:off x="912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0" name="Oval 16"/>
            <p:cNvSpPr>
              <a:spLocks noChangeArrowheads="1"/>
            </p:cNvSpPr>
            <p:nvPr/>
          </p:nvSpPr>
          <p:spPr bwMode="auto">
            <a:xfrm>
              <a:off x="206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1" name="Oval 17"/>
            <p:cNvSpPr>
              <a:spLocks noChangeArrowheads="1"/>
            </p:cNvSpPr>
            <p:nvPr/>
          </p:nvSpPr>
          <p:spPr bwMode="auto">
            <a:xfrm>
              <a:off x="177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2" name="Oval 18"/>
            <p:cNvSpPr>
              <a:spLocks noChangeArrowheads="1"/>
            </p:cNvSpPr>
            <p:nvPr/>
          </p:nvSpPr>
          <p:spPr bwMode="auto">
            <a:xfrm>
              <a:off x="1488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3" name="Oval 19"/>
            <p:cNvSpPr>
              <a:spLocks noChangeArrowheads="1"/>
            </p:cNvSpPr>
            <p:nvPr/>
          </p:nvSpPr>
          <p:spPr bwMode="auto">
            <a:xfrm>
              <a:off x="1200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8084" name="Group 20"/>
          <p:cNvGrpSpPr>
            <a:grpSpLocks/>
          </p:cNvGrpSpPr>
          <p:nvPr/>
        </p:nvGrpSpPr>
        <p:grpSpPr bwMode="auto">
          <a:xfrm>
            <a:off x="1981200" y="1447800"/>
            <a:ext cx="5181600" cy="990600"/>
            <a:chOff x="240" y="336"/>
            <a:chExt cx="2160" cy="384"/>
          </a:xfrm>
        </p:grpSpPr>
        <p:sp>
          <p:nvSpPr>
            <p:cNvPr id="88085" name="Rectangle 21"/>
            <p:cNvSpPr>
              <a:spLocks noChangeArrowheads="1"/>
            </p:cNvSpPr>
            <p:nvPr/>
          </p:nvSpPr>
          <p:spPr bwMode="auto">
            <a:xfrm>
              <a:off x="240" y="336"/>
              <a:ext cx="2160" cy="384"/>
            </a:xfrm>
            <a:prstGeom prst="rect">
              <a:avLst/>
            </a:prstGeom>
            <a:gradFill rotWithShape="1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6" name="Oval 22"/>
            <p:cNvSpPr>
              <a:spLocks noChangeArrowheads="1"/>
            </p:cNvSpPr>
            <p:nvPr/>
          </p:nvSpPr>
          <p:spPr bwMode="auto">
            <a:xfrm>
              <a:off x="33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7" name="Oval 23"/>
            <p:cNvSpPr>
              <a:spLocks noChangeArrowheads="1"/>
            </p:cNvSpPr>
            <p:nvPr/>
          </p:nvSpPr>
          <p:spPr bwMode="auto">
            <a:xfrm>
              <a:off x="62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8" name="Oval 24"/>
            <p:cNvSpPr>
              <a:spLocks noChangeArrowheads="1"/>
            </p:cNvSpPr>
            <p:nvPr/>
          </p:nvSpPr>
          <p:spPr bwMode="auto">
            <a:xfrm>
              <a:off x="912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9" name="Oval 25"/>
            <p:cNvSpPr>
              <a:spLocks noChangeArrowheads="1"/>
            </p:cNvSpPr>
            <p:nvPr/>
          </p:nvSpPr>
          <p:spPr bwMode="auto">
            <a:xfrm>
              <a:off x="206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0" name="Oval 26"/>
            <p:cNvSpPr>
              <a:spLocks noChangeArrowheads="1"/>
            </p:cNvSpPr>
            <p:nvPr/>
          </p:nvSpPr>
          <p:spPr bwMode="auto">
            <a:xfrm>
              <a:off x="177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1" name="Oval 27"/>
            <p:cNvSpPr>
              <a:spLocks noChangeArrowheads="1"/>
            </p:cNvSpPr>
            <p:nvPr/>
          </p:nvSpPr>
          <p:spPr bwMode="auto">
            <a:xfrm>
              <a:off x="1488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2" name="Oval 28"/>
            <p:cNvSpPr>
              <a:spLocks noChangeArrowheads="1"/>
            </p:cNvSpPr>
            <p:nvPr/>
          </p:nvSpPr>
          <p:spPr bwMode="auto">
            <a:xfrm>
              <a:off x="1200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094" name="Text Box 30"/>
          <p:cNvSpPr txBox="1">
            <a:spLocks noChangeArrowheads="1"/>
          </p:cNvSpPr>
          <p:nvPr/>
        </p:nvSpPr>
        <p:spPr bwMode="auto">
          <a:xfrm>
            <a:off x="1905000" y="3962400"/>
            <a:ext cx="525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/>
              <a:t> </a:t>
            </a:r>
            <a:r>
              <a:rPr lang="en-US" sz="6000" b="1">
                <a:solidFill>
                  <a:srgbClr val="FF3300"/>
                </a:solidFill>
              </a:rPr>
              <a:t>7 x 3 = 21</a:t>
            </a:r>
          </a:p>
        </p:txBody>
      </p:sp>
      <p:sp>
        <p:nvSpPr>
          <p:cNvPr id="88095" name="Text Box 31"/>
          <p:cNvSpPr txBox="1">
            <a:spLocks noChangeArrowheads="1"/>
          </p:cNvSpPr>
          <p:nvPr/>
        </p:nvSpPr>
        <p:spPr bwMode="auto">
          <a:xfrm>
            <a:off x="1524000" y="5334000"/>
            <a:ext cx="525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/>
              <a:t> </a:t>
            </a:r>
            <a:r>
              <a:rPr lang="en-US" sz="6000" b="1">
                <a:solidFill>
                  <a:srgbClr val="FF3300"/>
                </a:solidFill>
              </a:rPr>
              <a:t>21 : 7 = 3</a:t>
            </a:r>
          </a:p>
        </p:txBody>
      </p:sp>
      <p:pic>
        <p:nvPicPr>
          <p:cNvPr id="88096" name="Picture 32" descr="bearlo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1713" y="4333875"/>
            <a:ext cx="179228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97" name="Picture 33" descr="bearlo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33875"/>
            <a:ext cx="179228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98" name="AutoShape 34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543800" y="4495800"/>
            <a:ext cx="1600200" cy="2209800"/>
          </a:xfrm>
          <a:prstGeom prst="actionButtonHom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533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 CHIA 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1194911"/>
            <a:ext cx="35052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 7      :    7 = 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14      :    7 =     2 </a:t>
            </a:r>
          </a:p>
          <a:p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21      :    7 =     3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28      :    7 = 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35      :    7 = 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42      :    7 = 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49      :    7 = 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56      :    7 = 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63      :    7 = 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70      :    7 = </a:t>
            </a:r>
          </a:p>
          <a:p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5334000" y="12192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410200" y="22098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26670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410200" y="32004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410200" y="36576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410200" y="41910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410200" y="46482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410200" y="51816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410200" y="57150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23906" name="Picture 2" descr="Kết quả hình ảnh cho hình ảnh trang trí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09800" cy="2209800"/>
          </a:xfrm>
          <a:prstGeom prst="rect">
            <a:avLst/>
          </a:prstGeom>
          <a:noFill/>
        </p:spPr>
      </p:pic>
      <p:pic>
        <p:nvPicPr>
          <p:cNvPr id="19" name="Picture 2" descr="Kết quả hình ảnh cho hình ảnh trang trí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934200" y="0"/>
            <a:ext cx="2209800" cy="2209800"/>
          </a:xfrm>
          <a:prstGeom prst="rect">
            <a:avLst/>
          </a:prstGeom>
          <a:noFill/>
        </p:spPr>
      </p:pic>
      <p:pic>
        <p:nvPicPr>
          <p:cNvPr id="20" name="Picture 2" descr="Kết quả hình ảnh cho hình ảnh trang trí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0" y="4648200"/>
            <a:ext cx="2209800" cy="2209800"/>
          </a:xfrm>
          <a:prstGeom prst="rect">
            <a:avLst/>
          </a:prstGeom>
          <a:noFill/>
        </p:spPr>
      </p:pic>
      <p:pic>
        <p:nvPicPr>
          <p:cNvPr id="21" name="Picture 2" descr="Kết quả hình ảnh cho hình ảnh trang trí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634878">
            <a:off x="6882424" y="4596424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572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 NHÂN 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3810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 CHIA 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1194911"/>
            <a:ext cx="35052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  7         :    7 =  1 </a:t>
            </a:r>
          </a:p>
          <a:p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14         :    7 =  2 </a:t>
            </a:r>
          </a:p>
          <a:p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21         :    7 =  3</a:t>
            </a:r>
          </a:p>
          <a:p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28         :    7 =  4</a:t>
            </a:r>
          </a:p>
          <a:p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35         :    7 =  5</a:t>
            </a:r>
          </a:p>
          <a:p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42         :    7 =  6</a:t>
            </a:r>
          </a:p>
          <a:p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49         :    7 =  7</a:t>
            </a:r>
          </a:p>
          <a:p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56         :    7 =  8</a:t>
            </a:r>
          </a:p>
          <a:p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63         :    7 =  9</a:t>
            </a:r>
          </a:p>
          <a:p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70         :    7 =  10</a:t>
            </a:r>
          </a:p>
          <a:p>
            <a:endParaRPr 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b="1" dirty="0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8153400" y="12954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153400" y="27432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153400" y="32766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153400" y="37338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153400" y="41910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153400" y="46482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153400" y="51816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153400" y="57150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295400"/>
            <a:ext cx="2819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7  x   1  =   7 </a:t>
            </a:r>
          </a:p>
          <a:p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7  x   2  = 14</a:t>
            </a:r>
          </a:p>
          <a:p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7  x   3  = 21</a:t>
            </a:r>
          </a:p>
          <a:p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7  x   4  = 28</a:t>
            </a:r>
          </a:p>
          <a:p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7  x   5  = 35</a:t>
            </a:r>
          </a:p>
          <a:p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7  x   6  = 42</a:t>
            </a:r>
          </a:p>
          <a:p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7  x   7  = 49</a:t>
            </a:r>
          </a:p>
          <a:p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7  x   8  = 56</a:t>
            </a:r>
          </a:p>
          <a:p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7  x   9  = 63</a:t>
            </a:r>
          </a:p>
          <a:p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7  x  10 = 70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14300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   7     :    7    =  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14      :    7    =  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21      :    7    =  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28      :    7    =  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35      :    7    =  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42      :    7    =  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ctr"/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49      :    7    =  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56      :    7    =  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algn="ctr"/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63      :    7    =  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algn="ctr"/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70      :    7    =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0"/>
            <a:ext cx="4642015" cy="9144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CHIA 7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91200" y="1752600"/>
            <a:ext cx="7620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791200" y="5562600"/>
            <a:ext cx="7620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791200" y="3962400"/>
            <a:ext cx="7620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791200" y="2819400"/>
            <a:ext cx="7620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91200" y="5029200"/>
            <a:ext cx="7620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2362200"/>
            <a:ext cx="7620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895600" y="4495800"/>
            <a:ext cx="7620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791200" y="1219200"/>
            <a:ext cx="7620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791200" y="2286000"/>
            <a:ext cx="7620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791200" y="3352800"/>
            <a:ext cx="7620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791200" y="4495800"/>
            <a:ext cx="7620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791200" y="6096000"/>
            <a:ext cx="7620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21858" name="Picture 2" descr="Hình ả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3000" cy="2571750"/>
          </a:xfrm>
          <a:prstGeom prst="rect">
            <a:avLst/>
          </a:prstGeom>
          <a:noFill/>
        </p:spPr>
      </p:pic>
      <p:sp>
        <p:nvSpPr>
          <p:cNvPr id="121860" name="AutoShape 4" descr="Hình ảnh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2" descr="Hình ả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001000" y="4286250"/>
            <a:ext cx="11430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752600" y="1905000"/>
            <a:ext cx="6096000" cy="280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Copy of IMAGE00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74388">
            <a:off x="602925" y="861566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Copy of IMAGE00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74388">
            <a:off x="7798125" y="1242566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opy of IMAGE00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74388">
            <a:off x="3955724" y="556768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Copy of IMAGE00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74388">
            <a:off x="450525" y="4138166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Copy of IMAGE00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74388">
            <a:off x="5174924" y="4290568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Text Box 24"/>
          <p:cNvSpPr txBox="1">
            <a:spLocks noChangeArrowheads="1"/>
          </p:cNvSpPr>
          <p:nvPr/>
        </p:nvSpPr>
        <p:spPr bwMode="auto">
          <a:xfrm>
            <a:off x="5867400" y="14478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   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-304800" y="0"/>
            <a:ext cx="251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vi-VN" sz="4000" b="1" u="sng" dirty="0" smtClean="0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1600200" y="152400"/>
            <a:ext cx="5486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</a:rPr>
              <a:t>nhẩm</a:t>
            </a:r>
            <a:r>
              <a:rPr lang="vi-VN" sz="4400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04800" y="1066800"/>
            <a:ext cx="8534400" cy="5638800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40" name="TextBox 39"/>
          <p:cNvSpPr txBox="1"/>
          <p:nvPr/>
        </p:nvSpPr>
        <p:spPr>
          <a:xfrm>
            <a:off x="914400" y="1752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914400" y="15240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  :  7  =  </a:t>
            </a:r>
          </a:p>
          <a:p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 :  7  =  </a:t>
            </a:r>
          </a:p>
          <a:p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  :  7  = 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53000" y="1447800"/>
            <a:ext cx="39858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  :  7  =</a:t>
            </a:r>
          </a:p>
          <a:p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  :  7  =</a:t>
            </a:r>
          </a:p>
          <a:p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 :  7  =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0599" y="4267200"/>
            <a:ext cx="4103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  :  7   =</a:t>
            </a:r>
          </a:p>
          <a:p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  :  7  =</a:t>
            </a:r>
          </a:p>
          <a:p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7  :  7  =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05399" y="4267200"/>
            <a:ext cx="4103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 :  7  =</a:t>
            </a:r>
          </a:p>
          <a:p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 :  6  =</a:t>
            </a:r>
          </a:p>
          <a:p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0 :  7  =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95600" y="1447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71800" y="20574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71800" y="26670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34200" y="14478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62800" y="1981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62800" y="2514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48000" y="4267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48000" y="4800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5334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86600" y="4267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86600" y="4800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86600" y="5410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3" name="Text Box 17"/>
          <p:cNvSpPr txBox="1">
            <a:spLocks noChangeArrowheads="1"/>
          </p:cNvSpPr>
          <p:nvPr/>
        </p:nvSpPr>
        <p:spPr bwMode="auto">
          <a:xfrm>
            <a:off x="-304800" y="0"/>
            <a:ext cx="251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</a:rPr>
              <a:t> 2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334" name="Text Box 39"/>
          <p:cNvSpPr txBox="1">
            <a:spLocks noChangeArrowheads="1"/>
          </p:cNvSpPr>
          <p:nvPr/>
        </p:nvSpPr>
        <p:spPr bwMode="auto">
          <a:xfrm>
            <a:off x="1600200" y="152400"/>
            <a:ext cx="5486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</a:rPr>
              <a:t>nhẩm</a:t>
            </a:r>
            <a:r>
              <a:rPr lang="vi-VN" sz="4400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8" name="Rectangle 38"/>
          <p:cNvSpPr>
            <a:spLocks noChangeArrowheads="1"/>
          </p:cNvSpPr>
          <p:nvPr/>
        </p:nvSpPr>
        <p:spPr bwMode="auto">
          <a:xfrm>
            <a:off x="304800" y="1066800"/>
            <a:ext cx="8534400" cy="5638800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49" name="TextBox 48"/>
          <p:cNvSpPr txBox="1"/>
          <p:nvPr/>
        </p:nvSpPr>
        <p:spPr>
          <a:xfrm>
            <a:off x="914400" y="1752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914400" y="15240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7  x  5 =  </a:t>
            </a:r>
          </a:p>
          <a:p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 :  7  =  </a:t>
            </a:r>
          </a:p>
          <a:p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 :  5  = 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53000" y="1447800"/>
            <a:ext cx="39858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7 x  6  =</a:t>
            </a:r>
          </a:p>
          <a:p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 :  7  =</a:t>
            </a:r>
          </a:p>
          <a:p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 :  6  =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90599" y="4267200"/>
            <a:ext cx="4103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7  x  2 =</a:t>
            </a:r>
          </a:p>
          <a:p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 :  7  =</a:t>
            </a:r>
          </a:p>
          <a:p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 :  2  =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05399" y="4267200"/>
            <a:ext cx="4103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7 x  4  =</a:t>
            </a:r>
          </a:p>
          <a:p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  :  7  =</a:t>
            </a:r>
          </a:p>
          <a:p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  :  4  =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95600" y="1447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24200" y="20574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24200" y="2590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34200" y="14478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42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62800" y="1981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162800" y="2514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48000" y="4267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76600" y="4800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76600" y="5334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86600" y="4267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15200" y="4800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15200" y="5410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3" grpId="0"/>
      <p:bldP spid="12334" grpId="0"/>
      <p:bldP spid="48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3:</a:t>
            </a:r>
            <a:r>
              <a:rPr lang="vi-VN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Có 56 học sinh xếp thành 7 hàng. Hỏi mỗi hàng có bao nhiêu học sinh?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bang ch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3716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</a:p>
          <a:p>
            <a:pPr algn="ctr"/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 hàng: 56 học sinh</a:t>
            </a:r>
          </a:p>
          <a:p>
            <a:pPr algn="ctr"/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hàng: ... 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 sinh?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3505200"/>
            <a:ext cx="5486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ctr"/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hàng có số học sinh là:</a:t>
            </a:r>
          </a:p>
          <a:p>
            <a:pPr algn="ctr"/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56 : 7 = 8 ( học sinh)</a:t>
            </a:r>
          </a:p>
          <a:p>
            <a:pPr algn="r"/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 số: 8 học sinh.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-152400"/>
            <a:ext cx="827722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2770188" y="914400"/>
            <a:ext cx="3962400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TOÁN</a:t>
            </a:r>
          </a:p>
        </p:txBody>
      </p:sp>
      <p:sp>
        <p:nvSpPr>
          <p:cNvPr id="3076" name="WordArt 7"/>
          <p:cNvSpPr>
            <a:spLocks noChangeArrowheads="1" noChangeShapeType="1" noTextEdit="1"/>
          </p:cNvSpPr>
          <p:nvPr/>
        </p:nvSpPr>
        <p:spPr bwMode="auto">
          <a:xfrm>
            <a:off x="2909888" y="4997450"/>
            <a:ext cx="3581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600" b="1" kern="1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ĐỖ THỊ NGUYỆT HƯƠNG</a:t>
            </a:r>
            <a:endParaRPr lang="en-US" sz="1600" b="1" kern="10"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WordArt 7"/>
          <p:cNvSpPr>
            <a:spLocks noChangeArrowheads="1" noChangeShapeType="1" noTextEdit="1"/>
          </p:cNvSpPr>
          <p:nvPr/>
        </p:nvSpPr>
        <p:spPr bwMode="auto">
          <a:xfrm>
            <a:off x="2351088" y="2182813"/>
            <a:ext cx="4800600" cy="1273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CC66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BẢNG </a:t>
            </a:r>
            <a:r>
              <a:rPr lang="en-US" sz="3600" b="1" kern="10" dirty="0" smtClean="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CC66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CHIA </a:t>
            </a:r>
            <a:r>
              <a:rPr lang="en-US" sz="3600" b="1" kern="10" dirty="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CC66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0652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gch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5950"/>
            <a:ext cx="9144000" cy="4972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33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4:</a:t>
            </a:r>
            <a:r>
              <a:rPr lang="vi-VN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Có 56 học sinh xếp thành hàng, mỗi hàng có 7 học sinh. Hỏi xếp được bao nhiêu hàng?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6764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</a:p>
          <a:p>
            <a:pPr algn="ctr"/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 học sinh   : 1 hàng</a:t>
            </a:r>
          </a:p>
          <a:p>
            <a:pPr algn="ctr"/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56 học sinh   :... 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àng?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657600"/>
            <a:ext cx="6705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ctr"/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56 học sinh xếp được số hàng là:</a:t>
            </a:r>
          </a:p>
          <a:p>
            <a:pPr algn="ctr"/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56 : 7 = 8 ( hàng)</a:t>
            </a:r>
          </a:p>
          <a:p>
            <a:pPr algn="r"/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 số: 8 hàng.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3:</a:t>
            </a:r>
          </a:p>
          <a:p>
            <a:pPr algn="ctr"/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</a:p>
          <a:p>
            <a:pPr algn="ctr"/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 hàng: 56 học sinh</a:t>
            </a:r>
          </a:p>
          <a:p>
            <a:pPr algn="ctr"/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hàng: ... 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 sinh?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85800" y="3048000"/>
            <a:ext cx="548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ctr"/>
            <a:r>
              <a:rPr lang="vi-VN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hàng có số học sinh là:</a:t>
            </a:r>
          </a:p>
          <a:p>
            <a:pPr algn="ctr"/>
            <a:r>
              <a:rPr lang="vi-VN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56 : 7 = 8 ( học sinh)</a:t>
            </a:r>
          </a:p>
          <a:p>
            <a:pPr algn="ctr"/>
            <a:r>
              <a:rPr lang="vi-VN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Đáp số: 8 học sinh.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0"/>
            <a:ext cx="5486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4:</a:t>
            </a:r>
          </a:p>
          <a:p>
            <a:pPr algn="ctr"/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</a:p>
          <a:p>
            <a:pPr algn="ctr"/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 học sinh   : 1 hàng</a:t>
            </a:r>
          </a:p>
          <a:p>
            <a:pPr algn="ctr"/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56 học sinh   :... 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àng?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3048000"/>
            <a:ext cx="670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ctr"/>
            <a:r>
              <a:rPr lang="vi-VN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56 học sinh xếp được số hàng là:</a:t>
            </a:r>
          </a:p>
          <a:p>
            <a:pPr algn="ctr"/>
            <a:r>
              <a:rPr lang="vi-VN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56 : 7 = 8 ( hàng)</a:t>
            </a:r>
          </a:p>
          <a:p>
            <a:pPr algn="ctr"/>
            <a:r>
              <a:rPr lang="vi-VN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Đáp số: 8 hàng.</a:t>
            </a:r>
            <a:endParaRPr lang="vi-VN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/>
          </a:p>
        </p:txBody>
      </p:sp>
      <p:cxnSp>
        <p:nvCxnSpPr>
          <p:cNvPr id="9" name="Straight Connector 8"/>
          <p:cNvCxnSpPr/>
          <p:nvPr/>
        </p:nvCxnSpPr>
        <p:spPr bwMode="auto">
          <a:xfrm rot="5400000">
            <a:off x="990600" y="3429000"/>
            <a:ext cx="6858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19" descr="POINTS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077200" y="5936932"/>
            <a:ext cx="914400" cy="92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POINTS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5936932"/>
            <a:ext cx="914400" cy="92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524000" y="1676400"/>
            <a:ext cx="670560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US" sz="60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</a:p>
          <a:p>
            <a:pPr algn="ctr">
              <a:defRPr/>
            </a:pPr>
            <a:r>
              <a:rPr lang="en-US" sz="60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000" b="1" dirty="0" err="1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60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000" b="1" dirty="0" err="1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vi-VN" sz="60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80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2" name="Picture 2" descr="BARRES DE SEPAR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066800"/>
            <a:ext cx="4135582" cy="2057400"/>
          </a:xfrm>
          <a:prstGeom prst="rect">
            <a:avLst/>
          </a:prstGeom>
          <a:noFill/>
        </p:spPr>
      </p:pic>
      <p:pic>
        <p:nvPicPr>
          <p:cNvPr id="66" name="Picture 33" descr="bearlo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33875"/>
            <a:ext cx="179228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AutoShape 34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543800" y="4495800"/>
            <a:ext cx="1600200" cy="2209800"/>
          </a:xfrm>
          <a:prstGeom prst="actionButtonHom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8" name="Picture 33" descr="bearlo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1712" y="4333875"/>
            <a:ext cx="179228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Copy of IMAGE00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74388">
            <a:off x="602924" y="1242567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Copy of IMAGE00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74388">
            <a:off x="3727125" y="404366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Copy of IMAGE00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74388">
            <a:off x="7537123" y="480566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6520" y="2181761"/>
            <a:ext cx="4120480" cy="13234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40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4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2419657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343" y="4924567"/>
            <a:ext cx="2419657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0" b="100000" l="1667" r="100000">
                        <a14:foregroundMark x1="65333" y1="17822" x2="78667" y2="25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79" y="3638726"/>
            <a:ext cx="1324238" cy="1114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863" l="98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760" y="3606695"/>
            <a:ext cx="1283906" cy="1317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863" l="98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685" y="152400"/>
            <a:ext cx="1007846" cy="10345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970" b="100000" l="1667" r="100000">
                        <a14:foregroundMark x1="65333" y1="17822" x2="78667" y2="25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51" y="495205"/>
            <a:ext cx="1856073" cy="15621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89863" l="98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398" y="152400"/>
            <a:ext cx="875104" cy="89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1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6934200" cy="624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0" b="100000" l="1667" r="100000">
                        <a14:foregroundMark x1="65333" y1="17822" x2="78667" y2="25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114098"/>
            <a:ext cx="1524000" cy="1086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0" b="100000" l="1667" r="100000">
                        <a14:foregroundMark x1="65333" y1="17822" x2="78667" y2="25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75751"/>
            <a:ext cx="1524000" cy="1086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0" b="100000" l="1667" r="100000">
                        <a14:foregroundMark x1="65333" y1="17822" x2="78667" y2="25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861551"/>
            <a:ext cx="1524000" cy="1086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0" b="100000" l="1667" r="100000">
                        <a14:foregroundMark x1="65333" y1="17822" x2="78667" y2="25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307" y="794751"/>
            <a:ext cx="1524000" cy="1086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0" b="100000" l="1667" r="100000">
                        <a14:foregroundMark x1="65333" y1="17822" x2="78667" y2="25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80551"/>
            <a:ext cx="1524000" cy="10863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8274" y="142049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Calibri"/>
                <a:hlinkClick r:id="rId6" action="ppaction://hlinksldjump"/>
              </a:rPr>
              <a:t>1</a:t>
            </a:r>
            <a:endParaRPr lang="en-US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97907" y="107637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Calibri"/>
                <a:hlinkClick r:id="rId7" action="ppaction://hlinksldjump"/>
              </a:rPr>
              <a:t>2</a:t>
            </a:r>
            <a:endParaRPr lang="en-US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5876" y="2080151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Calibri"/>
                <a:hlinkClick r:id="rId8" action="ppaction://hlinksldjump"/>
              </a:rPr>
              <a:t>3</a:t>
            </a:r>
            <a:endParaRPr lang="en-US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23723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Calibri"/>
                <a:hlinkClick r:id="rId9" action="ppaction://hlinksldjump"/>
              </a:rPr>
              <a:t>4</a:t>
            </a:r>
            <a:endParaRPr lang="en-US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1730015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Calibri"/>
                <a:hlinkClick r:id="rId10" action="ppaction://hlinksldjump"/>
              </a:rPr>
              <a:t>5</a:t>
            </a:r>
            <a:endParaRPr lang="en-US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7-Point Star 33"/>
          <p:cNvSpPr/>
          <p:nvPr/>
        </p:nvSpPr>
        <p:spPr>
          <a:xfrm>
            <a:off x="1752600" y="5401441"/>
            <a:ext cx="1371600" cy="1447800"/>
          </a:xfrm>
          <a:prstGeom prst="star7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ube 49"/>
          <p:cNvSpPr/>
          <p:nvPr/>
        </p:nvSpPr>
        <p:spPr>
          <a:xfrm>
            <a:off x="8529" y="5690755"/>
            <a:ext cx="1143000" cy="1167245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  A</a:t>
            </a:r>
            <a:endParaRPr lang="en-US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7-Point Star 50"/>
          <p:cNvSpPr/>
          <p:nvPr/>
        </p:nvSpPr>
        <p:spPr>
          <a:xfrm>
            <a:off x="1735540" y="5410200"/>
            <a:ext cx="1371600" cy="1447800"/>
          </a:xfrm>
          <a:prstGeom prst="star7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7-Point Star 51"/>
          <p:cNvSpPr/>
          <p:nvPr/>
        </p:nvSpPr>
        <p:spPr>
          <a:xfrm>
            <a:off x="1726442" y="5410200"/>
            <a:ext cx="1371600" cy="1447800"/>
          </a:xfrm>
          <a:prstGeom prst="star7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7-Point Star 52"/>
          <p:cNvSpPr/>
          <p:nvPr/>
        </p:nvSpPr>
        <p:spPr>
          <a:xfrm>
            <a:off x="1735540" y="5410200"/>
            <a:ext cx="1371600" cy="1447800"/>
          </a:xfrm>
          <a:prstGeom prst="star7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7-Point Star 54"/>
          <p:cNvSpPr/>
          <p:nvPr/>
        </p:nvSpPr>
        <p:spPr>
          <a:xfrm>
            <a:off x="6309814" y="5410200"/>
            <a:ext cx="1371600" cy="1447800"/>
          </a:xfrm>
          <a:prstGeom prst="star7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be 55"/>
          <p:cNvSpPr/>
          <p:nvPr/>
        </p:nvSpPr>
        <p:spPr>
          <a:xfrm>
            <a:off x="8001000" y="5705477"/>
            <a:ext cx="1143000" cy="1167245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  </a:t>
            </a:r>
            <a:r>
              <a:rPr lang="vi-VN" sz="2800" b="1" dirty="0" smtClean="0">
                <a:solidFill>
                  <a:srgbClr val="FF0066"/>
                </a:solidFill>
                <a:cs typeface="Arial" panose="020B0604020202020204" pitchFamily="34" charset="0"/>
              </a:rPr>
              <a:t>B</a:t>
            </a:r>
            <a:endParaRPr lang="en-US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7-Point Star 56"/>
          <p:cNvSpPr/>
          <p:nvPr/>
        </p:nvSpPr>
        <p:spPr>
          <a:xfrm>
            <a:off x="6324600" y="5424922"/>
            <a:ext cx="1371600" cy="1447800"/>
          </a:xfrm>
          <a:prstGeom prst="star7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7-Point Star 57"/>
          <p:cNvSpPr/>
          <p:nvPr/>
        </p:nvSpPr>
        <p:spPr>
          <a:xfrm>
            <a:off x="6324600" y="5424922"/>
            <a:ext cx="1371600" cy="1447800"/>
          </a:xfrm>
          <a:prstGeom prst="star7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7-Point Star 58"/>
          <p:cNvSpPr/>
          <p:nvPr/>
        </p:nvSpPr>
        <p:spPr>
          <a:xfrm>
            <a:off x="6324600" y="5410200"/>
            <a:ext cx="1371600" cy="1447800"/>
          </a:xfrm>
          <a:prstGeom prst="star7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91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51" grpId="0" animBg="1"/>
      <p:bldP spid="52" grpId="0" animBg="1"/>
      <p:bldP spid="53" grpId="0" animBg="1"/>
      <p:bldP spid="57" grpId="0" animBg="1"/>
      <p:bldP spid="58" grpId="0" animBg="1"/>
      <p:bldP spid="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524000"/>
            <a:ext cx="441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: 7 = 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: 7 = 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: 7 = 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: 7 = ?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2463225"/>
            <a:ext cx="457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2996625"/>
            <a:ext cx="457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3505200"/>
            <a:ext cx="457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3987225"/>
            <a:ext cx="457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0" y="6172200"/>
            <a:ext cx="1143000" cy="685800"/>
          </a:xfrm>
          <a:prstGeom prst="actionButtonHom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438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81400" y="1519297"/>
            <a:ext cx="487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: 7 = 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: 7 = 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: 7 = 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: 7 = 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2463225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2971800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3453825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3962400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0" y="6172200"/>
            <a:ext cx="1143000" cy="685800"/>
          </a:xfrm>
          <a:prstGeom prst="actionButtonHom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466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0" y="6172200"/>
            <a:ext cx="1143000" cy="685800"/>
          </a:xfrm>
          <a:prstGeom prst="actionButtonHom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1524000"/>
            <a:ext cx="5257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: 7 = 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: 7 = 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: 7 = 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: 7 = 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2514600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2971800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3505200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3987225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776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0" y="6172200"/>
            <a:ext cx="1143000" cy="685800"/>
          </a:xfrm>
          <a:prstGeom prst="actionButtonHom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60" y="1447800"/>
            <a:ext cx="47073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= 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: 7 = 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: 7 = 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: 7 = 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2397261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2895600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1716" y="3377625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3886200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0387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0" y="6172200"/>
            <a:ext cx="1143000" cy="685800"/>
          </a:xfrm>
          <a:prstGeom prst="actionButtonHom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1371600"/>
            <a:ext cx="487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: 7 = 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: 7 = 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: 7 = ?	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: 7 = 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2362200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2844225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3301425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3810000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046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WordArt 10"/>
          <p:cNvSpPr>
            <a:spLocks noChangeArrowheads="1" noChangeShapeType="1" noTextEdit="1"/>
          </p:cNvSpPr>
          <p:nvPr/>
        </p:nvSpPr>
        <p:spPr bwMode="auto">
          <a:xfrm>
            <a:off x="1219200" y="1600200"/>
            <a:ext cx="6781800" cy="16541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41833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2133600" y="4648200"/>
            <a:ext cx="525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/>
              <a:t> </a:t>
            </a:r>
            <a:r>
              <a:rPr lang="en-US" sz="6000" b="1" dirty="0">
                <a:solidFill>
                  <a:srgbClr val="FF3300"/>
                </a:solidFill>
              </a:rPr>
              <a:t>7 x 2 = 14</a:t>
            </a:r>
          </a:p>
        </p:txBody>
      </p:sp>
      <p:grpSp>
        <p:nvGrpSpPr>
          <p:cNvPr id="22561" name="Group 33"/>
          <p:cNvGrpSpPr>
            <a:grpSpLocks/>
          </p:cNvGrpSpPr>
          <p:nvPr/>
        </p:nvGrpSpPr>
        <p:grpSpPr bwMode="auto">
          <a:xfrm>
            <a:off x="1981200" y="3276600"/>
            <a:ext cx="5181600" cy="990600"/>
            <a:chOff x="240" y="336"/>
            <a:chExt cx="2160" cy="384"/>
          </a:xfrm>
        </p:grpSpPr>
        <p:sp>
          <p:nvSpPr>
            <p:cNvPr id="22562" name="Rectangle 34"/>
            <p:cNvSpPr>
              <a:spLocks noChangeArrowheads="1"/>
            </p:cNvSpPr>
            <p:nvPr/>
          </p:nvSpPr>
          <p:spPr bwMode="auto">
            <a:xfrm>
              <a:off x="240" y="336"/>
              <a:ext cx="2160" cy="384"/>
            </a:xfrm>
            <a:prstGeom prst="rect">
              <a:avLst/>
            </a:prstGeom>
            <a:gradFill rotWithShape="1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auto">
            <a:xfrm>
              <a:off x="33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auto">
            <a:xfrm>
              <a:off x="62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auto">
            <a:xfrm>
              <a:off x="912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auto">
            <a:xfrm>
              <a:off x="206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auto">
            <a:xfrm>
              <a:off x="177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auto">
            <a:xfrm>
              <a:off x="1488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auto">
            <a:xfrm>
              <a:off x="1200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1981200" y="1981200"/>
            <a:ext cx="5181600" cy="990600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72" name="Oval 44"/>
          <p:cNvSpPr>
            <a:spLocks noChangeArrowheads="1"/>
          </p:cNvSpPr>
          <p:nvPr/>
        </p:nvSpPr>
        <p:spPr bwMode="auto">
          <a:xfrm>
            <a:off x="2133600" y="2133600"/>
            <a:ext cx="576262" cy="6191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73" name="Oval 45"/>
          <p:cNvSpPr>
            <a:spLocks noChangeArrowheads="1"/>
          </p:cNvSpPr>
          <p:nvPr/>
        </p:nvSpPr>
        <p:spPr bwMode="auto">
          <a:xfrm>
            <a:off x="2895600" y="2133600"/>
            <a:ext cx="576263" cy="6191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74" name="Oval 46"/>
          <p:cNvSpPr>
            <a:spLocks noChangeArrowheads="1"/>
          </p:cNvSpPr>
          <p:nvPr/>
        </p:nvSpPr>
        <p:spPr bwMode="auto">
          <a:xfrm>
            <a:off x="3581400" y="2133600"/>
            <a:ext cx="576262" cy="6191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75" name="Oval 47"/>
          <p:cNvSpPr>
            <a:spLocks noChangeArrowheads="1"/>
          </p:cNvSpPr>
          <p:nvPr/>
        </p:nvSpPr>
        <p:spPr bwMode="auto">
          <a:xfrm>
            <a:off x="6400800" y="2133600"/>
            <a:ext cx="576263" cy="6191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76" name="Oval 48"/>
          <p:cNvSpPr>
            <a:spLocks noChangeArrowheads="1"/>
          </p:cNvSpPr>
          <p:nvPr/>
        </p:nvSpPr>
        <p:spPr bwMode="auto">
          <a:xfrm>
            <a:off x="5715000" y="2133600"/>
            <a:ext cx="576262" cy="6191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77" name="Oval 49"/>
          <p:cNvSpPr>
            <a:spLocks noChangeArrowheads="1"/>
          </p:cNvSpPr>
          <p:nvPr/>
        </p:nvSpPr>
        <p:spPr bwMode="auto">
          <a:xfrm>
            <a:off x="4953000" y="2133600"/>
            <a:ext cx="576263" cy="6191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78" name="Oval 50"/>
          <p:cNvSpPr>
            <a:spLocks noChangeArrowheads="1"/>
          </p:cNvSpPr>
          <p:nvPr/>
        </p:nvSpPr>
        <p:spPr bwMode="auto">
          <a:xfrm>
            <a:off x="4267200" y="2133600"/>
            <a:ext cx="574675" cy="6191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7200" y="4572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Toán </a:t>
            </a: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 chia 7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9" grpId="0"/>
      <p:bldP spid="22571" grpId="0" animBg="1"/>
      <p:bldP spid="22572" grpId="0" animBg="1"/>
      <p:bldP spid="22573" grpId="0" animBg="1"/>
      <p:bldP spid="22574" grpId="0" animBg="1"/>
      <p:bldP spid="22575" grpId="0" animBg="1"/>
      <p:bldP spid="22576" grpId="0" animBg="1"/>
      <p:bldP spid="22577" grpId="0" animBg="1"/>
      <p:bldP spid="225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46" name="Rectangle 30"/>
          <p:cNvSpPr>
            <a:spLocks noChangeArrowheads="1"/>
          </p:cNvSpPr>
          <p:nvPr/>
        </p:nvSpPr>
        <p:spPr bwMode="auto">
          <a:xfrm>
            <a:off x="1981200" y="2133600"/>
            <a:ext cx="5181600" cy="990600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47" name="Oval 31"/>
          <p:cNvSpPr>
            <a:spLocks noChangeArrowheads="1"/>
          </p:cNvSpPr>
          <p:nvPr/>
        </p:nvSpPr>
        <p:spPr bwMode="auto">
          <a:xfrm>
            <a:off x="2211493" y="2257425"/>
            <a:ext cx="575733" cy="6191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48" name="Oval 32"/>
          <p:cNvSpPr>
            <a:spLocks noChangeArrowheads="1"/>
          </p:cNvSpPr>
          <p:nvPr/>
        </p:nvSpPr>
        <p:spPr bwMode="auto">
          <a:xfrm>
            <a:off x="2902373" y="2257425"/>
            <a:ext cx="575733" cy="6191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49" name="Oval 33"/>
          <p:cNvSpPr>
            <a:spLocks noChangeArrowheads="1"/>
          </p:cNvSpPr>
          <p:nvPr/>
        </p:nvSpPr>
        <p:spPr bwMode="auto">
          <a:xfrm>
            <a:off x="3593253" y="2257425"/>
            <a:ext cx="575733" cy="6191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50" name="Oval 34"/>
          <p:cNvSpPr>
            <a:spLocks noChangeArrowheads="1"/>
          </p:cNvSpPr>
          <p:nvPr/>
        </p:nvSpPr>
        <p:spPr bwMode="auto">
          <a:xfrm>
            <a:off x="6356773" y="2257425"/>
            <a:ext cx="575733" cy="6191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51" name="Oval 35"/>
          <p:cNvSpPr>
            <a:spLocks noChangeArrowheads="1"/>
          </p:cNvSpPr>
          <p:nvPr/>
        </p:nvSpPr>
        <p:spPr bwMode="auto">
          <a:xfrm>
            <a:off x="5665893" y="2257425"/>
            <a:ext cx="575733" cy="6191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52" name="Oval 36"/>
          <p:cNvSpPr>
            <a:spLocks noChangeArrowheads="1"/>
          </p:cNvSpPr>
          <p:nvPr/>
        </p:nvSpPr>
        <p:spPr bwMode="auto">
          <a:xfrm>
            <a:off x="4975013" y="2257425"/>
            <a:ext cx="575733" cy="6191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53" name="Oval 37"/>
          <p:cNvSpPr>
            <a:spLocks noChangeArrowheads="1"/>
          </p:cNvSpPr>
          <p:nvPr/>
        </p:nvSpPr>
        <p:spPr bwMode="auto">
          <a:xfrm>
            <a:off x="4284133" y="2257425"/>
            <a:ext cx="575733" cy="6191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55" name="Rectangle 39"/>
          <p:cNvSpPr>
            <a:spLocks noChangeArrowheads="1"/>
          </p:cNvSpPr>
          <p:nvPr/>
        </p:nvSpPr>
        <p:spPr bwMode="auto">
          <a:xfrm>
            <a:off x="1981200" y="3124200"/>
            <a:ext cx="5181600" cy="990600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56" name="Oval 40"/>
          <p:cNvSpPr>
            <a:spLocks noChangeArrowheads="1"/>
          </p:cNvSpPr>
          <p:nvPr/>
        </p:nvSpPr>
        <p:spPr bwMode="auto">
          <a:xfrm>
            <a:off x="2211493" y="3248025"/>
            <a:ext cx="575733" cy="6191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57" name="Oval 41"/>
          <p:cNvSpPr>
            <a:spLocks noChangeArrowheads="1"/>
          </p:cNvSpPr>
          <p:nvPr/>
        </p:nvSpPr>
        <p:spPr bwMode="auto">
          <a:xfrm>
            <a:off x="2902373" y="3248025"/>
            <a:ext cx="575733" cy="6191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58" name="Oval 42"/>
          <p:cNvSpPr>
            <a:spLocks noChangeArrowheads="1"/>
          </p:cNvSpPr>
          <p:nvPr/>
        </p:nvSpPr>
        <p:spPr bwMode="auto">
          <a:xfrm>
            <a:off x="3593253" y="3248025"/>
            <a:ext cx="575733" cy="6191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59" name="Oval 43"/>
          <p:cNvSpPr>
            <a:spLocks noChangeArrowheads="1"/>
          </p:cNvSpPr>
          <p:nvPr/>
        </p:nvSpPr>
        <p:spPr bwMode="auto">
          <a:xfrm>
            <a:off x="6356773" y="3248025"/>
            <a:ext cx="575733" cy="6191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60" name="Oval 44"/>
          <p:cNvSpPr>
            <a:spLocks noChangeArrowheads="1"/>
          </p:cNvSpPr>
          <p:nvPr/>
        </p:nvSpPr>
        <p:spPr bwMode="auto">
          <a:xfrm>
            <a:off x="5665893" y="3248025"/>
            <a:ext cx="575733" cy="6191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61" name="Oval 45"/>
          <p:cNvSpPr>
            <a:spLocks noChangeArrowheads="1"/>
          </p:cNvSpPr>
          <p:nvPr/>
        </p:nvSpPr>
        <p:spPr bwMode="auto">
          <a:xfrm>
            <a:off x="4975013" y="3248025"/>
            <a:ext cx="575733" cy="6191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62" name="Oval 46"/>
          <p:cNvSpPr>
            <a:spLocks noChangeArrowheads="1"/>
          </p:cNvSpPr>
          <p:nvPr/>
        </p:nvSpPr>
        <p:spPr bwMode="auto">
          <a:xfrm>
            <a:off x="4284133" y="3248025"/>
            <a:ext cx="575733" cy="6191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6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6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6" grpId="0" animBg="1"/>
      <p:bldP spid="86047" grpId="0" animBg="1"/>
      <p:bldP spid="86048" grpId="0" animBg="1"/>
      <p:bldP spid="86049" grpId="0" animBg="1"/>
      <p:bldP spid="86050" grpId="0" animBg="1"/>
      <p:bldP spid="86051" grpId="0" animBg="1"/>
      <p:bldP spid="86052" grpId="0" animBg="1"/>
      <p:bldP spid="86053" grpId="0" animBg="1"/>
      <p:bldP spid="86055" grpId="0" animBg="1"/>
      <p:bldP spid="86056" grpId="0" animBg="1"/>
      <p:bldP spid="86057" grpId="0" animBg="1"/>
      <p:bldP spid="86058" grpId="0" animBg="1"/>
      <p:bldP spid="86059" grpId="0" animBg="1"/>
      <p:bldP spid="86060" grpId="0" animBg="1"/>
      <p:bldP spid="86061" grpId="0" animBg="1"/>
      <p:bldP spid="860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1981200" y="1295400"/>
            <a:ext cx="5181600" cy="990600"/>
            <a:chOff x="240" y="336"/>
            <a:chExt cx="2160" cy="384"/>
          </a:xfrm>
        </p:grpSpPr>
        <p:sp>
          <p:nvSpPr>
            <p:cNvPr id="90115" name="Rectangle 3"/>
            <p:cNvSpPr>
              <a:spLocks noChangeArrowheads="1"/>
            </p:cNvSpPr>
            <p:nvPr/>
          </p:nvSpPr>
          <p:spPr bwMode="auto">
            <a:xfrm>
              <a:off x="240" y="336"/>
              <a:ext cx="2160" cy="384"/>
            </a:xfrm>
            <a:prstGeom prst="rect">
              <a:avLst/>
            </a:prstGeom>
            <a:gradFill rotWithShape="1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16" name="Oval 4"/>
            <p:cNvSpPr>
              <a:spLocks noChangeArrowheads="1"/>
            </p:cNvSpPr>
            <p:nvPr/>
          </p:nvSpPr>
          <p:spPr bwMode="auto">
            <a:xfrm>
              <a:off x="33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17" name="Oval 5"/>
            <p:cNvSpPr>
              <a:spLocks noChangeArrowheads="1"/>
            </p:cNvSpPr>
            <p:nvPr/>
          </p:nvSpPr>
          <p:spPr bwMode="auto">
            <a:xfrm>
              <a:off x="62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18" name="Oval 6"/>
            <p:cNvSpPr>
              <a:spLocks noChangeArrowheads="1"/>
            </p:cNvSpPr>
            <p:nvPr/>
          </p:nvSpPr>
          <p:spPr bwMode="auto">
            <a:xfrm>
              <a:off x="912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19" name="Oval 7"/>
            <p:cNvSpPr>
              <a:spLocks noChangeArrowheads="1"/>
            </p:cNvSpPr>
            <p:nvPr/>
          </p:nvSpPr>
          <p:spPr bwMode="auto">
            <a:xfrm>
              <a:off x="206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0" name="Oval 8"/>
            <p:cNvSpPr>
              <a:spLocks noChangeArrowheads="1"/>
            </p:cNvSpPr>
            <p:nvPr/>
          </p:nvSpPr>
          <p:spPr bwMode="auto">
            <a:xfrm>
              <a:off x="177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1" name="Oval 9"/>
            <p:cNvSpPr>
              <a:spLocks noChangeArrowheads="1"/>
            </p:cNvSpPr>
            <p:nvPr/>
          </p:nvSpPr>
          <p:spPr bwMode="auto">
            <a:xfrm>
              <a:off x="1488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2" name="Oval 10"/>
            <p:cNvSpPr>
              <a:spLocks noChangeArrowheads="1"/>
            </p:cNvSpPr>
            <p:nvPr/>
          </p:nvSpPr>
          <p:spPr bwMode="auto">
            <a:xfrm>
              <a:off x="1200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123" name="Group 11"/>
          <p:cNvGrpSpPr>
            <a:grpSpLocks/>
          </p:cNvGrpSpPr>
          <p:nvPr/>
        </p:nvGrpSpPr>
        <p:grpSpPr bwMode="auto">
          <a:xfrm>
            <a:off x="1981200" y="2743200"/>
            <a:ext cx="5181600" cy="990600"/>
            <a:chOff x="240" y="336"/>
            <a:chExt cx="2160" cy="384"/>
          </a:xfrm>
        </p:grpSpPr>
        <p:sp>
          <p:nvSpPr>
            <p:cNvPr id="90124" name="Rectangle 12"/>
            <p:cNvSpPr>
              <a:spLocks noChangeArrowheads="1"/>
            </p:cNvSpPr>
            <p:nvPr/>
          </p:nvSpPr>
          <p:spPr bwMode="auto">
            <a:xfrm>
              <a:off x="240" y="336"/>
              <a:ext cx="2160" cy="384"/>
            </a:xfrm>
            <a:prstGeom prst="rect">
              <a:avLst/>
            </a:prstGeom>
            <a:gradFill rotWithShape="1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5" name="Oval 13"/>
            <p:cNvSpPr>
              <a:spLocks noChangeArrowheads="1"/>
            </p:cNvSpPr>
            <p:nvPr/>
          </p:nvSpPr>
          <p:spPr bwMode="auto">
            <a:xfrm>
              <a:off x="33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6" name="Oval 14"/>
            <p:cNvSpPr>
              <a:spLocks noChangeArrowheads="1"/>
            </p:cNvSpPr>
            <p:nvPr/>
          </p:nvSpPr>
          <p:spPr bwMode="auto">
            <a:xfrm>
              <a:off x="62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7" name="Oval 15"/>
            <p:cNvSpPr>
              <a:spLocks noChangeArrowheads="1"/>
            </p:cNvSpPr>
            <p:nvPr/>
          </p:nvSpPr>
          <p:spPr bwMode="auto">
            <a:xfrm>
              <a:off x="912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8" name="Oval 16"/>
            <p:cNvSpPr>
              <a:spLocks noChangeArrowheads="1"/>
            </p:cNvSpPr>
            <p:nvPr/>
          </p:nvSpPr>
          <p:spPr bwMode="auto">
            <a:xfrm>
              <a:off x="206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9" name="Oval 17"/>
            <p:cNvSpPr>
              <a:spLocks noChangeArrowheads="1"/>
            </p:cNvSpPr>
            <p:nvPr/>
          </p:nvSpPr>
          <p:spPr bwMode="auto">
            <a:xfrm>
              <a:off x="177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0" name="Oval 18"/>
            <p:cNvSpPr>
              <a:spLocks noChangeArrowheads="1"/>
            </p:cNvSpPr>
            <p:nvPr/>
          </p:nvSpPr>
          <p:spPr bwMode="auto">
            <a:xfrm>
              <a:off x="1488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1" name="Oval 19"/>
            <p:cNvSpPr>
              <a:spLocks noChangeArrowheads="1"/>
            </p:cNvSpPr>
            <p:nvPr/>
          </p:nvSpPr>
          <p:spPr bwMode="auto">
            <a:xfrm>
              <a:off x="1200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1752600" y="4419600"/>
            <a:ext cx="525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/>
              <a:t> </a:t>
            </a:r>
            <a:r>
              <a:rPr lang="en-US" sz="6000" b="1" dirty="0">
                <a:solidFill>
                  <a:srgbClr val="FF3300"/>
                </a:solidFill>
              </a:rPr>
              <a:t>14 : 7 =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1981200" y="228600"/>
            <a:ext cx="5181600" cy="990600"/>
            <a:chOff x="240" y="336"/>
            <a:chExt cx="2160" cy="384"/>
          </a:xfrm>
        </p:grpSpPr>
        <p:sp>
          <p:nvSpPr>
            <p:cNvPr id="91139" name="Rectangle 3"/>
            <p:cNvSpPr>
              <a:spLocks noChangeArrowheads="1"/>
            </p:cNvSpPr>
            <p:nvPr/>
          </p:nvSpPr>
          <p:spPr bwMode="auto">
            <a:xfrm>
              <a:off x="240" y="336"/>
              <a:ext cx="2160" cy="384"/>
            </a:xfrm>
            <a:prstGeom prst="rect">
              <a:avLst/>
            </a:prstGeom>
            <a:gradFill rotWithShape="1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0" name="Oval 4"/>
            <p:cNvSpPr>
              <a:spLocks noChangeArrowheads="1"/>
            </p:cNvSpPr>
            <p:nvPr/>
          </p:nvSpPr>
          <p:spPr bwMode="auto">
            <a:xfrm>
              <a:off x="33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1" name="Oval 5"/>
            <p:cNvSpPr>
              <a:spLocks noChangeArrowheads="1"/>
            </p:cNvSpPr>
            <p:nvPr/>
          </p:nvSpPr>
          <p:spPr bwMode="auto">
            <a:xfrm>
              <a:off x="62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2" name="Oval 6"/>
            <p:cNvSpPr>
              <a:spLocks noChangeArrowheads="1"/>
            </p:cNvSpPr>
            <p:nvPr/>
          </p:nvSpPr>
          <p:spPr bwMode="auto">
            <a:xfrm>
              <a:off x="912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3" name="Oval 7"/>
            <p:cNvSpPr>
              <a:spLocks noChangeArrowheads="1"/>
            </p:cNvSpPr>
            <p:nvPr/>
          </p:nvSpPr>
          <p:spPr bwMode="auto">
            <a:xfrm>
              <a:off x="206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4" name="Oval 8"/>
            <p:cNvSpPr>
              <a:spLocks noChangeArrowheads="1"/>
            </p:cNvSpPr>
            <p:nvPr/>
          </p:nvSpPr>
          <p:spPr bwMode="auto">
            <a:xfrm>
              <a:off x="177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5" name="Oval 9"/>
            <p:cNvSpPr>
              <a:spLocks noChangeArrowheads="1"/>
            </p:cNvSpPr>
            <p:nvPr/>
          </p:nvSpPr>
          <p:spPr bwMode="auto">
            <a:xfrm>
              <a:off x="1488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6" name="Oval 10"/>
            <p:cNvSpPr>
              <a:spLocks noChangeArrowheads="1"/>
            </p:cNvSpPr>
            <p:nvPr/>
          </p:nvSpPr>
          <p:spPr bwMode="auto">
            <a:xfrm>
              <a:off x="1200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1147" name="Group 11"/>
          <p:cNvGrpSpPr>
            <a:grpSpLocks/>
          </p:cNvGrpSpPr>
          <p:nvPr/>
        </p:nvGrpSpPr>
        <p:grpSpPr bwMode="auto">
          <a:xfrm>
            <a:off x="1981200" y="1524000"/>
            <a:ext cx="5181600" cy="990600"/>
            <a:chOff x="240" y="336"/>
            <a:chExt cx="2160" cy="384"/>
          </a:xfrm>
        </p:grpSpPr>
        <p:sp>
          <p:nvSpPr>
            <p:cNvPr id="91148" name="Rectangle 12"/>
            <p:cNvSpPr>
              <a:spLocks noChangeArrowheads="1"/>
            </p:cNvSpPr>
            <p:nvPr/>
          </p:nvSpPr>
          <p:spPr bwMode="auto">
            <a:xfrm>
              <a:off x="240" y="336"/>
              <a:ext cx="2160" cy="384"/>
            </a:xfrm>
            <a:prstGeom prst="rect">
              <a:avLst/>
            </a:prstGeom>
            <a:gradFill rotWithShape="1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9" name="Oval 13"/>
            <p:cNvSpPr>
              <a:spLocks noChangeArrowheads="1"/>
            </p:cNvSpPr>
            <p:nvPr/>
          </p:nvSpPr>
          <p:spPr bwMode="auto">
            <a:xfrm>
              <a:off x="33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0" name="Oval 14"/>
            <p:cNvSpPr>
              <a:spLocks noChangeArrowheads="1"/>
            </p:cNvSpPr>
            <p:nvPr/>
          </p:nvSpPr>
          <p:spPr bwMode="auto">
            <a:xfrm>
              <a:off x="62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1" name="Oval 15"/>
            <p:cNvSpPr>
              <a:spLocks noChangeArrowheads="1"/>
            </p:cNvSpPr>
            <p:nvPr/>
          </p:nvSpPr>
          <p:spPr bwMode="auto">
            <a:xfrm>
              <a:off x="912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2" name="Oval 16"/>
            <p:cNvSpPr>
              <a:spLocks noChangeArrowheads="1"/>
            </p:cNvSpPr>
            <p:nvPr/>
          </p:nvSpPr>
          <p:spPr bwMode="auto">
            <a:xfrm>
              <a:off x="206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3" name="Oval 17"/>
            <p:cNvSpPr>
              <a:spLocks noChangeArrowheads="1"/>
            </p:cNvSpPr>
            <p:nvPr/>
          </p:nvSpPr>
          <p:spPr bwMode="auto">
            <a:xfrm>
              <a:off x="177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4" name="Oval 18"/>
            <p:cNvSpPr>
              <a:spLocks noChangeArrowheads="1"/>
            </p:cNvSpPr>
            <p:nvPr/>
          </p:nvSpPr>
          <p:spPr bwMode="auto">
            <a:xfrm>
              <a:off x="1488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5" name="Oval 19"/>
            <p:cNvSpPr>
              <a:spLocks noChangeArrowheads="1"/>
            </p:cNvSpPr>
            <p:nvPr/>
          </p:nvSpPr>
          <p:spPr bwMode="auto">
            <a:xfrm>
              <a:off x="1200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1676400" y="4724400"/>
            <a:ext cx="525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/>
              <a:t> </a:t>
            </a:r>
            <a:r>
              <a:rPr lang="en-US" sz="6000" b="1" dirty="0">
                <a:solidFill>
                  <a:srgbClr val="FF3300"/>
                </a:solidFill>
              </a:rPr>
              <a:t>14 : 7 = 2</a:t>
            </a:r>
          </a:p>
        </p:txBody>
      </p:sp>
      <p:sp>
        <p:nvSpPr>
          <p:cNvPr id="91157" name="Text Box 21"/>
          <p:cNvSpPr txBox="1">
            <a:spLocks noChangeArrowheads="1"/>
          </p:cNvSpPr>
          <p:nvPr/>
        </p:nvSpPr>
        <p:spPr bwMode="auto">
          <a:xfrm>
            <a:off x="2209800" y="3505200"/>
            <a:ext cx="525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 </a:t>
            </a:r>
            <a:r>
              <a:rPr lang="en-US" sz="6000" b="1">
                <a:solidFill>
                  <a:srgbClr val="FF3300"/>
                </a:solidFill>
              </a:rPr>
              <a:t>7 x 2 = 14</a:t>
            </a:r>
          </a:p>
        </p:txBody>
      </p:sp>
      <p:pic>
        <p:nvPicPr>
          <p:cNvPr id="24" name="Picture 32" descr="bearlo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1713" y="4333875"/>
            <a:ext cx="179228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3" descr="bearlo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33875"/>
            <a:ext cx="179228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 CHIA 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1194911"/>
            <a:ext cx="35052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 7      :    7 = </a:t>
            </a:r>
          </a:p>
          <a:p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14      :    7 =  2 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21      :    7 = 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28      :    7 = 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35      :    7 = 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42      :    7 = 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49      :    7 = 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56      :    7 = 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63      :    7 = 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70      :    7 = </a:t>
            </a:r>
          </a:p>
          <a:p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5105400" y="12954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05400" y="17526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22860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05400" y="27432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105400" y="36576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105400" y="47244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105400" y="56388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105400" y="32004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105400" y="41910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105400" y="51816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1981200" y="3962400"/>
            <a:ext cx="5181600" cy="990600"/>
            <a:chOff x="240" y="336"/>
            <a:chExt cx="2160" cy="384"/>
          </a:xfrm>
        </p:grpSpPr>
        <p:sp>
          <p:nvSpPr>
            <p:cNvPr id="93187" name="Rectangle 3"/>
            <p:cNvSpPr>
              <a:spLocks noChangeArrowheads="1"/>
            </p:cNvSpPr>
            <p:nvPr/>
          </p:nvSpPr>
          <p:spPr bwMode="auto">
            <a:xfrm>
              <a:off x="240" y="336"/>
              <a:ext cx="2160" cy="384"/>
            </a:xfrm>
            <a:prstGeom prst="rect">
              <a:avLst/>
            </a:prstGeom>
            <a:gradFill rotWithShape="1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88" name="Oval 4"/>
            <p:cNvSpPr>
              <a:spLocks noChangeArrowheads="1"/>
            </p:cNvSpPr>
            <p:nvPr/>
          </p:nvSpPr>
          <p:spPr bwMode="auto">
            <a:xfrm>
              <a:off x="33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89" name="Oval 5"/>
            <p:cNvSpPr>
              <a:spLocks noChangeArrowheads="1"/>
            </p:cNvSpPr>
            <p:nvPr/>
          </p:nvSpPr>
          <p:spPr bwMode="auto">
            <a:xfrm>
              <a:off x="62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0" name="Oval 6"/>
            <p:cNvSpPr>
              <a:spLocks noChangeArrowheads="1"/>
            </p:cNvSpPr>
            <p:nvPr/>
          </p:nvSpPr>
          <p:spPr bwMode="auto">
            <a:xfrm>
              <a:off x="912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1" name="Oval 7"/>
            <p:cNvSpPr>
              <a:spLocks noChangeArrowheads="1"/>
            </p:cNvSpPr>
            <p:nvPr/>
          </p:nvSpPr>
          <p:spPr bwMode="auto">
            <a:xfrm>
              <a:off x="206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2" name="Oval 8"/>
            <p:cNvSpPr>
              <a:spLocks noChangeArrowheads="1"/>
            </p:cNvSpPr>
            <p:nvPr/>
          </p:nvSpPr>
          <p:spPr bwMode="auto">
            <a:xfrm>
              <a:off x="177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3" name="Oval 9"/>
            <p:cNvSpPr>
              <a:spLocks noChangeArrowheads="1"/>
            </p:cNvSpPr>
            <p:nvPr/>
          </p:nvSpPr>
          <p:spPr bwMode="auto">
            <a:xfrm>
              <a:off x="1488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4" name="Oval 10"/>
            <p:cNvSpPr>
              <a:spLocks noChangeArrowheads="1"/>
            </p:cNvSpPr>
            <p:nvPr/>
          </p:nvSpPr>
          <p:spPr bwMode="auto">
            <a:xfrm>
              <a:off x="1200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195" name="Group 11"/>
          <p:cNvGrpSpPr>
            <a:grpSpLocks/>
          </p:cNvGrpSpPr>
          <p:nvPr/>
        </p:nvGrpSpPr>
        <p:grpSpPr bwMode="auto">
          <a:xfrm>
            <a:off x="1981200" y="1524000"/>
            <a:ext cx="5181600" cy="990600"/>
            <a:chOff x="240" y="336"/>
            <a:chExt cx="2160" cy="384"/>
          </a:xfrm>
        </p:grpSpPr>
        <p:sp>
          <p:nvSpPr>
            <p:cNvPr id="93196" name="Rectangle 12"/>
            <p:cNvSpPr>
              <a:spLocks noChangeArrowheads="1"/>
            </p:cNvSpPr>
            <p:nvPr/>
          </p:nvSpPr>
          <p:spPr bwMode="auto">
            <a:xfrm>
              <a:off x="240" y="336"/>
              <a:ext cx="2160" cy="384"/>
            </a:xfrm>
            <a:prstGeom prst="rect">
              <a:avLst/>
            </a:prstGeom>
            <a:gradFill rotWithShape="1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7" name="Oval 13"/>
            <p:cNvSpPr>
              <a:spLocks noChangeArrowheads="1"/>
            </p:cNvSpPr>
            <p:nvPr/>
          </p:nvSpPr>
          <p:spPr bwMode="auto">
            <a:xfrm>
              <a:off x="33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8" name="Oval 14"/>
            <p:cNvSpPr>
              <a:spLocks noChangeArrowheads="1"/>
            </p:cNvSpPr>
            <p:nvPr/>
          </p:nvSpPr>
          <p:spPr bwMode="auto">
            <a:xfrm>
              <a:off x="62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9" name="Oval 15"/>
            <p:cNvSpPr>
              <a:spLocks noChangeArrowheads="1"/>
            </p:cNvSpPr>
            <p:nvPr/>
          </p:nvSpPr>
          <p:spPr bwMode="auto">
            <a:xfrm>
              <a:off x="912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0" name="Oval 16"/>
            <p:cNvSpPr>
              <a:spLocks noChangeArrowheads="1"/>
            </p:cNvSpPr>
            <p:nvPr/>
          </p:nvSpPr>
          <p:spPr bwMode="auto">
            <a:xfrm>
              <a:off x="206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1" name="Oval 17"/>
            <p:cNvSpPr>
              <a:spLocks noChangeArrowheads="1"/>
            </p:cNvSpPr>
            <p:nvPr/>
          </p:nvSpPr>
          <p:spPr bwMode="auto">
            <a:xfrm>
              <a:off x="177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2" name="Oval 18"/>
            <p:cNvSpPr>
              <a:spLocks noChangeArrowheads="1"/>
            </p:cNvSpPr>
            <p:nvPr/>
          </p:nvSpPr>
          <p:spPr bwMode="auto">
            <a:xfrm>
              <a:off x="1488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3" name="Oval 19"/>
            <p:cNvSpPr>
              <a:spLocks noChangeArrowheads="1"/>
            </p:cNvSpPr>
            <p:nvPr/>
          </p:nvSpPr>
          <p:spPr bwMode="auto">
            <a:xfrm>
              <a:off x="1200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204" name="Group 20"/>
          <p:cNvGrpSpPr>
            <a:grpSpLocks/>
          </p:cNvGrpSpPr>
          <p:nvPr/>
        </p:nvGrpSpPr>
        <p:grpSpPr bwMode="auto">
          <a:xfrm>
            <a:off x="1981200" y="2743200"/>
            <a:ext cx="5181600" cy="990600"/>
            <a:chOff x="240" y="336"/>
            <a:chExt cx="2160" cy="384"/>
          </a:xfrm>
        </p:grpSpPr>
        <p:sp>
          <p:nvSpPr>
            <p:cNvPr id="93205" name="Rectangle 21"/>
            <p:cNvSpPr>
              <a:spLocks noChangeArrowheads="1"/>
            </p:cNvSpPr>
            <p:nvPr/>
          </p:nvSpPr>
          <p:spPr bwMode="auto">
            <a:xfrm>
              <a:off x="240" y="336"/>
              <a:ext cx="2160" cy="384"/>
            </a:xfrm>
            <a:prstGeom prst="rect">
              <a:avLst/>
            </a:prstGeom>
            <a:gradFill rotWithShape="1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6" name="Oval 22"/>
            <p:cNvSpPr>
              <a:spLocks noChangeArrowheads="1"/>
            </p:cNvSpPr>
            <p:nvPr/>
          </p:nvSpPr>
          <p:spPr bwMode="auto">
            <a:xfrm>
              <a:off x="33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7" name="Oval 23"/>
            <p:cNvSpPr>
              <a:spLocks noChangeArrowheads="1"/>
            </p:cNvSpPr>
            <p:nvPr/>
          </p:nvSpPr>
          <p:spPr bwMode="auto">
            <a:xfrm>
              <a:off x="62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8" name="Oval 24"/>
            <p:cNvSpPr>
              <a:spLocks noChangeArrowheads="1"/>
            </p:cNvSpPr>
            <p:nvPr/>
          </p:nvSpPr>
          <p:spPr bwMode="auto">
            <a:xfrm>
              <a:off x="912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9" name="Oval 25"/>
            <p:cNvSpPr>
              <a:spLocks noChangeArrowheads="1"/>
            </p:cNvSpPr>
            <p:nvPr/>
          </p:nvSpPr>
          <p:spPr bwMode="auto">
            <a:xfrm>
              <a:off x="2064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0" name="Oval 26"/>
            <p:cNvSpPr>
              <a:spLocks noChangeArrowheads="1"/>
            </p:cNvSpPr>
            <p:nvPr/>
          </p:nvSpPr>
          <p:spPr bwMode="auto">
            <a:xfrm>
              <a:off x="1776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1" name="Oval 27"/>
            <p:cNvSpPr>
              <a:spLocks noChangeArrowheads="1"/>
            </p:cNvSpPr>
            <p:nvPr/>
          </p:nvSpPr>
          <p:spPr bwMode="auto">
            <a:xfrm>
              <a:off x="1488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2" name="Oval 28"/>
            <p:cNvSpPr>
              <a:spLocks noChangeArrowheads="1"/>
            </p:cNvSpPr>
            <p:nvPr/>
          </p:nvSpPr>
          <p:spPr bwMode="auto">
            <a:xfrm>
              <a:off x="1200" y="384"/>
              <a:ext cx="240" cy="24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213" name="Text Box 29"/>
          <p:cNvSpPr txBox="1">
            <a:spLocks noChangeArrowheads="1"/>
          </p:cNvSpPr>
          <p:nvPr/>
        </p:nvSpPr>
        <p:spPr bwMode="auto">
          <a:xfrm>
            <a:off x="1905000" y="5181600"/>
            <a:ext cx="525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/>
              <a:t> </a:t>
            </a:r>
            <a:r>
              <a:rPr lang="en-US" sz="6000" b="1" dirty="0">
                <a:solidFill>
                  <a:srgbClr val="FF3300"/>
                </a:solidFill>
              </a:rPr>
              <a:t>7 x 3 = 21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7200" y="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Toán </a:t>
            </a: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 chia 7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f52e31e35bbfd2db0fb86eda67baaf7b05d46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1590</TotalTime>
  <Words>900</Words>
  <Application>Microsoft Office PowerPoint</Application>
  <PresentationFormat>On-screen Show (4:3)</PresentationFormat>
  <Paragraphs>225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Blends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NGUYỆT HƯƠNG</dc:creator>
  <cp:lastModifiedBy>Windows User</cp:lastModifiedBy>
  <cp:revision>140</cp:revision>
  <dcterms:created xsi:type="dcterms:W3CDTF">2002-12-31T17:43:23Z</dcterms:created>
  <dcterms:modified xsi:type="dcterms:W3CDTF">2019-08-09T05:16:41Z</dcterms:modified>
</cp:coreProperties>
</file>