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F0761-465D-4D8E-8C01-5D37D22C0679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8E16B-6F2F-4F12-A5E5-9F95FBD6BD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4419600" y="2438400"/>
            <a:ext cx="76200" cy="76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1371600" y="1219200"/>
            <a:ext cx="6629400" cy="3429000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THỂ DỤC LỚP 3</a:t>
            </a: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BÀI: TRÒ CHƠI ĐỨNG NGỒI THEO LỆNH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XIN CHÂN THÀNH CẢM ƠN!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eart 4"/>
          <p:cNvSpPr/>
          <p:nvPr/>
        </p:nvSpPr>
        <p:spPr>
          <a:xfrm>
            <a:off x="2514600" y="2057400"/>
            <a:ext cx="3962400" cy="33528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   -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        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”.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     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TTCB.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ĐỘI HÌNH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ÔN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37114"/>
            <a:ext cx="9144000" cy="3820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ĐI CHUYỂN HƯỚNG PHẢI TRÁI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nắn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Gv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ĐI CHUYỂN HƯỚNG PHẢI TRÁI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9144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KẾT THÚC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lỏng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hồi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tĩnh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278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I. Mục tiêu:  </vt:lpstr>
      <vt:lpstr>I. Phần mở đầu: </vt:lpstr>
      <vt:lpstr>ĐỘI HÌNH</vt:lpstr>
      <vt:lpstr>ÔN</vt:lpstr>
      <vt:lpstr>ĐI CHUYỂN HƯỚNG PHẢI TRÁI</vt:lpstr>
      <vt:lpstr>ĐI CHUYỂN HƯỚNG PHẢI TRÁI</vt:lpstr>
      <vt:lpstr>Trò chơi “ Đứng ngồi theo lệnh”.</vt:lpstr>
      <vt:lpstr>KẾT THÚC</vt:lpstr>
      <vt:lpstr>XIN CHÂN THÀNH CẢM ƠN!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htc</dc:creator>
  <cp:lastModifiedBy>htc</cp:lastModifiedBy>
  <cp:revision>3</cp:revision>
  <dcterms:created xsi:type="dcterms:W3CDTF">2019-08-08T05:03:48Z</dcterms:created>
  <dcterms:modified xsi:type="dcterms:W3CDTF">2019-08-08T05:30:12Z</dcterms:modified>
</cp:coreProperties>
</file>