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4" r:id="rId7"/>
    <p:sldId id="260" r:id="rId8"/>
    <p:sldId id="265" r:id="rId9"/>
    <p:sldId id="262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37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C323-BBC5-4429-AD84-799F799A22DC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26E76-D0C0-4DED-93E1-5AF31ADC99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C323-BBC5-4429-AD84-799F799A22DC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26E76-D0C0-4DED-93E1-5AF31ADC99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C323-BBC5-4429-AD84-799F799A22DC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26E76-D0C0-4DED-93E1-5AF31ADC99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C323-BBC5-4429-AD84-799F799A22DC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26E76-D0C0-4DED-93E1-5AF31ADC99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C323-BBC5-4429-AD84-799F799A22DC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26E76-D0C0-4DED-93E1-5AF31ADC99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C323-BBC5-4429-AD84-799F799A22DC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26E76-D0C0-4DED-93E1-5AF31ADC99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C323-BBC5-4429-AD84-799F799A22DC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26E76-D0C0-4DED-93E1-5AF31ADC99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C323-BBC5-4429-AD84-799F799A22DC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26E76-D0C0-4DED-93E1-5AF31ADC99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C323-BBC5-4429-AD84-799F799A22DC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26E76-D0C0-4DED-93E1-5AF31ADC99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C323-BBC5-4429-AD84-799F799A22DC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26E76-D0C0-4DED-93E1-5AF31ADC99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C323-BBC5-4429-AD84-799F799A22DC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26E76-D0C0-4DED-93E1-5AF31ADC99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FEC323-BBC5-4429-AD84-799F799A22DC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26E76-D0C0-4DED-93E1-5AF31ADC991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447800" y="2362200"/>
            <a:ext cx="6172200" cy="2057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/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ngũ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sếp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XIN CHÂN THÀNH CẢM ƠN!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Heart 4"/>
          <p:cNvSpPr/>
          <p:nvPr/>
        </p:nvSpPr>
        <p:spPr>
          <a:xfrm>
            <a:off x="2971800" y="2209800"/>
            <a:ext cx="3200400" cy="266700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I, MỤC TIÊU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quay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	                 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    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HS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nghiêm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túc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miley Face 4"/>
          <p:cNvSpPr/>
          <p:nvPr/>
        </p:nvSpPr>
        <p:spPr>
          <a:xfrm>
            <a:off x="304800" y="304800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II, NỘI DUNG BÀI HỌC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GV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dung,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HS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chậm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Xoay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gối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nghỉ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nghiêm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quay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quay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810000"/>
            <a:ext cx="9144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2400" y="2286000"/>
            <a:ext cx="8686800" cy="3431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”. </a:t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  <a:p>
            <a:r>
              <a:rPr lang="en-US" dirty="0"/>
              <a:t> -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Gv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Cho Hs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 – 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nắm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mình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Những</a:t>
            </a:r>
            <a:r>
              <a:rPr lang="en-US" dirty="0"/>
              <a:t> </a:t>
            </a:r>
            <a:r>
              <a:rPr lang="en-US" dirty="0" err="1"/>
              <a:t>lần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Gv</a:t>
            </a:r>
            <a:r>
              <a:rPr lang="en-US" dirty="0"/>
              <a:t> </a:t>
            </a:r>
            <a:r>
              <a:rPr lang="en-US" dirty="0" err="1"/>
              <a:t>hô</a:t>
            </a:r>
            <a:r>
              <a:rPr lang="en-US" dirty="0"/>
              <a:t> Hs </a:t>
            </a:r>
            <a:r>
              <a:rPr lang="en-US" dirty="0" err="1"/>
              <a:t>tập</a:t>
            </a:r>
            <a:r>
              <a:rPr lang="en-US" dirty="0"/>
              <a:t>,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nhiều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chưa</a:t>
            </a:r>
            <a:r>
              <a:rPr lang="en-US" dirty="0"/>
              <a:t> </a:t>
            </a:r>
            <a:r>
              <a:rPr lang="en-US" dirty="0" err="1"/>
              <a:t>tốt</a:t>
            </a:r>
            <a:r>
              <a:rPr lang="en-US" dirty="0"/>
              <a:t> </a:t>
            </a:r>
            <a:r>
              <a:rPr lang="en-US" dirty="0" err="1"/>
              <a:t>thì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đó</a:t>
            </a:r>
            <a:r>
              <a:rPr lang="en-US" dirty="0"/>
              <a:t> </a:t>
            </a:r>
            <a:r>
              <a:rPr lang="en-US" dirty="0" err="1"/>
              <a:t>nhiều</a:t>
            </a:r>
            <a:r>
              <a:rPr lang="en-US" dirty="0"/>
              <a:t> </a:t>
            </a:r>
            <a:r>
              <a:rPr lang="en-US" dirty="0" err="1"/>
              <a:t>lần</a:t>
            </a:r>
            <a:r>
              <a:rPr lang="en-US" dirty="0"/>
              <a:t> </a:t>
            </a:r>
            <a:r>
              <a:rPr lang="en-US" dirty="0" err="1"/>
              <a:t>hơn</a:t>
            </a:r>
            <a:r>
              <a:rPr lang="en-US" dirty="0"/>
              <a:t>, </a:t>
            </a:r>
            <a:r>
              <a:rPr lang="en-US" dirty="0" err="1"/>
              <a:t>chú</a:t>
            </a:r>
            <a:r>
              <a:rPr lang="en-US" dirty="0"/>
              <a:t> ý </a:t>
            </a:r>
            <a:r>
              <a:rPr lang="en-US" dirty="0" err="1"/>
              <a:t>uốn</a:t>
            </a:r>
            <a:r>
              <a:rPr lang="en-US" dirty="0"/>
              <a:t> </a:t>
            </a:r>
            <a:r>
              <a:rPr lang="en-US" dirty="0" err="1"/>
              <a:t>nắn</a:t>
            </a:r>
            <a:r>
              <a:rPr lang="en-US" dirty="0"/>
              <a:t> </a:t>
            </a:r>
            <a:r>
              <a:rPr lang="en-US" dirty="0" err="1"/>
              <a:t>tư</a:t>
            </a:r>
            <a:r>
              <a:rPr lang="en-US" dirty="0"/>
              <a:t> </a:t>
            </a:r>
            <a:r>
              <a:rPr lang="en-US" dirty="0" err="1"/>
              <a:t>thế</a:t>
            </a:r>
            <a:r>
              <a:rPr lang="en-US" dirty="0"/>
              <a:t> </a:t>
            </a:r>
            <a:r>
              <a:rPr lang="en-US" dirty="0" err="1"/>
              <a:t>cơ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. </a:t>
            </a:r>
            <a:r>
              <a:rPr lang="en-US" dirty="0" err="1"/>
              <a:t>Những</a:t>
            </a:r>
            <a:r>
              <a:rPr lang="en-US" dirty="0"/>
              <a:t> </a:t>
            </a:r>
            <a:r>
              <a:rPr lang="en-US" dirty="0" err="1"/>
              <a:t>lần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chia</a:t>
            </a:r>
            <a:r>
              <a:rPr lang="en-US" dirty="0"/>
              <a:t> </a:t>
            </a:r>
            <a:r>
              <a:rPr lang="en-US" dirty="0" err="1"/>
              <a:t>theo</a:t>
            </a:r>
            <a:r>
              <a:rPr lang="en-US" dirty="0"/>
              <a:t> </a:t>
            </a:r>
            <a:r>
              <a:rPr lang="en-US" dirty="0" err="1"/>
              <a:t>tổ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,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thay</a:t>
            </a:r>
            <a:r>
              <a:rPr lang="en-US" dirty="0"/>
              <a:t> </a:t>
            </a:r>
            <a:r>
              <a:rPr lang="en-US" dirty="0" err="1"/>
              <a:t>nhau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chỉ</a:t>
            </a:r>
            <a:r>
              <a:rPr lang="en-US" dirty="0"/>
              <a:t> </a:t>
            </a:r>
            <a:r>
              <a:rPr lang="en-US" dirty="0" err="1"/>
              <a:t>huy</a:t>
            </a:r>
            <a:r>
              <a:rPr lang="en-US" dirty="0"/>
              <a:t>. </a:t>
            </a:r>
            <a:r>
              <a:rPr lang="en-US" dirty="0" err="1"/>
              <a:t>Lần</a:t>
            </a:r>
            <a:r>
              <a:rPr lang="en-US" dirty="0"/>
              <a:t> </a:t>
            </a:r>
            <a:r>
              <a:rPr lang="en-US" dirty="0" err="1"/>
              <a:t>cuối</a:t>
            </a:r>
            <a:r>
              <a:rPr lang="en-US" dirty="0"/>
              <a:t> </a:t>
            </a:r>
            <a:r>
              <a:rPr lang="en-US" dirty="0" err="1"/>
              <a:t>thi</a:t>
            </a:r>
            <a:r>
              <a:rPr lang="en-US" dirty="0"/>
              <a:t> </a:t>
            </a:r>
            <a:r>
              <a:rPr lang="en-US" dirty="0" err="1"/>
              <a:t>đua</a:t>
            </a:r>
            <a:r>
              <a:rPr lang="en-US" dirty="0"/>
              <a:t> </a:t>
            </a:r>
            <a:r>
              <a:rPr lang="en-US" dirty="0" err="1"/>
              <a:t>giữa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tổ</a:t>
            </a:r>
            <a:r>
              <a:rPr lang="en-US" dirty="0"/>
              <a:t>, </a:t>
            </a:r>
            <a:r>
              <a:rPr lang="en-US" dirty="0" err="1"/>
              <a:t>tổ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tốt</a:t>
            </a:r>
            <a:r>
              <a:rPr lang="en-US" dirty="0"/>
              <a:t> </a:t>
            </a:r>
            <a:r>
              <a:rPr lang="en-US" dirty="0" err="1"/>
              <a:t>gv</a:t>
            </a:r>
            <a:r>
              <a:rPr lang="en-US" dirty="0"/>
              <a:t> </a:t>
            </a:r>
            <a:r>
              <a:rPr lang="en-US" dirty="0" err="1"/>
              <a:t>nhận</a:t>
            </a:r>
            <a:r>
              <a:rPr lang="en-US" dirty="0"/>
              <a:t> </a:t>
            </a:r>
            <a:r>
              <a:rPr lang="en-US" dirty="0" err="1"/>
              <a:t>xét</a:t>
            </a:r>
            <a:r>
              <a:rPr lang="en-US" dirty="0"/>
              <a:t> </a:t>
            </a:r>
            <a:r>
              <a:rPr lang="en-US" dirty="0" err="1"/>
              <a:t>tuyên</a:t>
            </a:r>
            <a:r>
              <a:rPr lang="en-US" dirty="0"/>
              <a:t> </a:t>
            </a:r>
            <a:r>
              <a:rPr lang="en-US" dirty="0" err="1"/>
              <a:t>dương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ngang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524000"/>
            <a:ext cx="91440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447800"/>
            <a:ext cx="9144000" cy="5410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thúc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GV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lỏng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hồi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tĩnh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GV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GV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4-6’</a:t>
            </a:r>
          </a:p>
          <a:p>
            <a:pPr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/>
              </a:rPr>
              <a:t>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/>
              </a:rPr>
              <a:t>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/>
              </a:rPr>
              <a:t>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/>
              </a:rPr>
              <a:t>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ebdings"/>
              </a:rPr>
              <a:t>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305</Words>
  <Application>Microsoft Office PowerPoint</Application>
  <PresentationFormat>On-screen Show (4:3)</PresentationFormat>
  <Paragraphs>36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I, MỤC TIÊU</vt:lpstr>
      <vt:lpstr>II, NỘI DUNG BÀI HỌC</vt:lpstr>
      <vt:lpstr>Đội hình điểm số từ 1 đến hết</vt:lpstr>
      <vt:lpstr>Học trò chơi “ Thi xếp hàng”.  </vt:lpstr>
      <vt:lpstr>Yêu cầu</vt:lpstr>
      <vt:lpstr>Tập hợp hàng ngang</vt:lpstr>
      <vt:lpstr>Đội hình trò chơi</vt:lpstr>
      <vt:lpstr>Kết thúc</vt:lpstr>
      <vt:lpstr>XIN CHÂN THÀNH CẢM ƠN!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htc</dc:creator>
  <cp:lastModifiedBy>htc</cp:lastModifiedBy>
  <cp:revision>4</cp:revision>
  <dcterms:created xsi:type="dcterms:W3CDTF">2019-08-08T04:07:54Z</dcterms:created>
  <dcterms:modified xsi:type="dcterms:W3CDTF">2019-08-08T04:43:01Z</dcterms:modified>
</cp:coreProperties>
</file>