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3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7695-817F-4125-804A-987B82BE2A4F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42985-E044-4667-8587-6089FBA5ED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7695-817F-4125-804A-987B82BE2A4F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42985-E044-4667-8587-6089FBA5ED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7695-817F-4125-804A-987B82BE2A4F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42985-E044-4667-8587-6089FBA5ED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7695-817F-4125-804A-987B82BE2A4F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42985-E044-4667-8587-6089FBA5ED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7695-817F-4125-804A-987B82BE2A4F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42985-E044-4667-8587-6089FBA5ED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7695-817F-4125-804A-987B82BE2A4F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42985-E044-4667-8587-6089FBA5ED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7695-817F-4125-804A-987B82BE2A4F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42985-E044-4667-8587-6089FBA5ED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7695-817F-4125-804A-987B82BE2A4F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42985-E044-4667-8587-6089FBA5ED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7695-817F-4125-804A-987B82BE2A4F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42985-E044-4667-8587-6089FBA5ED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7695-817F-4125-804A-987B82BE2A4F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42985-E044-4667-8587-6089FBA5ED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7695-817F-4125-804A-987B82BE2A4F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42985-E044-4667-8587-6089FBA5ED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7695-817F-4125-804A-987B82BE2A4F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42985-E044-4667-8587-6089FBA5ED3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713112"/>
          </a:xfrm>
          <a:prstGeom prst="rect">
            <a:avLst/>
          </a:prstGeom>
        </p:spPr>
      </p:pic>
      <p:sp>
        <p:nvSpPr>
          <p:cNvPr id="8" name="Cloud 7"/>
          <p:cNvSpPr/>
          <p:nvPr/>
        </p:nvSpPr>
        <p:spPr>
          <a:xfrm>
            <a:off x="990600" y="1600200"/>
            <a:ext cx="7162800" cy="2819400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3:</a:t>
            </a:r>
          </a:p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chướng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thấp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XIN CHÂN THÀNH CẢM ƠN!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miley Face 4"/>
          <p:cNvSpPr/>
          <p:nvPr/>
        </p:nvSpPr>
        <p:spPr>
          <a:xfrm>
            <a:off x="1905000" y="1676400"/>
            <a:ext cx="5181600" cy="41148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        -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chướng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           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       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HS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túc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dung,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gối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05200"/>
            <a:ext cx="9144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số,quay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nhở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95600"/>
            <a:ext cx="9144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chướng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371600"/>
            <a:ext cx="91440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219201"/>
            <a:ext cx="9144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tĩnh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-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/>
              <a:t>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ym typeface="Wingdings"/>
              </a:rPr>
              <a:t></a:t>
            </a:r>
            <a:endParaRPr lang="en-US" dirty="0"/>
          </a:p>
          <a:p>
            <a:r>
              <a:rPr lang="en-US" dirty="0"/>
              <a:t>     </a:t>
            </a:r>
            <a:r>
              <a:rPr lang="en-US" dirty="0">
                <a:sym typeface="Wingdings"/>
              </a:rPr>
              <a:t></a:t>
            </a:r>
            <a:endParaRPr lang="en-US" dirty="0"/>
          </a:p>
          <a:p>
            <a:r>
              <a:rPr lang="en-US" dirty="0">
                <a:sym typeface="Wingdings"/>
              </a:rPr>
              <a:t></a:t>
            </a:r>
            <a:endParaRPr lang="en-US" dirty="0"/>
          </a:p>
          <a:p>
            <a:r>
              <a:rPr lang="en-US" dirty="0"/>
              <a:t>        </a:t>
            </a:r>
            <a:r>
              <a:rPr lang="en-US" dirty="0">
                <a:sym typeface="Wingdings"/>
              </a:rPr>
              <a:t>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234</Words>
  <Application>Microsoft Office PowerPoint</Application>
  <PresentationFormat>On-screen Show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I. Mục tiêu</vt:lpstr>
      <vt:lpstr>Phần mở đầu:</vt:lpstr>
      <vt:lpstr>Ôn tập</vt:lpstr>
      <vt:lpstr>Ôn đi vượt chướng ngại vật. </vt:lpstr>
      <vt:lpstr>Trò chơi : “Thi xếp hàng” </vt:lpstr>
      <vt:lpstr>Đội hình trò chơi :</vt:lpstr>
      <vt:lpstr>III. Phần kết thúc: </vt:lpstr>
      <vt:lpstr>- Đội hình kết thúc : </vt:lpstr>
      <vt:lpstr>XIN CHÂN THÀNH CẢM ƠN!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htc</dc:creator>
  <cp:lastModifiedBy>htc</cp:lastModifiedBy>
  <cp:revision>2</cp:revision>
  <dcterms:created xsi:type="dcterms:W3CDTF">2019-08-08T04:43:06Z</dcterms:created>
  <dcterms:modified xsi:type="dcterms:W3CDTF">2019-08-08T04:59:55Z</dcterms:modified>
</cp:coreProperties>
</file>