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2" r:id="rId5"/>
    <p:sldId id="261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27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AD81C-24F2-4E72-80BB-10C58A18BF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0A9A-A2C0-424C-BF24-9015446B09F2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CFE9-7421-4678-AA99-925A1D268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7263">
              <a:defRPr/>
            </a:pPr>
            <a:r>
              <a:rPr lang="en-US">
                <a:latin typeface="+mn-lt"/>
              </a:rPr>
              <a:t>www.themegallery.com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/>
          </p:nvPr>
        </p:nvGraphicFramePr>
        <p:xfrm>
          <a:off x="0" y="-1447800"/>
          <a:ext cx="9144000" cy="830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3" imgW="4572042" imgH="3428869" progId="PowerPoint.Show.8">
                  <p:embed/>
                </p:oleObj>
              </mc:Choice>
              <mc:Fallback>
                <p:oleObj name="Presentation" r:id="rId3" imgW="4572042" imgH="3428869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47800"/>
                        <a:ext cx="9144000" cy="830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1" name="WordArt 7" descr="Small checker board"/>
          <p:cNvSpPr>
            <a:spLocks noChangeArrowheads="1" noChangeShapeType="1" noTextEdit="1"/>
          </p:cNvSpPr>
          <p:nvPr/>
        </p:nvSpPr>
        <p:spPr bwMode="auto">
          <a:xfrm>
            <a:off x="1844722" y="2059083"/>
            <a:ext cx="5470478" cy="15128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kern="10" spc="-6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pattFill prst="smCheck">
                  <a:fgClr>
                    <a:srgbClr val="33CCFF"/>
                  </a:fgClr>
                  <a:bgClr>
                    <a:srgbClr val="FFFFFF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6000" b="1" kern="10" spc="-60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pattFill prst="smCheck">
                  <a:fgClr>
                    <a:srgbClr val="33CCFF"/>
                  </a:fgClr>
                  <a:bgClr>
                    <a:srgbClr val="FFFFFF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:CHÍNH TẢ</a:t>
            </a:r>
            <a:endParaRPr lang="en-US" sz="6000" b="1" kern="10" spc="-600" dirty="0">
              <a:ln w="12700">
                <a:solidFill>
                  <a:srgbClr val="0000FF"/>
                </a:solidFill>
                <a:round/>
                <a:headEnd/>
                <a:tailEnd/>
              </a:ln>
              <a:pattFill prst="smCheck">
                <a:fgClr>
                  <a:srgbClr val="33CCFF"/>
                </a:fgClr>
                <a:bgClr>
                  <a:srgbClr val="FFFFFF"/>
                </a:bgClr>
              </a:patt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kern="10" spc="-60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pattFill prst="smCheck">
                  <a:fgClr>
                    <a:srgbClr val="33CCFF"/>
                  </a:fgClr>
                  <a:bgClr>
                    <a:srgbClr val="FFFFFF"/>
                  </a:bgClr>
                </a:patt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 Ba</a:t>
            </a:r>
          </a:p>
        </p:txBody>
      </p:sp>
      <p:sp>
        <p:nvSpPr>
          <p:cNvPr id="267272" name="WordArt 8" descr="Large checker board"/>
          <p:cNvSpPr>
            <a:spLocks noChangeArrowheads="1" noChangeShapeType="1" noTextEdit="1"/>
          </p:cNvSpPr>
          <p:nvPr/>
        </p:nvSpPr>
        <p:spPr bwMode="auto">
          <a:xfrm>
            <a:off x="3810000" y="6325500"/>
            <a:ext cx="5181600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r>
              <a:rPr lang="en-US" sz="3600" b="1" i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THANH HẰNG</a:t>
            </a:r>
            <a:endParaRPr lang="en-US" sz="3600" b="1" i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73" name="WordArt 9"/>
          <p:cNvSpPr>
            <a:spLocks noChangeArrowheads="1" noChangeShapeType="1" noTextEdit="1"/>
          </p:cNvSpPr>
          <p:nvPr/>
        </p:nvSpPr>
        <p:spPr bwMode="auto">
          <a:xfrm>
            <a:off x="762000" y="42863"/>
            <a:ext cx="7086600" cy="1419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0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animBg="1"/>
      <p:bldP spid="267272" grpId="0"/>
      <p:bldP spid="2672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28380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1982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3606225"/>
            <a:ext cx="217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352" y="4105209"/>
            <a:ext cx="397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5282625"/>
            <a:ext cx="647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Linh phuong\Local Settings\Temp\SolidDocuments\SolidCapture\SolidCaptureImage18915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2484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685800"/>
            <a:ext cx="342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886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5319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7225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219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an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94267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…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ộp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93327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…ọ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52688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đ…  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95495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đ…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94555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s…  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loáng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536551"/>
            <a:ext cx="114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3969603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5151842" y="4974951"/>
            <a:ext cx="114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2477724" y="2521968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1551036" y="394993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2866104" y="493333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949604"/>
          <a:ext cx="69342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xê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200275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5498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404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0070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61738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1406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6330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1312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0738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4830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0070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5404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6072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51406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6330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61312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14830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200275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25498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407380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800" b="1" baseline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baseline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438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274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phuong</dc:creator>
  <cp:lastModifiedBy>BTC</cp:lastModifiedBy>
  <cp:revision>20</cp:revision>
  <dcterms:created xsi:type="dcterms:W3CDTF">2012-08-11T21:05:05Z</dcterms:created>
  <dcterms:modified xsi:type="dcterms:W3CDTF">2019-08-09T11:12:58Z</dcterms:modified>
</cp:coreProperties>
</file>