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5A5E8-E7D3-4D25-B666-1FC83B384A68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62557-A3A3-4BE0-BC70-37C79BE423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232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62557-A3A3-4BE0-BC70-37C79BE4232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758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6E0827-34C6-431D-B265-7028A19D4977}" type="datetime1">
              <a:rPr lang="en-GB"/>
              <a:pPr lvl="0"/>
              <a:t>18/01/2019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EAEDAC-BBB7-423A-B334-A274C40A18F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4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188E4F-C998-4FFC-AAE8-CF329A98A7A2}" type="datetime1">
              <a:rPr lang="en-GB"/>
              <a:pPr lvl="0"/>
              <a:t>18/01/2019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EDDE71-E887-49AF-A31A-49EC101B37B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83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3531E9-EDAE-4122-AD4F-F6F780B592CA}" type="datetime1">
              <a:rPr lang="en-GB"/>
              <a:pPr lvl="0"/>
              <a:t>18/01/2019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9B52A2-B836-48DD-B487-11F667B81C6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64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D178A0-9355-4F91-8474-910977509239}" type="datetime1">
              <a:rPr lang="en-GB"/>
              <a:pPr lvl="0"/>
              <a:t>18/01/2019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8BAAC0-0286-4891-A0BA-C32C00C5786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43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BAD01D-EC3C-4133-91B8-762A24CC9C72}" type="datetime1">
              <a:rPr lang="en-GB"/>
              <a:pPr lvl="0"/>
              <a:t>18/01/2019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D02421-CA2F-4F5D-8A62-D5405B857DB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32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5022F4-C799-46FD-8583-34B69893CE04}" type="datetime1">
              <a:rPr lang="en-GB"/>
              <a:pPr lvl="0"/>
              <a:t>18/01/2019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2ABFC1-AF4E-4E97-8E7A-E85F217DDD2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39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9DC9D7-3044-4C5D-820E-23AC1AE00CB3}" type="datetime1">
              <a:rPr lang="en-GB"/>
              <a:pPr lvl="0"/>
              <a:t>18/01/2019</a:t>
            </a:fld>
            <a:endParaRPr lang="en-GB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D3FE14-86EE-47DF-A8DC-F37ABEBFC4E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40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D10B36-AE1B-45A8-90F7-3F0566770AC1}" type="datetime1">
              <a:rPr lang="en-GB"/>
              <a:pPr lvl="0"/>
              <a:t>18/01/2019</a:t>
            </a:fld>
            <a:endParaRPr lang="en-GB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298F7D-8EE8-4A63-B356-961001A2856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99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9B3611-83EE-49D9-80E3-2F0B42621294}" type="datetime1">
              <a:rPr lang="en-GB"/>
              <a:pPr lvl="0"/>
              <a:t>18/01/2019</a:t>
            </a:fld>
            <a:endParaRPr lang="en-GB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B4D43F-B457-4941-B313-800BBB9F8AD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37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F88D3F-A9D0-47CF-B3F3-82BF8B3E64C1}" type="datetime1">
              <a:rPr lang="en-GB"/>
              <a:pPr lvl="0"/>
              <a:t>18/01/2019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82B7BF-6982-4AE8-8886-A3A015412E2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85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FBCB1C-7A8A-49B9-8770-4627D6F474CF}" type="datetime1">
              <a:rPr lang="en-GB"/>
              <a:pPr lvl="0"/>
              <a:t>18/01/2019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2A12A9-086E-407C-A4F4-770DA9F3026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38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CD9112A3-1ACE-44F4-AE1D-7EDEE16BCB59}" type="datetime1">
              <a:rPr lang="en-GB"/>
              <a:pPr lvl="0"/>
              <a:t>18/01/2019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CED47221-4A3C-4841-9B84-26F8CFADC546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  <a:ea typeface=""/>
          <a:cs typeface="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6588"/>
            <a:ext cx="4676771" cy="20002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536" y="1386145"/>
            <a:ext cx="6297765" cy="428222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ctangle 8"/>
          <p:cNvSpPr/>
          <p:nvPr/>
        </p:nvSpPr>
        <p:spPr>
          <a:xfrm>
            <a:off x="4169642" y="1064709"/>
            <a:ext cx="4289829" cy="70788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baseline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0000" endA="300" endPos="50000" dist="29997" dir="5400000" sy="-100000" algn="bl" rotWithShape="0"/>
                </a:effectLst>
                <a:uFillTx/>
                <a:latin typeface="Times New Roman" pitchFamily="18"/>
                <a:ea typeface=""/>
                <a:cs typeface="Times New Roman" pitchFamily="18"/>
              </a:rPr>
              <a:t>TẬP THỂ LỚP </a:t>
            </a:r>
            <a:r>
              <a:rPr lang="en-US" sz="4000" b="1" i="0" u="none" strike="noStrike" kern="1200" baseline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0000" endA="300" endPos="50000" dist="29997" dir="5400000" sy="-100000" algn="bl" rotWithShape="0"/>
                </a:effectLst>
                <a:uFillTx/>
                <a:latin typeface="Times New Roman" pitchFamily="18"/>
                <a:ea typeface=""/>
                <a:cs typeface="Times New Roman" pitchFamily="18"/>
              </a:rPr>
              <a:t>2A</a:t>
            </a:r>
            <a:endParaRPr lang="en-US" sz="4000" b="1" i="0" u="none" strike="noStrike" kern="1200" baseline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>
                <a:reflection blurRad="6350" stA="50000" endA="300" endPos="50000" dist="29997" dir="5400000" sy="-100000" algn="bl" rotWithShape="0"/>
              </a:effectLst>
              <a:uFillTx/>
              <a:latin typeface="Times New Roman" pitchFamily="18"/>
              <a:ea typeface=""/>
              <a:cs typeface="Times New Roman" pitchFamily="18"/>
            </a:endParaRPr>
          </a:p>
        </p:txBody>
      </p:sp>
      <p:sp>
        <p:nvSpPr>
          <p:cNvPr id="8" name="Rectangle 9"/>
          <p:cNvSpPr/>
          <p:nvPr/>
        </p:nvSpPr>
        <p:spPr>
          <a:xfrm>
            <a:off x="4941746" y="1993145"/>
            <a:ext cx="2745623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 dirty="0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MÔN TOÁN</a:t>
            </a:r>
          </a:p>
        </p:txBody>
      </p:sp>
      <p:sp>
        <p:nvSpPr>
          <p:cNvPr id="9" name="Oval 10"/>
          <p:cNvSpPr/>
          <p:nvPr/>
        </p:nvSpPr>
        <p:spPr>
          <a:xfrm>
            <a:off x="2484744" y="2771451"/>
            <a:ext cx="2127598" cy="71571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F18C55"/>
              </a:gs>
              <a:gs pos="100000">
                <a:srgbClr val="F67B28"/>
              </a:gs>
            </a:gsLst>
            <a:lin ang="5400000"/>
          </a:gradFill>
          <a:ln w="6345" cap="flat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BÀI:</a:t>
            </a:r>
          </a:p>
        </p:txBody>
      </p:sp>
      <p:sp>
        <p:nvSpPr>
          <p:cNvPr id="10" name="Rectangle 11"/>
          <p:cNvSpPr/>
          <p:nvPr/>
        </p:nvSpPr>
        <p:spPr>
          <a:xfrm>
            <a:off x="4822910" y="2875723"/>
            <a:ext cx="3339379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baseline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FillTx/>
                <a:latin typeface="Times New Roman" pitchFamily="18"/>
                <a:ea typeface=""/>
                <a:cs typeface="Times New Roman" pitchFamily="18"/>
              </a:rPr>
              <a:t>BẢNG NHÂN 5</a:t>
            </a:r>
          </a:p>
        </p:txBody>
      </p:sp>
      <p:sp>
        <p:nvSpPr>
          <p:cNvPr id="11" name="Round Diagonal Corner Rectangle 12"/>
          <p:cNvSpPr/>
          <p:nvPr/>
        </p:nvSpPr>
        <p:spPr>
          <a:xfrm>
            <a:off x="38002" y="5199798"/>
            <a:ext cx="6880033" cy="70788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 dirty="0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NGƯỜI DẠY: </a:t>
            </a:r>
            <a:r>
              <a:rPr lang="en-GB" sz="2800" b="1" dirty="0" smtClean="0">
                <a:solidFill>
                  <a:srgbClr val="7030A0"/>
                </a:solidFill>
                <a:latin typeface="Times New Roman" pitchFamily="18"/>
                <a:ea typeface=""/>
                <a:cs typeface="Times New Roman" pitchFamily="18"/>
              </a:rPr>
              <a:t>DƯƠNG QUỲNH</a:t>
            </a:r>
            <a:r>
              <a:rPr lang="en-GB" sz="2800" b="1" i="0" u="none" strike="noStrike" kern="1200" cap="none" spc="0" baseline="0" dirty="0" smtClean="0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1" i="0" u="none" strike="noStrike" kern="1200" cap="none" spc="0" baseline="0" dirty="0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TRANG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712" y="0"/>
            <a:ext cx="2320119" cy="1683226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13036" y="5977357"/>
            <a:ext cx="5309268" cy="750716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8" y="2000250"/>
            <a:ext cx="762000" cy="2857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157" y="2493844"/>
            <a:ext cx="762000" cy="2857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708" y="0"/>
            <a:ext cx="762000" cy="2857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943" y="218372"/>
            <a:ext cx="3895101" cy="10131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Folded Corner 5"/>
          <p:cNvSpPr/>
          <p:nvPr/>
        </p:nvSpPr>
        <p:spPr>
          <a:xfrm>
            <a:off x="1416679" y="1030309"/>
            <a:ext cx="8422785" cy="406972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16667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*/ f27 1 5"/>
              <a:gd name="f29" fmla="+- f18 0 f27"/>
              <a:gd name="f30" fmla="+- f19 0 f27"/>
              <a:gd name="f31" fmla="+- f29 f28 0"/>
              <a:gd name="f32" fmla="+- f30 f28 0"/>
              <a:gd name="f33" fmla="*/ f30 f15 1"/>
              <a:gd name="f34" fmla="*/ f29 f15 1"/>
              <a:gd name="f35" fmla="*/ f31 f15 1"/>
              <a:gd name="f36" fmla="*/ f3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0" r="f23" b="f33"/>
            <a:pathLst>
              <a:path stroke="0">
                <a:moveTo>
                  <a:pt x="f20" y="f20"/>
                </a:moveTo>
                <a:lnTo>
                  <a:pt x="f23" y="f20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close/>
              </a:path>
              <a:path stroke="0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close/>
              </a:path>
              <a:path fill="none">
                <a:moveTo>
                  <a:pt x="f34" y="f24"/>
                </a:moveTo>
                <a:lnTo>
                  <a:pt x="f35" y="f36"/>
                </a:lnTo>
                <a:lnTo>
                  <a:pt x="f23" y="f33"/>
                </a:lnTo>
                <a:lnTo>
                  <a:pt x="f34" y="f24"/>
                </a:lnTo>
                <a:lnTo>
                  <a:pt x="f20" y="f24"/>
                </a:lnTo>
                <a:lnTo>
                  <a:pt x="f20" y="f20"/>
                </a:lnTo>
                <a:lnTo>
                  <a:pt x="f23" y="f20"/>
                </a:lnTo>
                <a:lnTo>
                  <a:pt x="f23" y="f33"/>
                </a:lnTo>
              </a:path>
            </a:pathLst>
          </a:custGeom>
          <a:solidFill>
            <a:srgbClr val="FFFFFF"/>
          </a:solidFill>
          <a:ln w="12701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baseline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Dặn</a:t>
            </a:r>
            <a:r>
              <a:rPr lang="en-GB" sz="3600" b="1" i="0" u="none" strike="noStrike" kern="1200" baseline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3600" b="1" i="0" u="none" strike="noStrike" kern="1200" baseline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dò</a:t>
            </a:r>
            <a:r>
              <a:rPr lang="en-GB" sz="3600" b="1" i="0" u="none" strike="noStrike" kern="1200" baseline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 dirty="0">
              <a:solidFill>
                <a:srgbClr val="0070C0"/>
              </a:solidFill>
              <a:uFillTx/>
              <a:latin typeface="Times New Roman" pitchFamily="18"/>
              <a:ea typeface=""/>
              <a:cs typeface="Times New Roman" pitchFamily="18"/>
            </a:endParaRPr>
          </a:p>
          <a:p>
            <a:pPr marL="457200" marR="0" lvl="0" indent="-4572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 err="1">
                <a:solidFill>
                  <a:srgbClr val="0070C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Về</a:t>
            </a:r>
            <a:r>
              <a:rPr lang="en-GB" sz="2800" b="0" i="0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0070C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nhà</a:t>
            </a:r>
            <a:r>
              <a:rPr lang="en-GB" sz="2800" b="0" i="0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0070C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học</a:t>
            </a:r>
            <a:r>
              <a:rPr lang="en-GB" sz="2800" b="0" i="0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0070C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thuộc</a:t>
            </a:r>
            <a:r>
              <a:rPr lang="en-GB" sz="2800" b="0" i="0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0070C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lòng</a:t>
            </a:r>
            <a:r>
              <a:rPr lang="en-GB" sz="2800" b="0" i="0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0070C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bảng</a:t>
            </a:r>
            <a:r>
              <a:rPr lang="en-GB" sz="2800" b="0" i="0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0070C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nhân</a:t>
            </a:r>
            <a:r>
              <a:rPr lang="en-GB" sz="2800" b="0" i="0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5.</a:t>
            </a:r>
          </a:p>
          <a:p>
            <a:pPr marL="457200" marR="0" lvl="0" indent="-4572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 err="1">
                <a:solidFill>
                  <a:srgbClr val="0070C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Làm</a:t>
            </a:r>
            <a:r>
              <a:rPr lang="en-GB" sz="2800" b="0" i="0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0070C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các</a:t>
            </a:r>
            <a:r>
              <a:rPr lang="en-GB" sz="2800" b="0" i="0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0070C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bài</a:t>
            </a:r>
            <a:r>
              <a:rPr lang="en-GB" sz="2800" b="0" i="0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0070C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tập</a:t>
            </a:r>
            <a:r>
              <a:rPr lang="en-GB" sz="2800" b="0" i="0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0070C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trong</a:t>
            </a:r>
            <a:r>
              <a:rPr lang="en-GB" sz="2800" b="0" i="0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0070C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vở</a:t>
            </a:r>
            <a:r>
              <a:rPr lang="en-GB" sz="2800" b="0" i="0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0070C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bài</a:t>
            </a:r>
            <a:r>
              <a:rPr lang="en-GB" sz="2800" b="0" i="0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0070C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tập</a:t>
            </a:r>
            <a:r>
              <a:rPr lang="en-GB" sz="2800" b="0" i="0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.</a:t>
            </a:r>
          </a:p>
          <a:p>
            <a:pPr marL="457200" marR="0" lvl="0" indent="-4572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 err="1">
                <a:solidFill>
                  <a:srgbClr val="0070C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Xem</a:t>
            </a:r>
            <a:r>
              <a:rPr lang="en-GB" sz="2800" b="0" i="0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0070C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trước</a:t>
            </a:r>
            <a:r>
              <a:rPr lang="en-GB" sz="2800" b="0" i="0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0070C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bài</a:t>
            </a:r>
            <a:r>
              <a:rPr lang="en-GB" sz="2800" b="0" i="0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0070C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mới</a:t>
            </a:r>
            <a:r>
              <a:rPr lang="en-GB" sz="2800" b="0" i="0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0070C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Luyện</a:t>
            </a:r>
            <a:r>
              <a:rPr lang="en-GB" sz="2800" b="0" i="0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0070C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tập</a:t>
            </a:r>
            <a:r>
              <a:rPr lang="en-GB" sz="2800" b="0" i="0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trang 102.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 dirty="0">
              <a:solidFill>
                <a:srgbClr val="0070C0"/>
              </a:solidFill>
              <a:uFillTx/>
              <a:latin typeface="Times New Roman" pitchFamily="18"/>
              <a:ea typeface=""/>
              <a:cs typeface="Times New Roman" pitchFamily="18"/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0456" y="3792830"/>
            <a:ext cx="3451539" cy="306516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3025"/>
            <a:ext cx="12191996" cy="69610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/>
          <p:cNvSpPr/>
          <p:nvPr/>
        </p:nvSpPr>
        <p:spPr>
          <a:xfrm>
            <a:off x="1341816" y="2166935"/>
            <a:ext cx="9508372" cy="92333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baseline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6350" stA="60000" endA="900" endPos="58000" dir="5400000" sy="-100000" algn="bl" rotWithShape="0"/>
                </a:effectLst>
                <a:uFillTx/>
                <a:latin typeface="Times New Roman" pitchFamily="18"/>
                <a:ea typeface=""/>
                <a:cs typeface="Times New Roman" pitchFamily="18"/>
              </a:rPr>
              <a:t>CHÀO TẠM BIỆT CÁC EM!!!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3" y="3592128"/>
            <a:ext cx="2286000" cy="30479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759" y="175073"/>
            <a:ext cx="4708478" cy="1991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6" y="5202405"/>
            <a:ext cx="1762128" cy="1655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2" y="5211662"/>
            <a:ext cx="1762128" cy="1655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26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loud Callout 6"/>
          <p:cNvSpPr/>
          <p:nvPr/>
        </p:nvSpPr>
        <p:spPr>
          <a:xfrm>
            <a:off x="3786187" y="2178679"/>
            <a:ext cx="6362166" cy="2073493"/>
          </a:xfrm>
          <a:custGeom>
            <a:avLst>
              <a:gd name="f0" fmla="val 6300"/>
              <a:gd name="f1" fmla="val 243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2147483647"/>
              <a:gd name="f11" fmla="val 1930"/>
              <a:gd name="f12" fmla="val 7160"/>
              <a:gd name="f13" fmla="val 1530"/>
              <a:gd name="f14" fmla="val 4490"/>
              <a:gd name="f15" fmla="val 3400"/>
              <a:gd name="f16" fmla="val 1970"/>
              <a:gd name="f17" fmla="val 5270"/>
              <a:gd name="f18" fmla="val 5860"/>
              <a:gd name="f19" fmla="val 1950"/>
              <a:gd name="f20" fmla="val 6470"/>
              <a:gd name="f21" fmla="val 2210"/>
              <a:gd name="f22" fmla="val 6970"/>
              <a:gd name="f23" fmla="val 2600"/>
              <a:gd name="f24" fmla="val 7450"/>
              <a:gd name="f25" fmla="val 1390"/>
              <a:gd name="f26" fmla="val 8340"/>
              <a:gd name="f27" fmla="val 650"/>
              <a:gd name="f28" fmla="val 9340"/>
              <a:gd name="f29" fmla="val 10004"/>
              <a:gd name="f30" fmla="val 690"/>
              <a:gd name="f31" fmla="val 10710"/>
              <a:gd name="f32" fmla="val 1050"/>
              <a:gd name="f33" fmla="val 11210"/>
              <a:gd name="f34" fmla="val 1700"/>
              <a:gd name="f35" fmla="val 11570"/>
              <a:gd name="f36" fmla="val 630"/>
              <a:gd name="f37" fmla="val 12330"/>
              <a:gd name="f38" fmla="val 13150"/>
              <a:gd name="f39" fmla="val 13840"/>
              <a:gd name="f40" fmla="val 14470"/>
              <a:gd name="f41" fmla="val 460"/>
              <a:gd name="f42" fmla="val 14870"/>
              <a:gd name="f43" fmla="val 1160"/>
              <a:gd name="f44" fmla="val 15330"/>
              <a:gd name="f45" fmla="val 440"/>
              <a:gd name="f46" fmla="val 16020"/>
              <a:gd name="f47" fmla="val 16740"/>
              <a:gd name="f48" fmla="val 17910"/>
              <a:gd name="f49" fmla="val 18900"/>
              <a:gd name="f50" fmla="val 1130"/>
              <a:gd name="f51" fmla="val 19110"/>
              <a:gd name="f52" fmla="val 2710"/>
              <a:gd name="f53" fmla="val 20240"/>
              <a:gd name="f54" fmla="val 3150"/>
              <a:gd name="f55" fmla="val 21060"/>
              <a:gd name="f56" fmla="val 4580"/>
              <a:gd name="f57" fmla="val 6220"/>
              <a:gd name="f58" fmla="val 6720"/>
              <a:gd name="f59" fmla="val 21000"/>
              <a:gd name="f60" fmla="val 7200"/>
              <a:gd name="f61" fmla="val 20830"/>
              <a:gd name="f62" fmla="val 7660"/>
              <a:gd name="f63" fmla="val 21310"/>
              <a:gd name="f64" fmla="val 8460"/>
              <a:gd name="f65" fmla="val 9450"/>
              <a:gd name="f66" fmla="val 10460"/>
              <a:gd name="f67" fmla="val 12750"/>
              <a:gd name="f68" fmla="val 20310"/>
              <a:gd name="f69" fmla="val 14680"/>
              <a:gd name="f70" fmla="val 18650"/>
              <a:gd name="f71" fmla="val 15010"/>
              <a:gd name="f72" fmla="val 17200"/>
              <a:gd name="f73" fmla="val 17370"/>
              <a:gd name="f74" fmla="val 18920"/>
              <a:gd name="f75" fmla="val 15770"/>
              <a:gd name="f76" fmla="val 15220"/>
              <a:gd name="f77" fmla="val 14700"/>
              <a:gd name="f78" fmla="val 18710"/>
              <a:gd name="f79" fmla="val 14240"/>
              <a:gd name="f80" fmla="val 18310"/>
              <a:gd name="f81" fmla="val 13820"/>
              <a:gd name="f82" fmla="val 12490"/>
              <a:gd name="f83" fmla="val 11000"/>
              <a:gd name="f84" fmla="val 9890"/>
              <a:gd name="f85" fmla="val 8840"/>
              <a:gd name="f86" fmla="val 20790"/>
              <a:gd name="f87" fmla="val 8210"/>
              <a:gd name="f88" fmla="val 19510"/>
              <a:gd name="f89" fmla="val 7620"/>
              <a:gd name="f90" fmla="val 20000"/>
              <a:gd name="f91" fmla="val 7930"/>
              <a:gd name="f92" fmla="val 20290"/>
              <a:gd name="f93" fmla="val 6240"/>
              <a:gd name="f94" fmla="val 4850"/>
              <a:gd name="f95" fmla="val 3570"/>
              <a:gd name="f96" fmla="val 19280"/>
              <a:gd name="f97" fmla="val 2900"/>
              <a:gd name="f98" fmla="val 17640"/>
              <a:gd name="f99" fmla="val 1300"/>
              <a:gd name="f100" fmla="val 17600"/>
              <a:gd name="f101" fmla="val 480"/>
              <a:gd name="f102" fmla="val 16300"/>
              <a:gd name="f103" fmla="val 14660"/>
              <a:gd name="f104" fmla="val 13900"/>
              <a:gd name="f105" fmla="val 13210"/>
              <a:gd name="f106" fmla="val 1070"/>
              <a:gd name="f107" fmla="val 12640"/>
              <a:gd name="f108" fmla="val 380"/>
              <a:gd name="f109" fmla="val 12160"/>
              <a:gd name="f110" fmla="val 10120"/>
              <a:gd name="f111" fmla="val 8590"/>
              <a:gd name="f112" fmla="val 840"/>
              <a:gd name="f113" fmla="val 7330"/>
              <a:gd name="f114" fmla="val 7410"/>
              <a:gd name="f115" fmla="val 2040"/>
              <a:gd name="f116" fmla="val 7690"/>
              <a:gd name="f117" fmla="val 2090"/>
              <a:gd name="f118" fmla="val 7920"/>
              <a:gd name="f119" fmla="val 2790"/>
              <a:gd name="f120" fmla="val 7480"/>
              <a:gd name="f121" fmla="val 3050"/>
              <a:gd name="f122" fmla="val 7670"/>
              <a:gd name="f123" fmla="val 3310"/>
              <a:gd name="f124" fmla="val 11130"/>
              <a:gd name="f125" fmla="val 1910"/>
              <a:gd name="f126" fmla="val 11080"/>
              <a:gd name="f127" fmla="val 2160"/>
              <a:gd name="f128" fmla="val 11030"/>
              <a:gd name="f129" fmla="val 2400"/>
              <a:gd name="f130" fmla="val 14720"/>
              <a:gd name="f131" fmla="val 1400"/>
              <a:gd name="f132" fmla="val 14640"/>
              <a:gd name="f133" fmla="val 1720"/>
              <a:gd name="f134" fmla="val 14540"/>
              <a:gd name="f135" fmla="val 2010"/>
              <a:gd name="f136" fmla="val 19130"/>
              <a:gd name="f137" fmla="val 2890"/>
              <a:gd name="f138" fmla="val 19230"/>
              <a:gd name="f139" fmla="val 3290"/>
              <a:gd name="f140" fmla="val 19190"/>
              <a:gd name="f141" fmla="val 3380"/>
              <a:gd name="f142" fmla="val 20660"/>
              <a:gd name="f143" fmla="val 8170"/>
              <a:gd name="f144" fmla="val 20430"/>
              <a:gd name="f145" fmla="val 8620"/>
              <a:gd name="f146" fmla="val 20110"/>
              <a:gd name="f147" fmla="val 8990"/>
              <a:gd name="f148" fmla="val 18660"/>
              <a:gd name="f149" fmla="val 18740"/>
              <a:gd name="f150" fmla="val 14200"/>
              <a:gd name="f151" fmla="val 18280"/>
              <a:gd name="f152" fmla="val 12200"/>
              <a:gd name="f153" fmla="val 17000"/>
              <a:gd name="f154" fmla="val 11450"/>
              <a:gd name="f155" fmla="val 14320"/>
              <a:gd name="f156" fmla="val 17980"/>
              <a:gd name="f157" fmla="val 14350"/>
              <a:gd name="f158" fmla="val 17680"/>
              <a:gd name="f159" fmla="val 14370"/>
              <a:gd name="f160" fmla="val 17360"/>
              <a:gd name="f161" fmla="val 8220"/>
              <a:gd name="f162" fmla="val 8060"/>
              <a:gd name="f163" fmla="val 19250"/>
              <a:gd name="f164" fmla="val 7960"/>
              <a:gd name="f165" fmla="val 18950"/>
              <a:gd name="f166" fmla="val 7860"/>
              <a:gd name="f167" fmla="val 18640"/>
              <a:gd name="f168" fmla="val 3090"/>
              <a:gd name="f169" fmla="val 3280"/>
              <a:gd name="f170" fmla="val 17540"/>
              <a:gd name="f171" fmla="val 3460"/>
              <a:gd name="f172" fmla="val 17450"/>
              <a:gd name="f173" fmla="val 12900"/>
              <a:gd name="f174" fmla="val 1780"/>
              <a:gd name="f175" fmla="val 13130"/>
              <a:gd name="f176" fmla="val 2330"/>
              <a:gd name="f177" fmla="val 13040"/>
              <a:gd name="f178" fmla="*/ 1800 1800 1"/>
              <a:gd name="f179" fmla="+- 0 0 23592960"/>
              <a:gd name="f180" fmla="val 1800"/>
              <a:gd name="f181" fmla="*/ 1200 1200 1"/>
              <a:gd name="f182" fmla="val 1200"/>
              <a:gd name="f183" fmla="*/ 700 700 1"/>
              <a:gd name="f184" fmla="val 700"/>
              <a:gd name="f185" fmla="val -2147483647"/>
              <a:gd name="f186" fmla="+- 0 0 -270"/>
              <a:gd name="f187" fmla="+- 0 0 180"/>
              <a:gd name="f188" fmla="+- 0 0 -90"/>
              <a:gd name="f189" fmla="+- 0 0 0"/>
              <a:gd name="f190" fmla="+- 0 0 -212"/>
              <a:gd name="f191" fmla="*/ f5 1 21600"/>
              <a:gd name="f192" fmla="*/ f6 1 21600"/>
              <a:gd name="f193" fmla="*/ 0 f9 1"/>
              <a:gd name="f194" fmla="*/ f7 f2 1"/>
              <a:gd name="f195" fmla="*/ f179 f2 1"/>
              <a:gd name="f196" fmla="+- f8 0 f7"/>
              <a:gd name="f197" fmla="pin -2147483647 f0 2147483647"/>
              <a:gd name="f198" fmla="pin -2147483647 f1 2147483647"/>
              <a:gd name="f199" fmla="*/ f186 f2 1"/>
              <a:gd name="f200" fmla="*/ f187 f2 1"/>
              <a:gd name="f201" fmla="*/ f188 f2 1"/>
              <a:gd name="f202" fmla="*/ f189 f2 1"/>
              <a:gd name="f203" fmla="*/ f190 f2 1"/>
              <a:gd name="f204" fmla="val f197"/>
              <a:gd name="f205" fmla="val f198"/>
              <a:gd name="f206" fmla="*/ f193 1 f4"/>
              <a:gd name="f207" fmla="*/ f194 1 f4"/>
              <a:gd name="f208" fmla="*/ f195 1 f4"/>
              <a:gd name="f209" fmla="*/ f196 1 21600"/>
              <a:gd name="f210" fmla="*/ f197 f191 1"/>
              <a:gd name="f211" fmla="*/ f198 f192 1"/>
              <a:gd name="f212" fmla="*/ f199 1 f4"/>
              <a:gd name="f213" fmla="*/ f200 1 f4"/>
              <a:gd name="f214" fmla="*/ f201 1 f4"/>
              <a:gd name="f215" fmla="*/ f202 1 f4"/>
              <a:gd name="f216" fmla="*/ f203 1 f4"/>
              <a:gd name="f217" fmla="+- f204 0 10800"/>
              <a:gd name="f218" fmla="+- f205 0 10800"/>
              <a:gd name="f219" fmla="+- 0 0 f206"/>
              <a:gd name="f220" fmla="+- f207 0 f3"/>
              <a:gd name="f221" fmla="+- f208 0 f3"/>
              <a:gd name="f222" fmla="*/ 3000 f209 1"/>
              <a:gd name="f223" fmla="*/ 17110 f209 1"/>
              <a:gd name="f224" fmla="*/ 17330 f209 1"/>
              <a:gd name="f225" fmla="*/ 3320 f209 1"/>
              <a:gd name="f226" fmla="*/ 0 f209 1"/>
              <a:gd name="f227" fmla="*/ 10800 f209 1"/>
              <a:gd name="f228" fmla="*/ 21600 f209 1"/>
              <a:gd name="f229" fmla="+- f212 0 f3"/>
              <a:gd name="f230" fmla="+- f213 0 f3"/>
              <a:gd name="f231" fmla="+- f214 0 f3"/>
              <a:gd name="f232" fmla="+- f215 0 f3"/>
              <a:gd name="f233" fmla="*/ f204 f191 1"/>
              <a:gd name="f234" fmla="*/ f205 f192 1"/>
              <a:gd name="f235" fmla="+- f216 0 f3"/>
              <a:gd name="f236" fmla="+- 0 0 f218"/>
              <a:gd name="f237" fmla="+- 0 0 f217"/>
              <a:gd name="f238" fmla="*/ f219 f2 1"/>
              <a:gd name="f239" fmla="+- f221 0 f220"/>
              <a:gd name="f240" fmla="*/ f226 1 f209"/>
              <a:gd name="f241" fmla="*/ f227 1 f209"/>
              <a:gd name="f242" fmla="*/ f228 1 f209"/>
              <a:gd name="f243" fmla="*/ f222 1 f209"/>
              <a:gd name="f244" fmla="*/ f223 1 f209"/>
              <a:gd name="f245" fmla="*/ f225 1 f209"/>
              <a:gd name="f246" fmla="*/ f224 1 f209"/>
              <a:gd name="f247" fmla="*/ f238 1 f9"/>
              <a:gd name="f248" fmla="+- 0 0 f236"/>
              <a:gd name="f249" fmla="+- 0 0 f237"/>
              <a:gd name="f250" fmla="*/ f243 f191 1"/>
              <a:gd name="f251" fmla="*/ f244 f191 1"/>
              <a:gd name="f252" fmla="*/ f246 f192 1"/>
              <a:gd name="f253" fmla="*/ f245 f192 1"/>
              <a:gd name="f254" fmla="*/ f240 f191 1"/>
              <a:gd name="f255" fmla="*/ f241 f192 1"/>
              <a:gd name="f256" fmla="*/ f241 f191 1"/>
              <a:gd name="f257" fmla="*/ f242 f192 1"/>
              <a:gd name="f258" fmla="*/ f242 f191 1"/>
              <a:gd name="f259" fmla="*/ f240 f192 1"/>
              <a:gd name="f260" fmla="+- f247 0 f3"/>
              <a:gd name="f261" fmla="+- 0 0 f248"/>
              <a:gd name="f262" fmla="+- 0 0 f249"/>
              <a:gd name="f263" fmla="at2 f261 f262"/>
              <a:gd name="f264" fmla="+- f260 f3 0"/>
              <a:gd name="f265" fmla="+- f263 f3 0"/>
              <a:gd name="f266" fmla="*/ f264 f9 1"/>
              <a:gd name="f267" fmla="*/ f265 f9 1"/>
              <a:gd name="f268" fmla="*/ f266 1 f2"/>
              <a:gd name="f269" fmla="*/ f267 1 f2"/>
              <a:gd name="f270" fmla="+- 0 0 f268"/>
              <a:gd name="f271" fmla="+- 0 0 f269"/>
              <a:gd name="f272" fmla="+- 0 0 f270"/>
              <a:gd name="f273" fmla="val f271"/>
              <a:gd name="f274" fmla="*/ f272 f2 1"/>
              <a:gd name="f275" fmla="+- 0 0 f273"/>
              <a:gd name="f276" fmla="*/ f274 1 f9"/>
              <a:gd name="f277" fmla="*/ f275 f2 1"/>
              <a:gd name="f278" fmla="+- f276 0 f3"/>
              <a:gd name="f279" fmla="*/ f277 1 f9"/>
              <a:gd name="f280" fmla="cos 1 f278"/>
              <a:gd name="f281" fmla="sin 1 f278"/>
              <a:gd name="f282" fmla="+- f279 0 f3"/>
              <a:gd name="f283" fmla="+- 0 0 f280"/>
              <a:gd name="f284" fmla="+- 0 0 f281"/>
              <a:gd name="f285" fmla="+- 0 0 f283"/>
              <a:gd name="f286" fmla="+- 0 0 f284"/>
              <a:gd name="f287" fmla="+- f282 f3 0"/>
              <a:gd name="f288" fmla="val f285"/>
              <a:gd name="f289" fmla="val f286"/>
              <a:gd name="f290" fmla="*/ f287 f9 1"/>
              <a:gd name="f291" fmla="+- 0 0 f288"/>
              <a:gd name="f292" fmla="+- 0 0 f289"/>
              <a:gd name="f293" fmla="*/ f290 1 f2"/>
              <a:gd name="f294" fmla="*/ 1800 f291 1"/>
              <a:gd name="f295" fmla="*/ 1800 f292 1"/>
              <a:gd name="f296" fmla="*/ 1200 f291 1"/>
              <a:gd name="f297" fmla="*/ 1200 f292 1"/>
              <a:gd name="f298" fmla="*/ 700 f291 1"/>
              <a:gd name="f299" fmla="*/ 700 f292 1"/>
              <a:gd name="f300" fmla="+- 0 0 f293"/>
              <a:gd name="f301" fmla="*/ f294 f294 1"/>
              <a:gd name="f302" fmla="*/ f295 f295 1"/>
              <a:gd name="f303" fmla="*/ f296 f296 1"/>
              <a:gd name="f304" fmla="*/ f297 f297 1"/>
              <a:gd name="f305" fmla="*/ f298 f298 1"/>
              <a:gd name="f306" fmla="*/ f299 f299 1"/>
              <a:gd name="f307" fmla="+- 0 0 f300"/>
              <a:gd name="f308" fmla="+- f301 f302 0"/>
              <a:gd name="f309" fmla="+- f303 f304 0"/>
              <a:gd name="f310" fmla="+- f305 f306 0"/>
              <a:gd name="f311" fmla="*/ f307 f2 1"/>
              <a:gd name="f312" fmla="sqrt f308"/>
              <a:gd name="f313" fmla="sqrt f309"/>
              <a:gd name="f314" fmla="sqrt f310"/>
              <a:gd name="f315" fmla="*/ f311 1 f9"/>
              <a:gd name="f316" fmla="*/ f178 1 f312"/>
              <a:gd name="f317" fmla="*/ f181 1 f313"/>
              <a:gd name="f318" fmla="*/ f183 1 f314"/>
              <a:gd name="f319" fmla="+- f315 0 f3"/>
              <a:gd name="f320" fmla="*/ f291 f316 1"/>
              <a:gd name="f321" fmla="*/ f292 f316 1"/>
              <a:gd name="f322" fmla="*/ f291 f317 1"/>
              <a:gd name="f323" fmla="*/ f292 f317 1"/>
              <a:gd name="f324" fmla="*/ f291 f318 1"/>
              <a:gd name="f325" fmla="*/ f292 f318 1"/>
              <a:gd name="f326" fmla="sin 1 f319"/>
              <a:gd name="f327" fmla="cos 1 f319"/>
              <a:gd name="f328" fmla="+- 0 0 f326"/>
              <a:gd name="f329" fmla="+- 0 0 f327"/>
              <a:gd name="f330" fmla="+- f204 0 f324"/>
              <a:gd name="f331" fmla="+- f205 0 f325"/>
              <a:gd name="f332" fmla="+- 0 0 f328"/>
              <a:gd name="f333" fmla="+- 0 0 f329"/>
              <a:gd name="f334" fmla="val f332"/>
              <a:gd name="f335" fmla="val f333"/>
              <a:gd name="f336" fmla="+- 0 0 f334"/>
              <a:gd name="f337" fmla="+- 0 0 f335"/>
              <a:gd name="f338" fmla="*/ 10800 f336 1"/>
              <a:gd name="f339" fmla="*/ 10800 f337 1"/>
              <a:gd name="f340" fmla="+- f338 10800 0"/>
              <a:gd name="f341" fmla="+- f339 10800 0"/>
              <a:gd name="f342" fmla="*/ f338 1 12"/>
              <a:gd name="f343" fmla="*/ f339 1 12"/>
              <a:gd name="f344" fmla="+- f204 0 f340"/>
              <a:gd name="f345" fmla="+- f205 0 f341"/>
              <a:gd name="f346" fmla="*/ f344 1 3"/>
              <a:gd name="f347" fmla="*/ f345 1 3"/>
              <a:gd name="f348" fmla="*/ f344 2 1"/>
              <a:gd name="f349" fmla="*/ f345 2 1"/>
              <a:gd name="f350" fmla="*/ f348 1 3"/>
              <a:gd name="f351" fmla="*/ f349 1 3"/>
              <a:gd name="f352" fmla="+- f346 f340 0"/>
              <a:gd name="f353" fmla="+- f347 f341 0"/>
              <a:gd name="f354" fmla="+- f352 0 f342"/>
              <a:gd name="f355" fmla="+- f353 0 f343"/>
              <a:gd name="f356" fmla="+- f350 f340 0"/>
              <a:gd name="f357" fmla="+- f351 f341 0"/>
              <a:gd name="f358" fmla="+- f354 0 f320"/>
              <a:gd name="f359" fmla="+- f355 0 f321"/>
              <a:gd name="f360" fmla="+- f356 0 f322"/>
              <a:gd name="f361" fmla="+- f357 0 f323"/>
            </a:gdLst>
            <a:ahLst>
              <a:ahXY gdRefX="f0" minX="f185" maxX="f10" gdRefY="f1" minY="f185" maxY="f10">
                <a:pos x="f210" y="f21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9">
                <a:pos x="f254" y="f255"/>
              </a:cxn>
              <a:cxn ang="f230">
                <a:pos x="f256" y="f257"/>
              </a:cxn>
              <a:cxn ang="f231">
                <a:pos x="f258" y="f255"/>
              </a:cxn>
              <a:cxn ang="f232">
                <a:pos x="f256" y="f259"/>
              </a:cxn>
              <a:cxn ang="f235">
                <a:pos x="f233" y="f234"/>
              </a:cxn>
            </a:cxnLst>
            <a:rect l="f250" t="f253" r="f251" b="f252"/>
            <a:pathLst>
              <a:path w="21600" h="21600">
                <a:moveTo>
                  <a:pt x="f11" y="f12"/>
                </a:moveTo>
                <a:cubicBezTo>
                  <a:pt x="f13" y="f14"/>
                  <a:pt x="f15" y="f16"/>
                  <a:pt x="f17" y="f16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7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7"/>
                  <a:pt x="f38" y="f7"/>
                </a:cubicBezTo>
                <a:cubicBezTo>
                  <a:pt x="f39" y="f7"/>
                  <a:pt x="f40" y="f41"/>
                  <a:pt x="f42" y="f43"/>
                </a:cubicBezTo>
                <a:cubicBezTo>
                  <a:pt x="f44" y="f45"/>
                  <a:pt x="f46" y="f7"/>
                  <a:pt x="f47" y="f7"/>
                </a:cubicBezTo>
                <a:cubicBezTo>
                  <a:pt x="f48" y="f7"/>
                  <a:pt x="f49" y="f50"/>
                  <a:pt x="f51" y="f52"/>
                </a:cubicBezTo>
                <a:cubicBezTo>
                  <a:pt x="f53" y="f54"/>
                  <a:pt x="f55" y="f56"/>
                  <a:pt x="f55" y="f57"/>
                </a:cubicBezTo>
                <a:cubicBezTo>
                  <a:pt x="f55" y="f58"/>
                  <a:pt x="f59" y="f60"/>
                  <a:pt x="f61" y="f62"/>
                </a:cubicBezTo>
                <a:cubicBezTo>
                  <a:pt x="f63" y="f64"/>
                  <a:pt x="f8" y="f65"/>
                  <a:pt x="f8" y="f66"/>
                </a:cubicBezTo>
                <a:cubicBezTo>
                  <a:pt x="f8" y="f67"/>
                  <a:pt x="f68" y="f69"/>
                  <a:pt x="f70" y="f71"/>
                </a:cubicBezTo>
                <a:cubicBezTo>
                  <a:pt x="f70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cubicBezTo>
                  <a:pt x="f81" y="f53"/>
                  <a:pt x="f82" y="f8"/>
                  <a:pt x="f83" y="f8"/>
                </a:cubicBezTo>
                <a:cubicBezTo>
                  <a:pt x="f84" y="f8"/>
                  <a:pt x="f85" y="f86"/>
                  <a:pt x="f87" y="f88"/>
                </a:cubicBezTo>
                <a:cubicBezTo>
                  <a:pt x="f89" y="f90"/>
                  <a:pt x="f91" y="f92"/>
                  <a:pt x="f93" y="f92"/>
                </a:cubicBezTo>
                <a:cubicBezTo>
                  <a:pt x="f94" y="f92"/>
                  <a:pt x="f95" y="f96"/>
                  <a:pt x="f97" y="f98"/>
                </a:cubicBezTo>
                <a:cubicBezTo>
                  <a:pt x="f99" y="f100"/>
                  <a:pt x="f101" y="f102"/>
                  <a:pt x="f101" y="f103"/>
                </a:cubicBezTo>
                <a:cubicBezTo>
                  <a:pt x="f101" y="f104"/>
                  <a:pt x="f30" y="f105"/>
                  <a:pt x="f106" y="f107"/>
                </a:cubicBezTo>
                <a:cubicBezTo>
                  <a:pt x="f108" y="f109"/>
                  <a:pt x="f7" y="f33"/>
                  <a:pt x="f7" y="f110"/>
                </a:cubicBezTo>
                <a:cubicBezTo>
                  <a:pt x="f7" y="f111"/>
                  <a:pt x="f112" y="f113"/>
                  <a:pt x="f11" y="f12"/>
                </a:cubicBezTo>
                <a:close/>
              </a:path>
              <a:path w="21600" h="21600" fill="none">
                <a:moveTo>
                  <a:pt x="f11" y="f12"/>
                </a:moveTo>
                <a:cubicBezTo>
                  <a:pt x="f19" y="f114"/>
                  <a:pt x="f115" y="f116"/>
                  <a:pt x="f117" y="f118"/>
                </a:cubicBezTo>
              </a:path>
              <a:path w="21600" h="21600" fill="none">
                <a:moveTo>
                  <a:pt x="f22" y="f23"/>
                </a:moveTo>
                <a:cubicBezTo>
                  <a:pt x="f60" y="f119"/>
                  <a:pt x="f120" y="f121"/>
                  <a:pt x="f122" y="f123"/>
                </a:cubicBezTo>
              </a:path>
              <a:path w="21600" h="21600" fill="none">
                <a:moveTo>
                  <a:pt x="f33" y="f34"/>
                </a:moveTo>
                <a:cubicBezTo>
                  <a:pt x="f124" y="f125"/>
                  <a:pt x="f126" y="f127"/>
                  <a:pt x="f128" y="f129"/>
                </a:cubicBezTo>
              </a:path>
              <a:path w="21600" h="21600" fill="none">
                <a:moveTo>
                  <a:pt x="f42" y="f43"/>
                </a:moveTo>
                <a:cubicBezTo>
                  <a:pt x="f130" y="f131"/>
                  <a:pt x="f132" y="f133"/>
                  <a:pt x="f134" y="f135"/>
                </a:cubicBezTo>
              </a:path>
              <a:path w="21600" h="21600" fill="none">
                <a:moveTo>
                  <a:pt x="f51" y="f52"/>
                </a:moveTo>
                <a:cubicBezTo>
                  <a:pt x="f136" y="f137"/>
                  <a:pt x="f138" y="f139"/>
                  <a:pt x="f140" y="f141"/>
                </a:cubicBezTo>
              </a:path>
              <a:path w="21600" h="21600" fill="none">
                <a:moveTo>
                  <a:pt x="f61" y="f62"/>
                </a:moveTo>
                <a:cubicBezTo>
                  <a:pt x="f142" y="f143"/>
                  <a:pt x="f144" y="f145"/>
                  <a:pt x="f146" y="f147"/>
                </a:cubicBezTo>
              </a:path>
              <a:path w="21600" h="21600" fill="none">
                <a:moveTo>
                  <a:pt x="f148" y="f71"/>
                </a:moveTo>
                <a:cubicBezTo>
                  <a:pt x="f149" y="f150"/>
                  <a:pt x="f151" y="f152"/>
                  <a:pt x="f153" y="f154"/>
                </a:cubicBezTo>
              </a:path>
              <a:path w="21600" h="21600" fill="none">
                <a:moveTo>
                  <a:pt x="f79" y="f80"/>
                </a:moveTo>
                <a:cubicBezTo>
                  <a:pt x="f155" y="f156"/>
                  <a:pt x="f157" y="f158"/>
                  <a:pt x="f159" y="f160"/>
                </a:cubicBezTo>
              </a:path>
              <a:path w="21600" h="21600" fill="none">
                <a:moveTo>
                  <a:pt x="f161" y="f88"/>
                </a:moveTo>
                <a:cubicBezTo>
                  <a:pt x="f162" y="f163"/>
                  <a:pt x="f164" y="f165"/>
                  <a:pt x="f166" y="f167"/>
                </a:cubicBezTo>
              </a:path>
              <a:path w="21600" h="21600" fill="none">
                <a:moveTo>
                  <a:pt x="f97" y="f98"/>
                </a:moveTo>
                <a:cubicBezTo>
                  <a:pt x="f168" y="f100"/>
                  <a:pt x="f169" y="f170"/>
                  <a:pt x="f171" y="f172"/>
                </a:cubicBezTo>
              </a:path>
              <a:path w="21600" h="21600" fill="none">
                <a:moveTo>
                  <a:pt x="f106" y="f107"/>
                </a:moveTo>
                <a:cubicBezTo>
                  <a:pt x="f131" y="f173"/>
                  <a:pt x="f174" y="f175"/>
                  <a:pt x="f176" y="f177"/>
                </a:cubicBezTo>
              </a:path>
              <a:path w="21600" h="21600">
                <a:moveTo>
                  <a:pt x="f358" y="f359"/>
                </a:moveTo>
                <a:arcTo wR="f180" hR="f180" stAng="f220" swAng="f239"/>
                <a:close/>
              </a:path>
              <a:path w="21600" h="21600">
                <a:moveTo>
                  <a:pt x="f360" y="f361"/>
                </a:moveTo>
                <a:arcTo wR="f182" hR="f182" stAng="f220" swAng="f239"/>
                <a:close/>
              </a:path>
              <a:path w="21600" h="21600">
                <a:moveTo>
                  <a:pt x="f330" y="f331"/>
                </a:moveTo>
                <a:arcTo wR="f184" hR="f184" stAng="f220" swAng="f239"/>
                <a:close/>
              </a:path>
            </a:pathLst>
          </a:custGeom>
          <a:solidFill>
            <a:srgbClr val="ED7D31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 dirty="0" err="1">
                <a:solidFill>
                  <a:srgbClr val="FFFF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Đọc</a:t>
            </a:r>
            <a:r>
              <a:rPr lang="en-GB" sz="3200" b="0" i="0" u="none" strike="noStrike" kern="1200" cap="none" spc="0" baseline="0" dirty="0">
                <a:solidFill>
                  <a:srgbClr val="FFFF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3200" b="0" i="0" u="none" strike="noStrike" kern="1200" cap="none" spc="0" baseline="0" dirty="0" err="1">
                <a:solidFill>
                  <a:srgbClr val="FFFF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thuộc</a:t>
            </a:r>
            <a:r>
              <a:rPr lang="en-GB" sz="3200" b="0" i="0" u="none" strike="noStrike" kern="1200" cap="none" spc="0" baseline="0" dirty="0">
                <a:solidFill>
                  <a:srgbClr val="FFFF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3200" b="0" i="0" u="none" strike="noStrike" kern="1200" cap="none" spc="0" baseline="0" dirty="0" err="1">
                <a:solidFill>
                  <a:srgbClr val="FFFF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lòng</a:t>
            </a:r>
            <a:r>
              <a:rPr lang="en-GB" sz="3200" b="0" i="0" u="none" strike="noStrike" kern="1200" cap="none" spc="0" baseline="0" dirty="0">
                <a:solidFill>
                  <a:srgbClr val="FFFF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3200" b="0" i="0" u="none" strike="noStrike" kern="1200" cap="none" spc="0" baseline="0" dirty="0" err="1">
                <a:solidFill>
                  <a:srgbClr val="FFFF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bảng</a:t>
            </a:r>
            <a:r>
              <a:rPr lang="en-GB" sz="3200" b="0" i="0" u="none" strike="noStrike" kern="1200" cap="none" spc="0" baseline="0" dirty="0">
                <a:solidFill>
                  <a:srgbClr val="FFFF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3200" b="0" i="0" u="none" strike="noStrike" kern="1200" cap="none" spc="0" baseline="0" dirty="0" err="1">
                <a:solidFill>
                  <a:srgbClr val="FFFF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nhân</a:t>
            </a:r>
            <a:r>
              <a:rPr lang="en-GB" sz="3200" b="0" i="0" u="none" strike="noStrike" kern="1200" cap="none" spc="0" baseline="0" dirty="0">
                <a:solidFill>
                  <a:srgbClr val="FFFF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4?</a:t>
            </a:r>
          </a:p>
        </p:txBody>
      </p:sp>
      <p:grpSp>
        <p:nvGrpSpPr>
          <p:cNvPr id="4" name="Group 9"/>
          <p:cNvGrpSpPr/>
          <p:nvPr/>
        </p:nvGrpSpPr>
        <p:grpSpPr>
          <a:xfrm>
            <a:off x="1131792" y="677283"/>
            <a:ext cx="7512234" cy="4177220"/>
            <a:chOff x="1131792" y="677283"/>
            <a:chExt cx="7512234" cy="4177220"/>
          </a:xfrm>
        </p:grpSpPr>
        <p:sp>
          <p:nvSpPr>
            <p:cNvPr id="5" name="Rectangle 5"/>
            <p:cNvSpPr/>
            <p:nvPr/>
          </p:nvSpPr>
          <p:spPr>
            <a:xfrm>
              <a:off x="3823474" y="677283"/>
              <a:ext cx="4820552" cy="923333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5400" b="1" i="0" u="none" strike="noStrike" kern="1200" cap="none" spc="0" baseline="0" dirty="0" err="1">
                  <a:solidFill>
                    <a:srgbClr val="7030A0"/>
                  </a:solidFill>
                  <a:effectLst>
                    <a:outerShdw dist="38096" dir="2700000">
                      <a:srgbClr val="ED7D31"/>
                    </a:outerShdw>
                  </a:effectLst>
                  <a:uFillTx/>
                  <a:latin typeface="Times New Roman" pitchFamily="18"/>
                  <a:ea typeface=""/>
                  <a:cs typeface="Times New Roman" pitchFamily="18"/>
                </a:rPr>
                <a:t>Kiểm</a:t>
              </a:r>
              <a:r>
                <a:rPr lang="en-US" sz="5400" b="1" i="0" u="none" strike="noStrike" kern="1200" cap="none" spc="0" baseline="0" dirty="0">
                  <a:solidFill>
                    <a:srgbClr val="7030A0"/>
                  </a:solidFill>
                  <a:effectLst>
                    <a:outerShdw dist="38096" dir="2700000">
                      <a:srgbClr val="ED7D31"/>
                    </a:outerShdw>
                  </a:effectLst>
                  <a:uFillTx/>
                  <a:latin typeface="Times New Roman" pitchFamily="18"/>
                  <a:ea typeface=""/>
                  <a:cs typeface="Times New Roman" pitchFamily="18"/>
                </a:rPr>
                <a:t> </a:t>
              </a:r>
              <a:r>
                <a:rPr lang="en-US" sz="5400" b="1" i="0" u="none" strike="noStrike" kern="1200" cap="none" spc="0" baseline="0" dirty="0" err="1">
                  <a:solidFill>
                    <a:srgbClr val="7030A0"/>
                  </a:solidFill>
                  <a:effectLst>
                    <a:outerShdw dist="38096" dir="2700000">
                      <a:srgbClr val="ED7D31"/>
                    </a:outerShdw>
                  </a:effectLst>
                  <a:uFillTx/>
                  <a:latin typeface="Times New Roman" pitchFamily="18"/>
                  <a:ea typeface=""/>
                  <a:cs typeface="Times New Roman" pitchFamily="18"/>
                </a:rPr>
                <a:t>tra</a:t>
              </a:r>
              <a:r>
                <a:rPr lang="en-US" sz="5400" b="1" i="0" u="none" strike="noStrike" kern="1200" cap="none" spc="0" baseline="0" dirty="0">
                  <a:solidFill>
                    <a:srgbClr val="7030A0"/>
                  </a:solidFill>
                  <a:effectLst>
                    <a:outerShdw dist="38096" dir="2700000">
                      <a:srgbClr val="ED7D31"/>
                    </a:outerShdw>
                  </a:effectLst>
                  <a:uFillTx/>
                  <a:latin typeface="Times New Roman" pitchFamily="18"/>
                  <a:ea typeface=""/>
                  <a:cs typeface="Times New Roman" pitchFamily="18"/>
                </a:rPr>
                <a:t> </a:t>
              </a:r>
              <a:r>
                <a:rPr lang="en-US" sz="5400" b="1" i="0" u="none" strike="noStrike" kern="1200" cap="none" spc="0" baseline="0" dirty="0" err="1">
                  <a:solidFill>
                    <a:srgbClr val="7030A0"/>
                  </a:solidFill>
                  <a:effectLst>
                    <a:outerShdw dist="38096" dir="2700000">
                      <a:srgbClr val="ED7D31"/>
                    </a:outerShdw>
                  </a:effectLst>
                  <a:uFillTx/>
                  <a:latin typeface="Times New Roman" pitchFamily="18"/>
                  <a:ea typeface=""/>
                  <a:cs typeface="Times New Roman" pitchFamily="18"/>
                </a:rPr>
                <a:t>bài</a:t>
              </a:r>
              <a:r>
                <a:rPr lang="en-US" sz="5400" b="1" i="0" u="none" strike="noStrike" kern="1200" cap="none" spc="0" baseline="0" dirty="0">
                  <a:solidFill>
                    <a:srgbClr val="7030A0"/>
                  </a:solidFill>
                  <a:effectLst>
                    <a:outerShdw dist="38096" dir="2700000">
                      <a:srgbClr val="ED7D31"/>
                    </a:outerShdw>
                  </a:effectLst>
                  <a:uFillTx/>
                  <a:latin typeface="Times New Roman" pitchFamily="18"/>
                  <a:ea typeface=""/>
                  <a:cs typeface="Times New Roman" pitchFamily="18"/>
                </a:rPr>
                <a:t> </a:t>
              </a:r>
              <a:r>
                <a:rPr lang="en-US" sz="5400" b="1" i="0" u="none" strike="noStrike" kern="1200" cap="none" spc="0" baseline="0" dirty="0" err="1">
                  <a:solidFill>
                    <a:srgbClr val="7030A0"/>
                  </a:solidFill>
                  <a:effectLst>
                    <a:outerShdw dist="38096" dir="2700000">
                      <a:srgbClr val="ED7D31"/>
                    </a:outerShdw>
                  </a:effectLst>
                  <a:uFillTx/>
                  <a:latin typeface="Times New Roman" pitchFamily="18"/>
                  <a:ea typeface=""/>
                  <a:cs typeface="Times New Roman" pitchFamily="18"/>
                </a:rPr>
                <a:t>cũ</a:t>
              </a:r>
              <a:endParaRPr lang="en-US" sz="5400" b="1" i="0" u="none" strike="noStrike" kern="1200" cap="none" spc="0" baseline="0" dirty="0">
                <a:solidFill>
                  <a:srgbClr val="7030A0"/>
                </a:solidFill>
                <a:effectLst>
                  <a:outerShdw dist="38096" dir="2700000">
                    <a:srgbClr val="ED7D31"/>
                  </a:outerShdw>
                </a:effectLst>
                <a:uFillTx/>
                <a:latin typeface="Times New Roman" pitchFamily="18"/>
                <a:ea typeface=""/>
                <a:cs typeface="Times New Roman" pitchFamily="18"/>
              </a:endParaRPr>
            </a:p>
          </p:txBody>
        </p:sp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1792" y="1138949"/>
              <a:ext cx="2691682" cy="3715554"/>
            </a:xfrm>
            <a:prstGeom prst="rect">
              <a:avLst/>
            </a:prstGeom>
            <a:noFill/>
            <a:ln cap="flat">
              <a:noFill/>
            </a:ln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97" y="17999"/>
            <a:ext cx="5745707" cy="1028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85" y="5335127"/>
            <a:ext cx="1524000" cy="1209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7"/>
          <p:cNvSpPr/>
          <p:nvPr/>
        </p:nvSpPr>
        <p:spPr>
          <a:xfrm>
            <a:off x="3481587" y="334853"/>
            <a:ext cx="5821253" cy="708339"/>
          </a:xfrm>
          <a:prstGeom prst="rect">
            <a:avLst/>
          </a:prstGeom>
          <a:gradFill>
            <a:gsLst>
              <a:gs pos="0">
                <a:srgbClr val="71A6DB"/>
              </a:gs>
              <a:gs pos="100000">
                <a:srgbClr val="559BDB"/>
              </a:gs>
            </a:gsLst>
            <a:lin ang="5400000"/>
          </a:gradFill>
          <a:ln w="6345" cap="flat">
            <a:solidFill>
              <a:srgbClr val="5B9BD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Thứ sáu, ngày 10 tháng 11 năm 2016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5628067" y="1378037"/>
            <a:ext cx="1815925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0" i="0" u="sng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Toán:</a:t>
            </a:r>
          </a:p>
        </p:txBody>
      </p:sp>
      <p:sp>
        <p:nvSpPr>
          <p:cNvPr id="5" name="Rectangle 9"/>
          <p:cNvSpPr/>
          <p:nvPr/>
        </p:nvSpPr>
        <p:spPr>
          <a:xfrm>
            <a:off x="3533899" y="2427101"/>
            <a:ext cx="5716627" cy="132343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1" i="0" u="none" strike="noStrike" kern="1200" cap="none" spc="0" baseline="0" dirty="0" err="1">
                <a:solidFill>
                  <a:srgbClr val="FFFF00"/>
                </a:solidFill>
                <a:effectLst>
                  <a:outerShdw dist="38096" dir="2700000">
                    <a:srgbClr val="ED7D31"/>
                  </a:outerShdw>
                </a:effectLst>
                <a:uFillTx/>
                <a:latin typeface="Times New Roman" pitchFamily="18"/>
                <a:ea typeface=""/>
                <a:cs typeface="Times New Roman" pitchFamily="18"/>
              </a:rPr>
              <a:t>Bảng</a:t>
            </a:r>
            <a:r>
              <a:rPr lang="en-US" sz="8000" b="1" i="0" u="none" strike="noStrike" kern="1200" cap="none" spc="0" baseline="0" dirty="0">
                <a:solidFill>
                  <a:srgbClr val="FFFF00"/>
                </a:solidFill>
                <a:effectLst>
                  <a:outerShdw dist="38096" dir="2700000">
                    <a:srgbClr val="ED7D31"/>
                  </a:outerShdw>
                </a:effectLst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US" sz="8000" b="1" i="0" u="none" strike="noStrike" kern="1200" cap="none" spc="0" baseline="0" dirty="0" err="1">
                <a:solidFill>
                  <a:srgbClr val="FFFF00"/>
                </a:solidFill>
                <a:effectLst>
                  <a:outerShdw dist="38096" dir="2700000">
                    <a:srgbClr val="ED7D31"/>
                  </a:outerShdw>
                </a:effectLst>
                <a:uFillTx/>
                <a:latin typeface="Times New Roman" pitchFamily="18"/>
                <a:ea typeface=""/>
                <a:cs typeface="Times New Roman" pitchFamily="18"/>
              </a:rPr>
              <a:t>nhân</a:t>
            </a:r>
            <a:r>
              <a:rPr lang="en-US" sz="8000" b="1" i="0" u="none" strike="noStrike" kern="1200" cap="none" spc="0" baseline="0" dirty="0">
                <a:solidFill>
                  <a:srgbClr val="FFFF00"/>
                </a:solidFill>
                <a:effectLst>
                  <a:outerShdw dist="38096" dir="2700000">
                    <a:srgbClr val="ED7D31"/>
                  </a:outerShdw>
                </a:effectLst>
                <a:uFillTx/>
                <a:latin typeface="Times New Roman" pitchFamily="18"/>
                <a:ea typeface=""/>
                <a:cs typeface="Times New Roman" pitchFamily="18"/>
              </a:rPr>
              <a:t> 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64" y="334853"/>
            <a:ext cx="2054206" cy="1890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22"/>
                            </p:stCondLst>
                            <p:childTnLst>
                              <p:par>
                                <p:cTn id="14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68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108"/>
          <p:cNvSpPr/>
          <p:nvPr/>
        </p:nvSpPr>
        <p:spPr>
          <a:xfrm>
            <a:off x="4304217" y="62800"/>
            <a:ext cx="2975018" cy="566671"/>
          </a:xfrm>
          <a:prstGeom prst="rect">
            <a:avLst/>
          </a:prstGeom>
          <a:gradFill>
            <a:gsLst>
              <a:gs pos="0">
                <a:srgbClr val="81B861"/>
              </a:gs>
              <a:gs pos="100000">
                <a:srgbClr val="6FB242"/>
              </a:gs>
            </a:gsLst>
            <a:lin ang="5400000"/>
          </a:gradFill>
          <a:ln cap="flat">
            <a:noFill/>
            <a:prstDash val="solid"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FFC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Bảng nhân 5</a:t>
            </a:r>
          </a:p>
        </p:txBody>
      </p:sp>
      <p:grpSp>
        <p:nvGrpSpPr>
          <p:cNvPr id="4" name="Group 109"/>
          <p:cNvGrpSpPr/>
          <p:nvPr/>
        </p:nvGrpSpPr>
        <p:grpSpPr>
          <a:xfrm>
            <a:off x="648894" y="825410"/>
            <a:ext cx="862882" cy="824249"/>
            <a:chOff x="648894" y="825410"/>
            <a:chExt cx="862882" cy="824249"/>
          </a:xfrm>
        </p:grpSpPr>
        <p:sp>
          <p:nvSpPr>
            <p:cNvPr id="5" name="Rectangle 110"/>
            <p:cNvSpPr/>
            <p:nvPr/>
          </p:nvSpPr>
          <p:spPr>
            <a:xfrm>
              <a:off x="648894" y="825410"/>
              <a:ext cx="862882" cy="824249"/>
            </a:xfrm>
            <a:prstGeom prst="rect">
              <a:avLst/>
            </a:prstGeom>
            <a:solidFill>
              <a:srgbClr val="FFFFFF"/>
            </a:soli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grpSp>
          <p:nvGrpSpPr>
            <p:cNvPr id="6" name="Group 111"/>
            <p:cNvGrpSpPr/>
            <p:nvPr/>
          </p:nvGrpSpPr>
          <p:grpSpPr>
            <a:xfrm>
              <a:off x="736905" y="897876"/>
              <a:ext cx="701893" cy="676143"/>
              <a:chOff x="736905" y="897876"/>
              <a:chExt cx="701893" cy="676143"/>
            </a:xfrm>
          </p:grpSpPr>
          <p:sp>
            <p:nvSpPr>
              <p:cNvPr id="7" name="Oval 112"/>
              <p:cNvSpPr/>
              <p:nvPr/>
            </p:nvSpPr>
            <p:spPr>
              <a:xfrm>
                <a:off x="736905" y="897876"/>
                <a:ext cx="231818" cy="218943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0000"/>
              </a:solidFill>
              <a:ln w="12701" cap="flat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0000"/>
                  </a:solidFill>
                  <a:uFillTx/>
                  <a:latin typeface="Calibri"/>
                  <a:ea typeface=""/>
                  <a:cs typeface=""/>
                </a:endParaRPr>
              </a:p>
            </p:txBody>
          </p:sp>
          <p:sp>
            <p:nvSpPr>
              <p:cNvPr id="8" name="Oval 113"/>
              <p:cNvSpPr/>
              <p:nvPr/>
            </p:nvSpPr>
            <p:spPr>
              <a:xfrm>
                <a:off x="1206980" y="897876"/>
                <a:ext cx="231818" cy="218943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0000"/>
              </a:solidFill>
              <a:ln w="12701" cap="flat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0000"/>
                  </a:solidFill>
                  <a:uFillTx/>
                  <a:latin typeface="Calibri"/>
                  <a:ea typeface=""/>
                  <a:cs typeface=""/>
                </a:endParaRPr>
              </a:p>
            </p:txBody>
          </p:sp>
          <p:sp>
            <p:nvSpPr>
              <p:cNvPr id="9" name="Oval 114"/>
              <p:cNvSpPr/>
              <p:nvPr/>
            </p:nvSpPr>
            <p:spPr>
              <a:xfrm>
                <a:off x="736905" y="1355076"/>
                <a:ext cx="231818" cy="218943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0000"/>
              </a:solidFill>
              <a:ln w="12701" cap="flat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0000"/>
                  </a:solidFill>
                  <a:uFillTx/>
                  <a:latin typeface="Calibri"/>
                  <a:ea typeface=""/>
                  <a:cs typeface=""/>
                </a:endParaRPr>
              </a:p>
            </p:txBody>
          </p:sp>
          <p:sp>
            <p:nvSpPr>
              <p:cNvPr id="10" name="Oval 115"/>
              <p:cNvSpPr/>
              <p:nvPr/>
            </p:nvSpPr>
            <p:spPr>
              <a:xfrm>
                <a:off x="1206980" y="1355076"/>
                <a:ext cx="231818" cy="218943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0000"/>
              </a:solidFill>
              <a:ln w="12701" cap="flat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0000"/>
                  </a:solidFill>
                  <a:uFillTx/>
                  <a:latin typeface="Calibri"/>
                  <a:ea typeface=""/>
                  <a:cs typeface=""/>
                </a:endParaRPr>
              </a:p>
            </p:txBody>
          </p:sp>
          <p:sp>
            <p:nvSpPr>
              <p:cNvPr id="11" name="Oval 116"/>
              <p:cNvSpPr/>
              <p:nvPr/>
            </p:nvSpPr>
            <p:spPr>
              <a:xfrm>
                <a:off x="968724" y="1110383"/>
                <a:ext cx="231818" cy="218943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0000"/>
              </a:solidFill>
              <a:ln w="12701" cap="flat">
                <a:solidFill>
                  <a:srgbClr val="41719C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0000"/>
                  </a:solidFill>
                  <a:uFillTx/>
                  <a:latin typeface="Calibri"/>
                  <a:ea typeface=""/>
                  <a:cs typeface=""/>
                </a:endParaRPr>
              </a:p>
            </p:txBody>
          </p:sp>
        </p:grpSp>
      </p:grpSp>
      <p:sp>
        <p:nvSpPr>
          <p:cNvPr id="12" name="Right Brace 117"/>
          <p:cNvSpPr/>
          <p:nvPr/>
        </p:nvSpPr>
        <p:spPr>
          <a:xfrm>
            <a:off x="1511786" y="825410"/>
            <a:ext cx="193185" cy="82424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5400000"/>
              <a:gd name="f10" fmla="val 8333"/>
              <a:gd name="f11" fmla="val 50000"/>
              <a:gd name="f12" fmla="+- 0 0 -180"/>
              <a:gd name="f13" fmla="+- 0 0 -270"/>
              <a:gd name="f14" fmla="+- 0 0 -360"/>
              <a:gd name="f15" fmla="abs f4"/>
              <a:gd name="f16" fmla="abs f5"/>
              <a:gd name="f17" fmla="abs f6"/>
              <a:gd name="f18" fmla="+- 2700000 f1 0"/>
              <a:gd name="f19" fmla="*/ f12 f0 1"/>
              <a:gd name="f20" fmla="*/ f13 f0 1"/>
              <a:gd name="f21" fmla="*/ f14 f0 1"/>
              <a:gd name="f22" fmla="?: f15 f4 1"/>
              <a:gd name="f23" fmla="?: f16 f5 1"/>
              <a:gd name="f24" fmla="?: f17 f6 1"/>
              <a:gd name="f25" fmla="+- f18 0 f1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f1 0"/>
              <a:gd name="f34" fmla="+- f26 0 f1"/>
              <a:gd name="f35" fmla="+- f27 0 f1"/>
              <a:gd name="f36" fmla="+- f28 0 f1"/>
              <a:gd name="f37" fmla="min f30 f29"/>
              <a:gd name="f38" fmla="*/ f31 1 f24"/>
              <a:gd name="f39" fmla="*/ f32 1 f24"/>
              <a:gd name="f40" fmla="*/ f33 f8 1"/>
              <a:gd name="f41" fmla="val f38"/>
              <a:gd name="f42" fmla="val f39"/>
              <a:gd name="f43" fmla="*/ f40 1 f0"/>
              <a:gd name="f44" fmla="*/ f7 f37 1"/>
              <a:gd name="f45" fmla="+- f42 0 f7"/>
              <a:gd name="f46" fmla="+- f41 0 f7"/>
              <a:gd name="f47" fmla="+- 0 0 f43"/>
              <a:gd name="f48" fmla="*/ f41 f37 1"/>
              <a:gd name="f49" fmla="*/ f42 f37 1"/>
              <a:gd name="f50" fmla="*/ f46 1 2"/>
              <a:gd name="f51" fmla="min f46 f45"/>
              <a:gd name="f52" fmla="*/ f45 f11 1"/>
              <a:gd name="f53" fmla="+- 0 0 f47"/>
              <a:gd name="f54" fmla="+- f7 f50 0"/>
              <a:gd name="f55" fmla="*/ f51 f10 1"/>
              <a:gd name="f56" fmla="*/ f52 1 100000"/>
              <a:gd name="f57" fmla="*/ f53 f0 1"/>
              <a:gd name="f58" fmla="*/ f50 f37 1"/>
              <a:gd name="f59" fmla="*/ f55 1 100000"/>
              <a:gd name="f60" fmla="*/ f57 1 f8"/>
              <a:gd name="f61" fmla="*/ f54 f37 1"/>
              <a:gd name="f62" fmla="*/ f56 f37 1"/>
              <a:gd name="f63" fmla="+- f56 0 f59"/>
              <a:gd name="f64" fmla="+- f42 0 f59"/>
              <a:gd name="f65" fmla="+- f60 0 f1"/>
              <a:gd name="f66" fmla="*/ f59 f37 1"/>
              <a:gd name="f67" fmla="cos 1 f65"/>
              <a:gd name="f68" fmla="sin 1 f65"/>
              <a:gd name="f69" fmla="*/ f63 f37 1"/>
              <a:gd name="f70" fmla="*/ f64 f37 1"/>
              <a:gd name="f71" fmla="+- 0 0 f67"/>
              <a:gd name="f72" fmla="+- 0 0 f68"/>
              <a:gd name="f73" fmla="+- 0 0 f71"/>
              <a:gd name="f74" fmla="+- 0 0 f72"/>
              <a:gd name="f75" fmla="val f73"/>
              <a:gd name="f76" fmla="val f74"/>
              <a:gd name="f77" fmla="*/ f75 f50 1"/>
              <a:gd name="f78" fmla="*/ f76 f59 1"/>
              <a:gd name="f79" fmla="+- f7 f77 0"/>
              <a:gd name="f80" fmla="+- f59 0 f78"/>
              <a:gd name="f81" fmla="+- f42 f78 0"/>
              <a:gd name="f82" fmla="+- f81 0 f59"/>
              <a:gd name="f83" fmla="*/ f80 f37 1"/>
              <a:gd name="f84" fmla="*/ f79 f37 1"/>
              <a:gd name="f85" fmla="*/ f8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44" y="f44"/>
              </a:cxn>
              <a:cxn ang="f35">
                <a:pos x="f48" y="f62"/>
              </a:cxn>
              <a:cxn ang="f36">
                <a:pos x="f44" y="f49"/>
              </a:cxn>
            </a:cxnLst>
            <a:rect l="f44" t="f83" r="f84" b="f85"/>
            <a:pathLst>
              <a:path stroke="0">
                <a:moveTo>
                  <a:pt x="f44" y="f44"/>
                </a:moveTo>
                <a:arcTo wR="f58" hR="f66" stAng="f2" swAng="f1"/>
                <a:lnTo>
                  <a:pt x="f61" y="f69"/>
                </a:lnTo>
                <a:arcTo wR="f58" hR="f66" stAng="f0" swAng="f9"/>
                <a:arcTo wR="f58" hR="f66" stAng="f2" swAng="f9"/>
                <a:lnTo>
                  <a:pt x="f61" y="f70"/>
                </a:lnTo>
                <a:arcTo wR="f58" hR="f66" stAng="f7" swAng="f1"/>
                <a:close/>
              </a:path>
              <a:path fill="none">
                <a:moveTo>
                  <a:pt x="f44" y="f44"/>
                </a:moveTo>
                <a:arcTo wR="f58" hR="f66" stAng="f2" swAng="f1"/>
                <a:lnTo>
                  <a:pt x="f61" y="f69"/>
                </a:lnTo>
                <a:arcTo wR="f58" hR="f66" stAng="f0" swAng="f9"/>
                <a:arcTo wR="f58" hR="f66" stAng="f2" swAng="f9"/>
                <a:lnTo>
                  <a:pt x="f61" y="f70"/>
                </a:lnTo>
                <a:arcTo wR="f58" hR="f66" stAng="f7" swAng="f1"/>
              </a:path>
            </a:pathLst>
          </a:custGeom>
          <a:noFill/>
          <a:ln w="19046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13" name="Rounded Rectangle 118"/>
          <p:cNvSpPr/>
          <p:nvPr/>
        </p:nvSpPr>
        <p:spPr>
          <a:xfrm>
            <a:off x="3047786" y="781967"/>
            <a:ext cx="2604522" cy="65682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C746"/>
              </a:gs>
              <a:gs pos="100000">
                <a:srgbClr val="FFC600"/>
              </a:gs>
            </a:gsLst>
            <a:lin ang="5400000"/>
          </a:gradFill>
          <a:ln w="6345" cap="flat">
            <a:solidFill>
              <a:srgbClr val="FFC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B05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5 được lấy 1 lần</a:t>
            </a:r>
          </a:p>
        </p:txBody>
      </p:sp>
      <p:sp>
        <p:nvSpPr>
          <p:cNvPr id="14" name="TextBox 119"/>
          <p:cNvSpPr txBox="1"/>
          <p:nvPr/>
        </p:nvSpPr>
        <p:spPr>
          <a:xfrm>
            <a:off x="1831607" y="1383633"/>
            <a:ext cx="2654978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Ta viết :     5 x 1 </a:t>
            </a:r>
            <a:endParaRPr lang="en-GB" sz="2800" b="0" i="0" u="none" strike="noStrike" kern="1200" cap="none" spc="0" baseline="0">
              <a:solidFill>
                <a:srgbClr val="FF0000"/>
              </a:solidFill>
              <a:uFillTx/>
              <a:latin typeface="Times New Roman" pitchFamily="18"/>
              <a:ea typeface=""/>
              <a:cs typeface="Times New Roman" pitchFamily="18"/>
            </a:endParaRPr>
          </a:p>
        </p:txBody>
      </p:sp>
      <p:grpSp>
        <p:nvGrpSpPr>
          <p:cNvPr id="15" name="Group 66"/>
          <p:cNvGrpSpPr/>
          <p:nvPr/>
        </p:nvGrpSpPr>
        <p:grpSpPr>
          <a:xfrm>
            <a:off x="665107" y="2028587"/>
            <a:ext cx="873072" cy="1784232"/>
            <a:chOff x="665107" y="2028587"/>
            <a:chExt cx="873072" cy="1784232"/>
          </a:xfrm>
        </p:grpSpPr>
        <p:grpSp>
          <p:nvGrpSpPr>
            <p:cNvPr id="16" name="Group 120"/>
            <p:cNvGrpSpPr/>
            <p:nvPr/>
          </p:nvGrpSpPr>
          <p:grpSpPr>
            <a:xfrm>
              <a:off x="665107" y="2028587"/>
              <a:ext cx="862882" cy="824249"/>
              <a:chOff x="665107" y="2028587"/>
              <a:chExt cx="862882" cy="824249"/>
            </a:xfrm>
          </p:grpSpPr>
          <p:sp>
            <p:nvSpPr>
              <p:cNvPr id="17" name="Rectangle 121"/>
              <p:cNvSpPr/>
              <p:nvPr/>
            </p:nvSpPr>
            <p:spPr>
              <a:xfrm>
                <a:off x="665107" y="2028587"/>
                <a:ext cx="862882" cy="824249"/>
              </a:xfrm>
              <a:prstGeom prst="rect">
                <a:avLst/>
              </a:prstGeom>
              <a:solidFill>
                <a:srgbClr val="FFFFFF"/>
              </a:solidFill>
              <a:ln w="12701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ea typeface=""/>
                  <a:cs typeface=""/>
                </a:endParaRPr>
              </a:p>
            </p:txBody>
          </p:sp>
          <p:grpSp>
            <p:nvGrpSpPr>
              <p:cNvPr id="18" name="Group 122"/>
              <p:cNvGrpSpPr/>
              <p:nvPr/>
            </p:nvGrpSpPr>
            <p:grpSpPr>
              <a:xfrm>
                <a:off x="753118" y="2101053"/>
                <a:ext cx="701892" cy="676143"/>
                <a:chOff x="753118" y="2101053"/>
                <a:chExt cx="701892" cy="676143"/>
              </a:xfrm>
            </p:grpSpPr>
            <p:sp>
              <p:nvSpPr>
                <p:cNvPr id="19" name="Oval 123"/>
                <p:cNvSpPr/>
                <p:nvPr/>
              </p:nvSpPr>
              <p:spPr>
                <a:xfrm>
                  <a:off x="753118" y="2101053"/>
                  <a:ext cx="231818" cy="218943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FF0000"/>
                </a:solidFill>
                <a:ln w="12701" cap="flat">
                  <a:solidFill>
                    <a:srgbClr val="41719C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0000"/>
                    </a:solidFill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sp>
              <p:nvSpPr>
                <p:cNvPr id="20" name="Oval 124"/>
                <p:cNvSpPr/>
                <p:nvPr/>
              </p:nvSpPr>
              <p:spPr>
                <a:xfrm>
                  <a:off x="1223192" y="2101053"/>
                  <a:ext cx="231818" cy="218943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FF0000"/>
                </a:solidFill>
                <a:ln w="12701" cap="flat">
                  <a:solidFill>
                    <a:srgbClr val="41719C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0000"/>
                    </a:solidFill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sp>
              <p:nvSpPr>
                <p:cNvPr id="21" name="Oval 125"/>
                <p:cNvSpPr/>
                <p:nvPr/>
              </p:nvSpPr>
              <p:spPr>
                <a:xfrm>
                  <a:off x="753118" y="2558253"/>
                  <a:ext cx="231818" cy="218943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FF0000"/>
                </a:solidFill>
                <a:ln w="12701" cap="flat">
                  <a:solidFill>
                    <a:srgbClr val="41719C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0000"/>
                    </a:solidFill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sp>
              <p:nvSpPr>
                <p:cNvPr id="22" name="Oval 126"/>
                <p:cNvSpPr/>
                <p:nvPr/>
              </p:nvSpPr>
              <p:spPr>
                <a:xfrm>
                  <a:off x="1223192" y="2558244"/>
                  <a:ext cx="231818" cy="218943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FF0000"/>
                </a:solidFill>
                <a:ln w="12701" cap="flat">
                  <a:solidFill>
                    <a:srgbClr val="41719C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0000"/>
                    </a:solidFill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sp>
              <p:nvSpPr>
                <p:cNvPr id="23" name="Oval 127"/>
                <p:cNvSpPr/>
                <p:nvPr/>
              </p:nvSpPr>
              <p:spPr>
                <a:xfrm>
                  <a:off x="984936" y="2313550"/>
                  <a:ext cx="231818" cy="218943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FF0000"/>
                </a:solidFill>
                <a:ln w="12701" cap="flat">
                  <a:solidFill>
                    <a:srgbClr val="41719C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0000"/>
                    </a:solidFill>
                    <a:uFillTx/>
                    <a:latin typeface="Calibri"/>
                    <a:ea typeface=""/>
                    <a:cs typeface=""/>
                  </a:endParaRPr>
                </a:p>
              </p:txBody>
            </p:sp>
          </p:grpSp>
        </p:grpSp>
        <p:grpSp>
          <p:nvGrpSpPr>
            <p:cNvPr id="24" name="Group 144"/>
            <p:cNvGrpSpPr/>
            <p:nvPr/>
          </p:nvGrpSpPr>
          <p:grpSpPr>
            <a:xfrm>
              <a:off x="675297" y="2988570"/>
              <a:ext cx="862882" cy="824249"/>
              <a:chOff x="675297" y="2988570"/>
              <a:chExt cx="862882" cy="824249"/>
            </a:xfrm>
          </p:grpSpPr>
          <p:sp>
            <p:nvSpPr>
              <p:cNvPr id="25" name="Rectangle 145"/>
              <p:cNvSpPr/>
              <p:nvPr/>
            </p:nvSpPr>
            <p:spPr>
              <a:xfrm>
                <a:off x="675297" y="2988570"/>
                <a:ext cx="862882" cy="824249"/>
              </a:xfrm>
              <a:prstGeom prst="rect">
                <a:avLst/>
              </a:prstGeom>
              <a:solidFill>
                <a:srgbClr val="FFFFFF"/>
              </a:solidFill>
              <a:ln w="12701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ea typeface=""/>
                  <a:cs typeface=""/>
                </a:endParaRPr>
              </a:p>
            </p:txBody>
          </p:sp>
          <p:grpSp>
            <p:nvGrpSpPr>
              <p:cNvPr id="26" name="Group 146"/>
              <p:cNvGrpSpPr/>
              <p:nvPr/>
            </p:nvGrpSpPr>
            <p:grpSpPr>
              <a:xfrm>
                <a:off x="776956" y="3061036"/>
                <a:ext cx="701893" cy="676143"/>
                <a:chOff x="776956" y="3061036"/>
                <a:chExt cx="701893" cy="676143"/>
              </a:xfrm>
            </p:grpSpPr>
            <p:sp>
              <p:nvSpPr>
                <p:cNvPr id="27" name="Oval 147"/>
                <p:cNvSpPr/>
                <p:nvPr/>
              </p:nvSpPr>
              <p:spPr>
                <a:xfrm>
                  <a:off x="776956" y="3061036"/>
                  <a:ext cx="231818" cy="218943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FF0000"/>
                </a:solidFill>
                <a:ln w="12701" cap="flat">
                  <a:solidFill>
                    <a:srgbClr val="41719C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0000"/>
                    </a:solidFill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sp>
              <p:nvSpPr>
                <p:cNvPr id="28" name="Oval 148"/>
                <p:cNvSpPr/>
                <p:nvPr/>
              </p:nvSpPr>
              <p:spPr>
                <a:xfrm>
                  <a:off x="1247031" y="3061036"/>
                  <a:ext cx="231818" cy="218943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FF0000"/>
                </a:solidFill>
                <a:ln w="12701" cap="flat">
                  <a:solidFill>
                    <a:srgbClr val="41719C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0000"/>
                    </a:solidFill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sp>
              <p:nvSpPr>
                <p:cNvPr id="29" name="Oval 149"/>
                <p:cNvSpPr/>
                <p:nvPr/>
              </p:nvSpPr>
              <p:spPr>
                <a:xfrm>
                  <a:off x="776956" y="3518236"/>
                  <a:ext cx="231818" cy="218943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FF0000"/>
                </a:solidFill>
                <a:ln w="12701" cap="flat">
                  <a:solidFill>
                    <a:srgbClr val="41719C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0000"/>
                    </a:solidFill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sp>
              <p:nvSpPr>
                <p:cNvPr id="30" name="Oval 150"/>
                <p:cNvSpPr/>
                <p:nvPr/>
              </p:nvSpPr>
              <p:spPr>
                <a:xfrm>
                  <a:off x="1247031" y="3518236"/>
                  <a:ext cx="231818" cy="218943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FF0000"/>
                </a:solidFill>
                <a:ln w="12701" cap="flat">
                  <a:solidFill>
                    <a:srgbClr val="41719C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0000"/>
                    </a:solidFill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sp>
              <p:nvSpPr>
                <p:cNvPr id="31" name="Oval 151"/>
                <p:cNvSpPr/>
                <p:nvPr/>
              </p:nvSpPr>
              <p:spPr>
                <a:xfrm>
                  <a:off x="1008775" y="3273533"/>
                  <a:ext cx="231818" cy="218943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FF0000"/>
                </a:solidFill>
                <a:ln w="12701" cap="flat">
                  <a:solidFill>
                    <a:srgbClr val="41719C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0000"/>
                    </a:solidFill>
                    <a:uFillTx/>
                    <a:latin typeface="Calibri"/>
                    <a:ea typeface=""/>
                    <a:cs typeface=""/>
                  </a:endParaRPr>
                </a:p>
              </p:txBody>
            </p:sp>
          </p:grpSp>
        </p:grpSp>
      </p:grpSp>
      <p:grpSp>
        <p:nvGrpSpPr>
          <p:cNvPr id="32" name="Group 94"/>
          <p:cNvGrpSpPr/>
          <p:nvPr/>
        </p:nvGrpSpPr>
        <p:grpSpPr>
          <a:xfrm>
            <a:off x="664805" y="4268127"/>
            <a:ext cx="871161" cy="2641501"/>
            <a:chOff x="664805" y="4213536"/>
            <a:chExt cx="871161" cy="2641501"/>
          </a:xfrm>
        </p:grpSpPr>
        <p:grpSp>
          <p:nvGrpSpPr>
            <p:cNvPr id="33" name="Group 128"/>
            <p:cNvGrpSpPr/>
            <p:nvPr/>
          </p:nvGrpSpPr>
          <p:grpSpPr>
            <a:xfrm>
              <a:off x="665107" y="5110252"/>
              <a:ext cx="862882" cy="824249"/>
              <a:chOff x="665107" y="5110252"/>
              <a:chExt cx="862882" cy="824249"/>
            </a:xfrm>
          </p:grpSpPr>
          <p:sp>
            <p:nvSpPr>
              <p:cNvPr id="34" name="Rectangle 129"/>
              <p:cNvSpPr/>
              <p:nvPr/>
            </p:nvSpPr>
            <p:spPr>
              <a:xfrm>
                <a:off x="665107" y="5110252"/>
                <a:ext cx="862882" cy="824249"/>
              </a:xfrm>
              <a:prstGeom prst="rect">
                <a:avLst/>
              </a:prstGeom>
              <a:solidFill>
                <a:srgbClr val="FFFFFF"/>
              </a:solidFill>
              <a:ln w="12701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ea typeface=""/>
                  <a:cs typeface=""/>
                </a:endParaRPr>
              </a:p>
            </p:txBody>
          </p:sp>
          <p:grpSp>
            <p:nvGrpSpPr>
              <p:cNvPr id="35" name="Group 130"/>
              <p:cNvGrpSpPr/>
              <p:nvPr/>
            </p:nvGrpSpPr>
            <p:grpSpPr>
              <a:xfrm>
                <a:off x="753118" y="5182709"/>
                <a:ext cx="701892" cy="676143"/>
                <a:chOff x="753118" y="5182709"/>
                <a:chExt cx="701892" cy="676143"/>
              </a:xfrm>
            </p:grpSpPr>
            <p:sp>
              <p:nvSpPr>
                <p:cNvPr id="36" name="Oval 131"/>
                <p:cNvSpPr/>
                <p:nvPr/>
              </p:nvSpPr>
              <p:spPr>
                <a:xfrm>
                  <a:off x="753118" y="5182709"/>
                  <a:ext cx="231818" cy="218943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FF0000"/>
                </a:solidFill>
                <a:ln w="12701" cap="flat">
                  <a:solidFill>
                    <a:srgbClr val="41719C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0000"/>
                    </a:solidFill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sp>
              <p:nvSpPr>
                <p:cNvPr id="37" name="Oval 132"/>
                <p:cNvSpPr/>
                <p:nvPr/>
              </p:nvSpPr>
              <p:spPr>
                <a:xfrm>
                  <a:off x="1223192" y="5182709"/>
                  <a:ext cx="231818" cy="218943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FF0000"/>
                </a:solidFill>
                <a:ln w="12701" cap="flat">
                  <a:solidFill>
                    <a:srgbClr val="41719C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0000"/>
                    </a:solidFill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sp>
              <p:nvSpPr>
                <p:cNvPr id="38" name="Oval 133"/>
                <p:cNvSpPr/>
                <p:nvPr/>
              </p:nvSpPr>
              <p:spPr>
                <a:xfrm>
                  <a:off x="753118" y="5639909"/>
                  <a:ext cx="231818" cy="218943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FF0000"/>
                </a:solidFill>
                <a:ln w="12701" cap="flat">
                  <a:solidFill>
                    <a:srgbClr val="41719C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0000"/>
                    </a:solidFill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sp>
              <p:nvSpPr>
                <p:cNvPr id="39" name="Oval 134"/>
                <p:cNvSpPr/>
                <p:nvPr/>
              </p:nvSpPr>
              <p:spPr>
                <a:xfrm>
                  <a:off x="1223192" y="5639909"/>
                  <a:ext cx="231818" cy="218943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FF0000"/>
                </a:solidFill>
                <a:ln w="12701" cap="flat">
                  <a:solidFill>
                    <a:srgbClr val="41719C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0000"/>
                    </a:solidFill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sp>
              <p:nvSpPr>
                <p:cNvPr id="40" name="Oval 135"/>
                <p:cNvSpPr/>
                <p:nvPr/>
              </p:nvSpPr>
              <p:spPr>
                <a:xfrm>
                  <a:off x="984936" y="5395216"/>
                  <a:ext cx="231818" cy="218943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FF0000"/>
                </a:solidFill>
                <a:ln w="12701" cap="flat">
                  <a:solidFill>
                    <a:srgbClr val="41719C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0000"/>
                    </a:solidFill>
                    <a:uFillTx/>
                    <a:latin typeface="Calibri"/>
                    <a:ea typeface=""/>
                    <a:cs typeface=""/>
                  </a:endParaRPr>
                </a:p>
              </p:txBody>
            </p:sp>
          </p:grpSp>
        </p:grpSp>
        <p:grpSp>
          <p:nvGrpSpPr>
            <p:cNvPr id="41" name="Group 136"/>
            <p:cNvGrpSpPr/>
            <p:nvPr/>
          </p:nvGrpSpPr>
          <p:grpSpPr>
            <a:xfrm>
              <a:off x="673084" y="4213536"/>
              <a:ext cx="862882" cy="824249"/>
              <a:chOff x="673084" y="4213536"/>
              <a:chExt cx="862882" cy="824249"/>
            </a:xfrm>
          </p:grpSpPr>
          <p:sp>
            <p:nvSpPr>
              <p:cNvPr id="42" name="Rectangle 137"/>
              <p:cNvSpPr/>
              <p:nvPr/>
            </p:nvSpPr>
            <p:spPr>
              <a:xfrm>
                <a:off x="673084" y="4213536"/>
                <a:ext cx="862882" cy="824249"/>
              </a:xfrm>
              <a:prstGeom prst="rect">
                <a:avLst/>
              </a:prstGeom>
              <a:solidFill>
                <a:srgbClr val="FFFFFF"/>
              </a:solidFill>
              <a:ln w="12701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ea typeface=""/>
                  <a:cs typeface=""/>
                </a:endParaRPr>
              </a:p>
            </p:txBody>
          </p:sp>
          <p:grpSp>
            <p:nvGrpSpPr>
              <p:cNvPr id="43" name="Group 138"/>
              <p:cNvGrpSpPr/>
              <p:nvPr/>
            </p:nvGrpSpPr>
            <p:grpSpPr>
              <a:xfrm>
                <a:off x="774734" y="4286003"/>
                <a:ext cx="701902" cy="676143"/>
                <a:chOff x="774734" y="4286003"/>
                <a:chExt cx="701902" cy="676143"/>
              </a:xfrm>
            </p:grpSpPr>
            <p:sp>
              <p:nvSpPr>
                <p:cNvPr id="44" name="Oval 139"/>
                <p:cNvSpPr/>
                <p:nvPr/>
              </p:nvSpPr>
              <p:spPr>
                <a:xfrm>
                  <a:off x="774734" y="4286003"/>
                  <a:ext cx="231818" cy="218943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FF0000"/>
                </a:solidFill>
                <a:ln w="12701" cap="flat">
                  <a:solidFill>
                    <a:srgbClr val="41719C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0000"/>
                    </a:solidFill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sp>
              <p:nvSpPr>
                <p:cNvPr id="45" name="Oval 140"/>
                <p:cNvSpPr/>
                <p:nvPr/>
              </p:nvSpPr>
              <p:spPr>
                <a:xfrm>
                  <a:off x="1244809" y="4286003"/>
                  <a:ext cx="231818" cy="218943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FF0000"/>
                </a:solidFill>
                <a:ln w="12701" cap="flat">
                  <a:solidFill>
                    <a:srgbClr val="41719C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0000"/>
                    </a:solidFill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sp>
              <p:nvSpPr>
                <p:cNvPr id="46" name="Oval 141"/>
                <p:cNvSpPr/>
                <p:nvPr/>
              </p:nvSpPr>
              <p:spPr>
                <a:xfrm>
                  <a:off x="774734" y="4743203"/>
                  <a:ext cx="231818" cy="218943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FF0000"/>
                </a:solidFill>
                <a:ln w="12701" cap="flat">
                  <a:solidFill>
                    <a:srgbClr val="41719C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0000"/>
                    </a:solidFill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sp>
              <p:nvSpPr>
                <p:cNvPr id="47" name="Oval 142"/>
                <p:cNvSpPr/>
                <p:nvPr/>
              </p:nvSpPr>
              <p:spPr>
                <a:xfrm>
                  <a:off x="1244818" y="4743203"/>
                  <a:ext cx="231818" cy="218943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FF0000"/>
                </a:solidFill>
                <a:ln w="12701" cap="flat">
                  <a:solidFill>
                    <a:srgbClr val="41719C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0000"/>
                    </a:solidFill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sp>
              <p:nvSpPr>
                <p:cNvPr id="48" name="Oval 143"/>
                <p:cNvSpPr/>
                <p:nvPr/>
              </p:nvSpPr>
              <p:spPr>
                <a:xfrm>
                  <a:off x="1006553" y="4498500"/>
                  <a:ext cx="231818" cy="218943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FF0000"/>
                </a:solidFill>
                <a:ln w="12701" cap="flat">
                  <a:solidFill>
                    <a:srgbClr val="41719C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0000"/>
                    </a:solidFill>
                    <a:uFillTx/>
                    <a:latin typeface="Calibri"/>
                    <a:ea typeface=""/>
                    <a:cs typeface=""/>
                  </a:endParaRPr>
                </a:p>
              </p:txBody>
            </p:sp>
          </p:grpSp>
        </p:grpSp>
        <p:grpSp>
          <p:nvGrpSpPr>
            <p:cNvPr id="49" name="Group 152"/>
            <p:cNvGrpSpPr/>
            <p:nvPr/>
          </p:nvGrpSpPr>
          <p:grpSpPr>
            <a:xfrm>
              <a:off x="664805" y="6030788"/>
              <a:ext cx="862882" cy="824249"/>
              <a:chOff x="664805" y="6030788"/>
              <a:chExt cx="862882" cy="824249"/>
            </a:xfrm>
          </p:grpSpPr>
          <p:sp>
            <p:nvSpPr>
              <p:cNvPr id="50" name="Rectangle 153"/>
              <p:cNvSpPr/>
              <p:nvPr/>
            </p:nvSpPr>
            <p:spPr>
              <a:xfrm>
                <a:off x="664805" y="6030788"/>
                <a:ext cx="862882" cy="824249"/>
              </a:xfrm>
              <a:prstGeom prst="rect">
                <a:avLst/>
              </a:prstGeom>
              <a:solidFill>
                <a:srgbClr val="FFFFFF"/>
              </a:solidFill>
              <a:ln w="12701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ea typeface=""/>
                  <a:cs typeface=""/>
                </a:endParaRPr>
              </a:p>
            </p:txBody>
          </p:sp>
          <p:grpSp>
            <p:nvGrpSpPr>
              <p:cNvPr id="51" name="Group 154"/>
              <p:cNvGrpSpPr/>
              <p:nvPr/>
            </p:nvGrpSpPr>
            <p:grpSpPr>
              <a:xfrm>
                <a:off x="752807" y="6103254"/>
                <a:ext cx="701902" cy="676143"/>
                <a:chOff x="752807" y="6103254"/>
                <a:chExt cx="701902" cy="676143"/>
              </a:xfrm>
            </p:grpSpPr>
            <p:sp>
              <p:nvSpPr>
                <p:cNvPr id="52" name="Oval 155"/>
                <p:cNvSpPr/>
                <p:nvPr/>
              </p:nvSpPr>
              <p:spPr>
                <a:xfrm>
                  <a:off x="752807" y="6103254"/>
                  <a:ext cx="231818" cy="218943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FF0000"/>
                </a:solidFill>
                <a:ln w="12701" cap="flat">
                  <a:solidFill>
                    <a:srgbClr val="41719C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0000"/>
                    </a:solidFill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sp>
              <p:nvSpPr>
                <p:cNvPr id="53" name="Oval 156"/>
                <p:cNvSpPr/>
                <p:nvPr/>
              </p:nvSpPr>
              <p:spPr>
                <a:xfrm>
                  <a:off x="1222891" y="6103254"/>
                  <a:ext cx="231818" cy="218943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FF0000"/>
                </a:solidFill>
                <a:ln w="12701" cap="flat">
                  <a:solidFill>
                    <a:srgbClr val="41719C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0000"/>
                    </a:solidFill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sp>
              <p:nvSpPr>
                <p:cNvPr id="54" name="Oval 157"/>
                <p:cNvSpPr/>
                <p:nvPr/>
              </p:nvSpPr>
              <p:spPr>
                <a:xfrm>
                  <a:off x="752807" y="6560454"/>
                  <a:ext cx="231818" cy="218943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FF0000"/>
                </a:solidFill>
                <a:ln w="12701" cap="flat">
                  <a:solidFill>
                    <a:srgbClr val="41719C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0000"/>
                    </a:solidFill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sp>
              <p:nvSpPr>
                <p:cNvPr id="55" name="Oval 158"/>
                <p:cNvSpPr/>
                <p:nvPr/>
              </p:nvSpPr>
              <p:spPr>
                <a:xfrm>
                  <a:off x="1222891" y="6560454"/>
                  <a:ext cx="231818" cy="218943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FF0000"/>
                </a:solidFill>
                <a:ln w="12701" cap="flat">
                  <a:solidFill>
                    <a:srgbClr val="41719C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0000"/>
                    </a:solidFill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sp>
              <p:nvSpPr>
                <p:cNvPr id="56" name="Oval 159"/>
                <p:cNvSpPr/>
                <p:nvPr/>
              </p:nvSpPr>
              <p:spPr>
                <a:xfrm>
                  <a:off x="984625" y="6315751"/>
                  <a:ext cx="231818" cy="218943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+- 2700000 f2 0"/>
                    <a:gd name="f15" fmla="*/ f9 f1 1"/>
                    <a:gd name="f16" fmla="*/ f10 f1 1"/>
                    <a:gd name="f17" fmla="?: f11 f4 1"/>
                    <a:gd name="f18" fmla="?: f12 f5 1"/>
                    <a:gd name="f19" fmla="?: f13 f6 1"/>
                    <a:gd name="f20" fmla="+- f14 0 f2"/>
                    <a:gd name="f21" fmla="*/ f15 1 f3"/>
                    <a:gd name="f22" fmla="*/ f16 1 f3"/>
                    <a:gd name="f23" fmla="*/ f17 1 21600"/>
                    <a:gd name="f24" fmla="*/ f18 1 21600"/>
                    <a:gd name="f25" fmla="*/ 21600 f17 1"/>
                    <a:gd name="f26" fmla="*/ 21600 f18 1"/>
                    <a:gd name="f27" fmla="+- f20 f2 0"/>
                    <a:gd name="f28" fmla="+- f21 0 f2"/>
                    <a:gd name="f29" fmla="+- f22 0 f2"/>
                    <a:gd name="f30" fmla="min f24 f23"/>
                    <a:gd name="f31" fmla="*/ f25 1 f19"/>
                    <a:gd name="f32" fmla="*/ f26 1 f19"/>
                    <a:gd name="f33" fmla="*/ f27 f8 1"/>
                    <a:gd name="f34" fmla="val f31"/>
                    <a:gd name="f35" fmla="val f32"/>
                    <a:gd name="f36" fmla="*/ f33 1 f1"/>
                    <a:gd name="f37" fmla="*/ f7 f30 1"/>
                    <a:gd name="f38" fmla="+- f35 0 f7"/>
                    <a:gd name="f39" fmla="+- f34 0 f7"/>
                    <a:gd name="f40" fmla="+- 0 0 f36"/>
                    <a:gd name="f41" fmla="*/ f38 1 2"/>
                    <a:gd name="f42" fmla="*/ f39 1 2"/>
                    <a:gd name="f43" fmla="+- 0 0 f40"/>
                    <a:gd name="f44" fmla="+- f7 f41 0"/>
                    <a:gd name="f45" fmla="+- f7 f42 0"/>
                    <a:gd name="f46" fmla="*/ f43 f1 1"/>
                    <a:gd name="f47" fmla="*/ f42 f30 1"/>
                    <a:gd name="f48" fmla="*/ f41 f30 1"/>
                    <a:gd name="f49" fmla="*/ f46 1 f8"/>
                    <a:gd name="f50" fmla="*/ f44 f30 1"/>
                    <a:gd name="f51" fmla="+- f49 0 f2"/>
                    <a:gd name="f52" fmla="cos 1 f51"/>
                    <a:gd name="f53" fmla="sin 1 f51"/>
                    <a:gd name="f54" fmla="+- 0 0 f52"/>
                    <a:gd name="f55" fmla="+- 0 0 f53"/>
                    <a:gd name="f56" fmla="+- 0 0 f54"/>
                    <a:gd name="f57" fmla="+- 0 0 f55"/>
                    <a:gd name="f58" fmla="val f56"/>
                    <a:gd name="f59" fmla="val f57"/>
                    <a:gd name="f60" fmla="*/ f58 f42 1"/>
                    <a:gd name="f61" fmla="*/ f59 f41 1"/>
                    <a:gd name="f62" fmla="+- f45 0 f60"/>
                    <a:gd name="f63" fmla="+- f45 f60 0"/>
                    <a:gd name="f64" fmla="+- f44 0 f61"/>
                    <a:gd name="f65" fmla="+- f44 f61 0"/>
                    <a:gd name="f66" fmla="*/ f62 f30 1"/>
                    <a:gd name="f67" fmla="*/ f64 f30 1"/>
                    <a:gd name="f68" fmla="*/ f63 f30 1"/>
                    <a:gd name="f69" fmla="*/ f65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66" y="f67"/>
                    </a:cxn>
                    <a:cxn ang="f29">
                      <a:pos x="f66" y="f69"/>
                    </a:cxn>
                    <a:cxn ang="f29">
                      <a:pos x="f68" y="f69"/>
                    </a:cxn>
                    <a:cxn ang="f28">
                      <a:pos x="f68" y="f67"/>
                    </a:cxn>
                  </a:cxnLst>
                  <a:rect l="f66" t="f67" r="f68" b="f69"/>
                  <a:pathLst>
                    <a:path>
                      <a:moveTo>
                        <a:pt x="f37" y="f50"/>
                      </a:moveTo>
                      <a:arcTo wR="f47" hR="f48" stAng="f1" swAng="f0"/>
                      <a:close/>
                    </a:path>
                  </a:pathLst>
                </a:custGeom>
                <a:solidFill>
                  <a:srgbClr val="FF0000"/>
                </a:solidFill>
                <a:ln w="12701" cap="flat">
                  <a:solidFill>
                    <a:srgbClr val="41719C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GB" sz="1800" b="0" i="0" u="none" strike="noStrike" kern="1200" cap="none" spc="0" baseline="0">
                    <a:solidFill>
                      <a:srgbClr val="FF0000"/>
                    </a:solidFill>
                    <a:uFillTx/>
                    <a:latin typeface="Calibri"/>
                    <a:ea typeface=""/>
                    <a:cs typeface=""/>
                  </a:endParaRPr>
                </a:p>
              </p:txBody>
            </p:sp>
          </p:grpSp>
        </p:grpSp>
      </p:grpSp>
      <p:sp>
        <p:nvSpPr>
          <p:cNvPr id="57" name="Right Brace 160"/>
          <p:cNvSpPr/>
          <p:nvPr/>
        </p:nvSpPr>
        <p:spPr>
          <a:xfrm>
            <a:off x="1549615" y="2028587"/>
            <a:ext cx="281991" cy="178423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5400000"/>
              <a:gd name="f10" fmla="val 8333"/>
              <a:gd name="f11" fmla="val 50000"/>
              <a:gd name="f12" fmla="+- 0 0 -180"/>
              <a:gd name="f13" fmla="+- 0 0 -270"/>
              <a:gd name="f14" fmla="+- 0 0 -360"/>
              <a:gd name="f15" fmla="abs f4"/>
              <a:gd name="f16" fmla="abs f5"/>
              <a:gd name="f17" fmla="abs f6"/>
              <a:gd name="f18" fmla="+- 2700000 f1 0"/>
              <a:gd name="f19" fmla="*/ f12 f0 1"/>
              <a:gd name="f20" fmla="*/ f13 f0 1"/>
              <a:gd name="f21" fmla="*/ f14 f0 1"/>
              <a:gd name="f22" fmla="?: f15 f4 1"/>
              <a:gd name="f23" fmla="?: f16 f5 1"/>
              <a:gd name="f24" fmla="?: f17 f6 1"/>
              <a:gd name="f25" fmla="+- f18 0 f1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f1 0"/>
              <a:gd name="f34" fmla="+- f26 0 f1"/>
              <a:gd name="f35" fmla="+- f27 0 f1"/>
              <a:gd name="f36" fmla="+- f28 0 f1"/>
              <a:gd name="f37" fmla="min f30 f29"/>
              <a:gd name="f38" fmla="*/ f31 1 f24"/>
              <a:gd name="f39" fmla="*/ f32 1 f24"/>
              <a:gd name="f40" fmla="*/ f33 f8 1"/>
              <a:gd name="f41" fmla="val f38"/>
              <a:gd name="f42" fmla="val f39"/>
              <a:gd name="f43" fmla="*/ f40 1 f0"/>
              <a:gd name="f44" fmla="*/ f7 f37 1"/>
              <a:gd name="f45" fmla="+- f42 0 f7"/>
              <a:gd name="f46" fmla="+- f41 0 f7"/>
              <a:gd name="f47" fmla="+- 0 0 f43"/>
              <a:gd name="f48" fmla="*/ f41 f37 1"/>
              <a:gd name="f49" fmla="*/ f42 f37 1"/>
              <a:gd name="f50" fmla="*/ f46 1 2"/>
              <a:gd name="f51" fmla="min f46 f45"/>
              <a:gd name="f52" fmla="*/ f45 f11 1"/>
              <a:gd name="f53" fmla="+- 0 0 f47"/>
              <a:gd name="f54" fmla="+- f7 f50 0"/>
              <a:gd name="f55" fmla="*/ f51 f10 1"/>
              <a:gd name="f56" fmla="*/ f52 1 100000"/>
              <a:gd name="f57" fmla="*/ f53 f0 1"/>
              <a:gd name="f58" fmla="*/ f50 f37 1"/>
              <a:gd name="f59" fmla="*/ f55 1 100000"/>
              <a:gd name="f60" fmla="*/ f57 1 f8"/>
              <a:gd name="f61" fmla="*/ f54 f37 1"/>
              <a:gd name="f62" fmla="*/ f56 f37 1"/>
              <a:gd name="f63" fmla="+- f56 0 f59"/>
              <a:gd name="f64" fmla="+- f42 0 f59"/>
              <a:gd name="f65" fmla="+- f60 0 f1"/>
              <a:gd name="f66" fmla="*/ f59 f37 1"/>
              <a:gd name="f67" fmla="cos 1 f65"/>
              <a:gd name="f68" fmla="sin 1 f65"/>
              <a:gd name="f69" fmla="*/ f63 f37 1"/>
              <a:gd name="f70" fmla="*/ f64 f37 1"/>
              <a:gd name="f71" fmla="+- 0 0 f67"/>
              <a:gd name="f72" fmla="+- 0 0 f68"/>
              <a:gd name="f73" fmla="+- 0 0 f71"/>
              <a:gd name="f74" fmla="+- 0 0 f72"/>
              <a:gd name="f75" fmla="val f73"/>
              <a:gd name="f76" fmla="val f74"/>
              <a:gd name="f77" fmla="*/ f75 f50 1"/>
              <a:gd name="f78" fmla="*/ f76 f59 1"/>
              <a:gd name="f79" fmla="+- f7 f77 0"/>
              <a:gd name="f80" fmla="+- f59 0 f78"/>
              <a:gd name="f81" fmla="+- f42 f78 0"/>
              <a:gd name="f82" fmla="+- f81 0 f59"/>
              <a:gd name="f83" fmla="*/ f80 f37 1"/>
              <a:gd name="f84" fmla="*/ f79 f37 1"/>
              <a:gd name="f85" fmla="*/ f8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44" y="f44"/>
              </a:cxn>
              <a:cxn ang="f35">
                <a:pos x="f48" y="f62"/>
              </a:cxn>
              <a:cxn ang="f36">
                <a:pos x="f44" y="f49"/>
              </a:cxn>
            </a:cxnLst>
            <a:rect l="f44" t="f83" r="f84" b="f85"/>
            <a:pathLst>
              <a:path stroke="0">
                <a:moveTo>
                  <a:pt x="f44" y="f44"/>
                </a:moveTo>
                <a:arcTo wR="f58" hR="f66" stAng="f2" swAng="f1"/>
                <a:lnTo>
                  <a:pt x="f61" y="f69"/>
                </a:lnTo>
                <a:arcTo wR="f58" hR="f66" stAng="f0" swAng="f9"/>
                <a:arcTo wR="f58" hR="f66" stAng="f2" swAng="f9"/>
                <a:lnTo>
                  <a:pt x="f61" y="f70"/>
                </a:lnTo>
                <a:arcTo wR="f58" hR="f66" stAng="f7" swAng="f1"/>
                <a:close/>
              </a:path>
              <a:path fill="none">
                <a:moveTo>
                  <a:pt x="f44" y="f44"/>
                </a:moveTo>
                <a:arcTo wR="f58" hR="f66" stAng="f2" swAng="f1"/>
                <a:lnTo>
                  <a:pt x="f61" y="f69"/>
                </a:lnTo>
                <a:arcTo wR="f58" hR="f66" stAng="f0" swAng="f9"/>
                <a:arcTo wR="f58" hR="f66" stAng="f2" swAng="f9"/>
                <a:lnTo>
                  <a:pt x="f61" y="f70"/>
                </a:lnTo>
                <a:arcTo wR="f58" hR="f66" stAng="f7" swAng="f1"/>
              </a:path>
            </a:pathLst>
          </a:custGeom>
          <a:noFill/>
          <a:ln w="28575" cap="flat">
            <a:solidFill>
              <a:srgbClr val="5B9BD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58" name="Rounded Rectangle 215"/>
          <p:cNvSpPr/>
          <p:nvPr/>
        </p:nvSpPr>
        <p:spPr>
          <a:xfrm>
            <a:off x="3047786" y="2119807"/>
            <a:ext cx="2540358" cy="65682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C746"/>
              </a:gs>
              <a:gs pos="100000">
                <a:srgbClr val="FFC600"/>
              </a:gs>
            </a:gsLst>
            <a:lin ang="5400000"/>
          </a:gradFill>
          <a:ln w="6345" cap="flat">
            <a:solidFill>
              <a:srgbClr val="FFC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B05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5 </a:t>
            </a:r>
            <a:r>
              <a:rPr lang="en-GB" sz="2800" b="0" i="0" u="none" strike="noStrike" kern="1200" cap="none" spc="0" baseline="0" dirty="0" err="1">
                <a:solidFill>
                  <a:srgbClr val="00B05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được</a:t>
            </a:r>
            <a:r>
              <a:rPr lang="en-GB" sz="2800" b="0" i="0" u="none" strike="noStrike" kern="1200" cap="none" spc="0" baseline="0" dirty="0">
                <a:solidFill>
                  <a:srgbClr val="00B05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00B05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lấy</a:t>
            </a:r>
            <a:r>
              <a:rPr lang="en-GB" sz="2800" b="0" i="0" u="none" strike="noStrike" kern="1200" cap="none" spc="0" baseline="0" dirty="0">
                <a:solidFill>
                  <a:srgbClr val="00B05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2 </a:t>
            </a:r>
            <a:r>
              <a:rPr lang="en-GB" sz="2800" b="0" i="0" u="none" strike="noStrike" kern="1200" cap="none" spc="0" baseline="0" dirty="0" err="1">
                <a:solidFill>
                  <a:srgbClr val="00B05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lần</a:t>
            </a:r>
            <a:endParaRPr lang="en-GB" sz="2800" b="0" i="0" u="none" strike="noStrike" kern="1200" cap="none" spc="0" baseline="0" dirty="0">
              <a:solidFill>
                <a:srgbClr val="00B050"/>
              </a:solidFill>
              <a:uFillTx/>
              <a:latin typeface="Times New Roman" pitchFamily="18"/>
              <a:ea typeface=""/>
              <a:cs typeface="Times New Roman" pitchFamily="18"/>
            </a:endParaRPr>
          </a:p>
        </p:txBody>
      </p:sp>
      <p:sp>
        <p:nvSpPr>
          <p:cNvPr id="59" name="TextBox 216"/>
          <p:cNvSpPr txBox="1"/>
          <p:nvPr/>
        </p:nvSpPr>
        <p:spPr>
          <a:xfrm>
            <a:off x="2140628" y="2920703"/>
            <a:ext cx="3709190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Ta có: 5 x 2 = 5 + 5 = 10</a:t>
            </a:r>
          </a:p>
        </p:txBody>
      </p:sp>
      <p:sp>
        <p:nvSpPr>
          <p:cNvPr id="60" name="TextBox 217"/>
          <p:cNvSpPr txBox="1"/>
          <p:nvPr/>
        </p:nvSpPr>
        <p:spPr>
          <a:xfrm>
            <a:off x="3101452" y="3374748"/>
            <a:ext cx="3101068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Vậy: 5 x 2 = </a:t>
            </a:r>
            <a:r>
              <a:rPr lang="en-GB" sz="28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10</a:t>
            </a:r>
          </a:p>
        </p:txBody>
      </p:sp>
      <p:sp>
        <p:nvSpPr>
          <p:cNvPr id="61" name="Right Brace 218"/>
          <p:cNvSpPr/>
          <p:nvPr/>
        </p:nvSpPr>
        <p:spPr>
          <a:xfrm>
            <a:off x="1608374" y="4213536"/>
            <a:ext cx="188082" cy="26415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5400000"/>
              <a:gd name="f10" fmla="val 8333"/>
              <a:gd name="f11" fmla="val 50000"/>
              <a:gd name="f12" fmla="+- 0 0 -180"/>
              <a:gd name="f13" fmla="+- 0 0 -270"/>
              <a:gd name="f14" fmla="+- 0 0 -360"/>
              <a:gd name="f15" fmla="abs f4"/>
              <a:gd name="f16" fmla="abs f5"/>
              <a:gd name="f17" fmla="abs f6"/>
              <a:gd name="f18" fmla="+- 2700000 f1 0"/>
              <a:gd name="f19" fmla="*/ f12 f0 1"/>
              <a:gd name="f20" fmla="*/ f13 f0 1"/>
              <a:gd name="f21" fmla="*/ f14 f0 1"/>
              <a:gd name="f22" fmla="?: f15 f4 1"/>
              <a:gd name="f23" fmla="?: f16 f5 1"/>
              <a:gd name="f24" fmla="?: f17 f6 1"/>
              <a:gd name="f25" fmla="+- f18 0 f1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f1 0"/>
              <a:gd name="f34" fmla="+- f26 0 f1"/>
              <a:gd name="f35" fmla="+- f27 0 f1"/>
              <a:gd name="f36" fmla="+- f28 0 f1"/>
              <a:gd name="f37" fmla="min f30 f29"/>
              <a:gd name="f38" fmla="*/ f31 1 f24"/>
              <a:gd name="f39" fmla="*/ f32 1 f24"/>
              <a:gd name="f40" fmla="*/ f33 f8 1"/>
              <a:gd name="f41" fmla="val f38"/>
              <a:gd name="f42" fmla="val f39"/>
              <a:gd name="f43" fmla="*/ f40 1 f0"/>
              <a:gd name="f44" fmla="*/ f7 f37 1"/>
              <a:gd name="f45" fmla="+- f42 0 f7"/>
              <a:gd name="f46" fmla="+- f41 0 f7"/>
              <a:gd name="f47" fmla="+- 0 0 f43"/>
              <a:gd name="f48" fmla="*/ f41 f37 1"/>
              <a:gd name="f49" fmla="*/ f42 f37 1"/>
              <a:gd name="f50" fmla="*/ f46 1 2"/>
              <a:gd name="f51" fmla="min f46 f45"/>
              <a:gd name="f52" fmla="*/ f45 f11 1"/>
              <a:gd name="f53" fmla="+- 0 0 f47"/>
              <a:gd name="f54" fmla="+- f7 f50 0"/>
              <a:gd name="f55" fmla="*/ f51 f10 1"/>
              <a:gd name="f56" fmla="*/ f52 1 100000"/>
              <a:gd name="f57" fmla="*/ f53 f0 1"/>
              <a:gd name="f58" fmla="*/ f50 f37 1"/>
              <a:gd name="f59" fmla="*/ f55 1 100000"/>
              <a:gd name="f60" fmla="*/ f57 1 f8"/>
              <a:gd name="f61" fmla="*/ f54 f37 1"/>
              <a:gd name="f62" fmla="*/ f56 f37 1"/>
              <a:gd name="f63" fmla="+- f56 0 f59"/>
              <a:gd name="f64" fmla="+- f42 0 f59"/>
              <a:gd name="f65" fmla="+- f60 0 f1"/>
              <a:gd name="f66" fmla="*/ f59 f37 1"/>
              <a:gd name="f67" fmla="cos 1 f65"/>
              <a:gd name="f68" fmla="sin 1 f65"/>
              <a:gd name="f69" fmla="*/ f63 f37 1"/>
              <a:gd name="f70" fmla="*/ f64 f37 1"/>
              <a:gd name="f71" fmla="+- 0 0 f67"/>
              <a:gd name="f72" fmla="+- 0 0 f68"/>
              <a:gd name="f73" fmla="+- 0 0 f71"/>
              <a:gd name="f74" fmla="+- 0 0 f72"/>
              <a:gd name="f75" fmla="val f73"/>
              <a:gd name="f76" fmla="val f74"/>
              <a:gd name="f77" fmla="*/ f75 f50 1"/>
              <a:gd name="f78" fmla="*/ f76 f59 1"/>
              <a:gd name="f79" fmla="+- f7 f77 0"/>
              <a:gd name="f80" fmla="+- f59 0 f78"/>
              <a:gd name="f81" fmla="+- f42 f78 0"/>
              <a:gd name="f82" fmla="+- f81 0 f59"/>
              <a:gd name="f83" fmla="*/ f80 f37 1"/>
              <a:gd name="f84" fmla="*/ f79 f37 1"/>
              <a:gd name="f85" fmla="*/ f8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44" y="f44"/>
              </a:cxn>
              <a:cxn ang="f35">
                <a:pos x="f48" y="f62"/>
              </a:cxn>
              <a:cxn ang="f36">
                <a:pos x="f44" y="f49"/>
              </a:cxn>
            </a:cxnLst>
            <a:rect l="f44" t="f83" r="f84" b="f85"/>
            <a:pathLst>
              <a:path stroke="0">
                <a:moveTo>
                  <a:pt x="f44" y="f44"/>
                </a:moveTo>
                <a:arcTo wR="f58" hR="f66" stAng="f2" swAng="f1"/>
                <a:lnTo>
                  <a:pt x="f61" y="f69"/>
                </a:lnTo>
                <a:arcTo wR="f58" hR="f66" stAng="f0" swAng="f9"/>
                <a:arcTo wR="f58" hR="f66" stAng="f2" swAng="f9"/>
                <a:lnTo>
                  <a:pt x="f61" y="f70"/>
                </a:lnTo>
                <a:arcTo wR="f58" hR="f66" stAng="f7" swAng="f1"/>
                <a:close/>
              </a:path>
              <a:path fill="none">
                <a:moveTo>
                  <a:pt x="f44" y="f44"/>
                </a:moveTo>
                <a:arcTo wR="f58" hR="f66" stAng="f2" swAng="f1"/>
                <a:lnTo>
                  <a:pt x="f61" y="f69"/>
                </a:lnTo>
                <a:arcTo wR="f58" hR="f66" stAng="f0" swAng="f9"/>
                <a:arcTo wR="f58" hR="f66" stAng="f2" swAng="f9"/>
                <a:lnTo>
                  <a:pt x="f61" y="f70"/>
                </a:lnTo>
                <a:arcTo wR="f58" hR="f66" stAng="f7" swAng="f1"/>
              </a:path>
            </a:pathLst>
          </a:custGeom>
          <a:noFill/>
          <a:ln w="28575" cap="flat">
            <a:solidFill>
              <a:srgbClr val="5B9BD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62" name="Rounded Rectangle 219"/>
          <p:cNvSpPr/>
          <p:nvPr/>
        </p:nvSpPr>
        <p:spPr>
          <a:xfrm>
            <a:off x="3111950" y="4583402"/>
            <a:ext cx="2540358" cy="65682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C746"/>
              </a:gs>
              <a:gs pos="100000">
                <a:srgbClr val="FFC600"/>
              </a:gs>
            </a:gsLst>
            <a:lin ang="5400000"/>
          </a:gradFill>
          <a:ln w="6345" cap="flat">
            <a:solidFill>
              <a:srgbClr val="FFC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B05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5 được lấy 3 lần</a:t>
            </a:r>
          </a:p>
        </p:txBody>
      </p:sp>
      <p:sp>
        <p:nvSpPr>
          <p:cNvPr id="63" name="TextBox 220"/>
          <p:cNvSpPr txBox="1"/>
          <p:nvPr/>
        </p:nvSpPr>
        <p:spPr>
          <a:xfrm>
            <a:off x="2025926" y="5535613"/>
            <a:ext cx="5069076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Ta có: 5 x 3 = 5 + 5 + 5  = 15</a:t>
            </a:r>
          </a:p>
        </p:txBody>
      </p:sp>
      <p:sp>
        <p:nvSpPr>
          <p:cNvPr id="64" name="TextBox 221"/>
          <p:cNvSpPr txBox="1"/>
          <p:nvPr/>
        </p:nvSpPr>
        <p:spPr>
          <a:xfrm>
            <a:off x="3002340" y="6163613"/>
            <a:ext cx="3101068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Vậy: 5 x 3 = </a:t>
            </a:r>
            <a:r>
              <a:rPr lang="en-GB" sz="28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15</a:t>
            </a:r>
          </a:p>
        </p:txBody>
      </p:sp>
      <p:cxnSp>
        <p:nvCxnSpPr>
          <p:cNvPr id="65" name="Straight Connector 223"/>
          <p:cNvCxnSpPr/>
          <p:nvPr/>
        </p:nvCxnSpPr>
        <p:spPr>
          <a:xfrm>
            <a:off x="7946264" y="781967"/>
            <a:ext cx="12874" cy="5778487"/>
          </a:xfrm>
          <a:prstGeom prst="straightConnector1">
            <a:avLst/>
          </a:prstGeom>
          <a:noFill/>
          <a:ln w="28575" cap="flat">
            <a:solidFill>
              <a:srgbClr val="002060"/>
            </a:solidFill>
            <a:prstDash val="solid"/>
            <a:miter/>
          </a:ln>
        </p:spPr>
      </p:cxnSp>
      <p:sp>
        <p:nvSpPr>
          <p:cNvPr id="66" name="TextBox 224"/>
          <p:cNvSpPr txBox="1"/>
          <p:nvPr/>
        </p:nvSpPr>
        <p:spPr>
          <a:xfrm>
            <a:off x="9051700" y="1007348"/>
            <a:ext cx="2047743" cy="50167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5 x 1  =  </a:t>
            </a:r>
            <a:r>
              <a:rPr lang="en-GB" sz="32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5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5 x 2  = </a:t>
            </a:r>
            <a:r>
              <a:rPr lang="en-GB" sz="32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10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5 x 3  = </a:t>
            </a:r>
            <a:r>
              <a:rPr lang="en-GB" sz="32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15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5 x 4  = </a:t>
            </a:r>
            <a:r>
              <a:rPr lang="en-GB" sz="32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20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5 x 5  = </a:t>
            </a:r>
            <a:r>
              <a:rPr lang="en-GB" sz="32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25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5 x 6  = </a:t>
            </a:r>
            <a:r>
              <a:rPr lang="en-GB" sz="32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30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5 x 7  = </a:t>
            </a:r>
            <a:r>
              <a:rPr lang="en-GB" sz="32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35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5 x 8  = </a:t>
            </a:r>
            <a:r>
              <a:rPr lang="en-GB" sz="32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40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5 x 9  = </a:t>
            </a:r>
            <a:r>
              <a:rPr lang="en-GB" sz="32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45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5 x 10 = </a:t>
            </a:r>
            <a:r>
              <a:rPr lang="en-GB" sz="32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50</a:t>
            </a:r>
          </a:p>
        </p:txBody>
      </p:sp>
      <p:sp>
        <p:nvSpPr>
          <p:cNvPr id="67" name="TextBox 65"/>
          <p:cNvSpPr txBox="1"/>
          <p:nvPr/>
        </p:nvSpPr>
        <p:spPr>
          <a:xfrm>
            <a:off x="4239112" y="1387509"/>
            <a:ext cx="1272908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= </a:t>
            </a:r>
            <a:r>
              <a:rPr lang="en-GB" sz="2800" b="0" i="0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000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57" grpId="0" animBg="1"/>
      <p:bldP spid="58" grpId="0" animBg="1"/>
      <p:bldP spid="59" grpId="0"/>
      <p:bldP spid="60" grpId="0"/>
      <p:bldP spid="61" grpId="0" animBg="1"/>
      <p:bldP spid="62" grpId="0" animBg="1"/>
      <p:bldP spid="63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8055"/>
            <a:ext cx="12191996" cy="6945087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9" name="Group 11"/>
          <p:cNvGrpSpPr/>
          <p:nvPr/>
        </p:nvGrpSpPr>
        <p:grpSpPr>
          <a:xfrm>
            <a:off x="3994487" y="126928"/>
            <a:ext cx="5269065" cy="6760104"/>
            <a:chOff x="4183764" y="129817"/>
            <a:chExt cx="5269065" cy="6760104"/>
          </a:xfrm>
        </p:grpSpPr>
        <p:sp>
          <p:nvSpPr>
            <p:cNvPr id="10" name="Rounded Rectangle 5"/>
            <p:cNvSpPr/>
            <p:nvPr/>
          </p:nvSpPr>
          <p:spPr>
            <a:xfrm>
              <a:off x="5396285" y="1339129"/>
              <a:ext cx="2650900" cy="555079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FFC000"/>
            </a:solidFill>
            <a:ln w="6345" cap="flat">
              <a:solidFill>
                <a:srgbClr val="FFC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0" i="0" u="none" strike="noStrike" kern="1200" cap="none" spc="0" baseline="0">
                  <a:solidFill>
                    <a:srgbClr val="0070C0"/>
                  </a:solidFill>
                  <a:uFillTx/>
                  <a:latin typeface="Times New Roman" pitchFamily="18"/>
                  <a:ea typeface=""/>
                  <a:cs typeface="Times New Roman" pitchFamily="18"/>
                </a:rPr>
                <a:t>5  x  1  =  5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0" i="0" u="none" strike="noStrike" kern="1200" cap="none" spc="0" baseline="0">
                  <a:solidFill>
                    <a:srgbClr val="0070C0"/>
                  </a:solidFill>
                  <a:uFillTx/>
                  <a:latin typeface="Times New Roman" pitchFamily="18"/>
                  <a:ea typeface=""/>
                  <a:cs typeface="Times New Roman" pitchFamily="18"/>
                </a:rPr>
                <a:t>5  x  2  = 10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0" i="0" u="none" strike="noStrike" kern="1200" cap="none" spc="0" baseline="0">
                  <a:solidFill>
                    <a:srgbClr val="0070C0"/>
                  </a:solidFill>
                  <a:uFillTx/>
                  <a:latin typeface="Times New Roman" pitchFamily="18"/>
                  <a:ea typeface=""/>
                  <a:cs typeface="Times New Roman" pitchFamily="18"/>
                </a:rPr>
                <a:t>5  x  3  = 15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0" i="0" u="none" strike="noStrike" kern="1200" cap="none" spc="0" baseline="0">
                  <a:solidFill>
                    <a:srgbClr val="0070C0"/>
                  </a:solidFill>
                  <a:uFillTx/>
                  <a:latin typeface="Times New Roman" pitchFamily="18"/>
                  <a:ea typeface=""/>
                  <a:cs typeface="Times New Roman" pitchFamily="18"/>
                </a:rPr>
                <a:t>5  x  4  = 20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0" i="0" u="none" strike="noStrike" kern="1200" cap="none" spc="0" baseline="0">
                  <a:solidFill>
                    <a:srgbClr val="0070C0"/>
                  </a:solidFill>
                  <a:uFillTx/>
                  <a:latin typeface="Times New Roman" pitchFamily="18"/>
                  <a:ea typeface=""/>
                  <a:cs typeface="Times New Roman" pitchFamily="18"/>
                </a:rPr>
                <a:t>5  x  5  = 25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0" i="0" u="none" strike="noStrike" kern="1200" cap="none" spc="0" baseline="0">
                  <a:solidFill>
                    <a:srgbClr val="0070C0"/>
                  </a:solidFill>
                  <a:uFillTx/>
                  <a:latin typeface="Times New Roman" pitchFamily="18"/>
                  <a:ea typeface=""/>
                  <a:cs typeface="Times New Roman" pitchFamily="18"/>
                </a:rPr>
                <a:t>5  x  6  = 30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0" i="0" u="none" strike="noStrike" kern="1200" cap="none" spc="0" baseline="0">
                  <a:solidFill>
                    <a:srgbClr val="0070C0"/>
                  </a:solidFill>
                  <a:uFillTx/>
                  <a:latin typeface="Times New Roman" pitchFamily="18"/>
                  <a:ea typeface=""/>
                  <a:cs typeface="Times New Roman" pitchFamily="18"/>
                </a:rPr>
                <a:t>5  x  7  = 35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0" i="0" u="none" strike="noStrike" kern="1200" cap="none" spc="0" baseline="0">
                  <a:solidFill>
                    <a:srgbClr val="0070C0"/>
                  </a:solidFill>
                  <a:uFillTx/>
                  <a:latin typeface="Times New Roman" pitchFamily="18"/>
                  <a:ea typeface=""/>
                  <a:cs typeface="Times New Roman" pitchFamily="18"/>
                </a:rPr>
                <a:t>5  x  8  = 40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0" i="0" u="none" strike="noStrike" kern="1200" cap="none" spc="0" baseline="0">
                  <a:solidFill>
                    <a:srgbClr val="0070C0"/>
                  </a:solidFill>
                  <a:uFillTx/>
                  <a:latin typeface="Times New Roman" pitchFamily="18"/>
                  <a:ea typeface=""/>
                  <a:cs typeface="Times New Roman" pitchFamily="18"/>
                </a:rPr>
                <a:t>5  x  9  = 45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0" i="0" u="none" strike="noStrike" kern="1200" cap="none" spc="0" baseline="0">
                  <a:solidFill>
                    <a:srgbClr val="0070C0"/>
                  </a:solidFill>
                  <a:uFillTx/>
                  <a:latin typeface="Times New Roman" pitchFamily="18"/>
                  <a:ea typeface=""/>
                  <a:cs typeface="Times New Roman" pitchFamily="18"/>
                </a:rPr>
                <a:t>5  x 10 = 50</a:t>
              </a:r>
            </a:p>
          </p:txBody>
        </p:sp>
        <p:sp>
          <p:nvSpPr>
            <p:cNvPr id="11" name="Up Ribbon 13"/>
            <p:cNvSpPr/>
            <p:nvPr/>
          </p:nvSpPr>
          <p:spPr>
            <a:xfrm>
              <a:off x="4183764" y="129817"/>
              <a:ext cx="5269065" cy="109853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+- 0 0 10800000"/>
                <a:gd name="f9" fmla="+- 0 0 5400000"/>
                <a:gd name="f10" fmla="val 16667"/>
                <a:gd name="f11" fmla="val 50000"/>
                <a:gd name="f12" fmla="+- 0 0 -270"/>
                <a:gd name="f13" fmla="+- 0 0 -180"/>
                <a:gd name="f14" fmla="+- 0 0 -90"/>
                <a:gd name="f15" fmla="abs f4"/>
                <a:gd name="f16" fmla="abs f5"/>
                <a:gd name="f17" fmla="abs f6"/>
                <a:gd name="f18" fmla="*/ f12 f0 1"/>
                <a:gd name="f19" fmla="*/ f13 f0 1"/>
                <a:gd name="f20" fmla="*/ f14 f0 1"/>
                <a:gd name="f21" fmla="?: f15 f4 1"/>
                <a:gd name="f22" fmla="?: f16 f5 1"/>
                <a:gd name="f23" fmla="?: f17 f6 1"/>
                <a:gd name="f24" fmla="*/ f18 1 f3"/>
                <a:gd name="f25" fmla="*/ f19 1 f3"/>
                <a:gd name="f26" fmla="*/ f20 1 f3"/>
                <a:gd name="f27" fmla="*/ f21 1 21600"/>
                <a:gd name="f28" fmla="*/ f22 1 21600"/>
                <a:gd name="f29" fmla="*/ 21600 f21 1"/>
                <a:gd name="f30" fmla="*/ 21600 f22 1"/>
                <a:gd name="f31" fmla="+- f24 0 f1"/>
                <a:gd name="f32" fmla="+- f25 0 f1"/>
                <a:gd name="f33" fmla="+- f26 0 f1"/>
                <a:gd name="f34" fmla="min f28 f27"/>
                <a:gd name="f35" fmla="*/ f29 1 f23"/>
                <a:gd name="f36" fmla="*/ f30 1 f23"/>
                <a:gd name="f37" fmla="val f35"/>
                <a:gd name="f38" fmla="val f36"/>
                <a:gd name="f39" fmla="*/ f7 f34 1"/>
                <a:gd name="f40" fmla="+- f38 0 f7"/>
                <a:gd name="f41" fmla="+- f37 0 f7"/>
                <a:gd name="f42" fmla="*/ f38 f34 1"/>
                <a:gd name="f43" fmla="*/ f37 f34 1"/>
                <a:gd name="f44" fmla="*/ f41 1 2"/>
                <a:gd name="f45" fmla="*/ f41 1 8"/>
                <a:gd name="f46" fmla="*/ f41 1 32"/>
                <a:gd name="f47" fmla="*/ f41 f11 1"/>
                <a:gd name="f48" fmla="*/ f40 f10 1"/>
                <a:gd name="f49" fmla="+- f7 f44 0"/>
                <a:gd name="f50" fmla="+- f37 0 f45"/>
                <a:gd name="f51" fmla="*/ f47 1 200000"/>
                <a:gd name="f52" fmla="*/ f48 1 200000"/>
                <a:gd name="f53" fmla="*/ f48 1 100000"/>
                <a:gd name="f54" fmla="*/ f48 1 400000"/>
                <a:gd name="f55" fmla="*/ f46 f34 1"/>
                <a:gd name="f56" fmla="*/ f45 f34 1"/>
                <a:gd name="f57" fmla="+- f49 0 f51"/>
                <a:gd name="f58" fmla="+- f49 f51 0"/>
                <a:gd name="f59" fmla="+- f38 0 f52"/>
                <a:gd name="f60" fmla="+- f38 0 f53"/>
                <a:gd name="f61" fmla="+- f7 f53 0"/>
                <a:gd name="f62" fmla="+- f38 0 f54"/>
                <a:gd name="f63" fmla="*/ f54 f34 1"/>
                <a:gd name="f64" fmla="*/ f50 f34 1"/>
                <a:gd name="f65" fmla="*/ f49 f34 1"/>
                <a:gd name="f66" fmla="+- f57 f46 0"/>
                <a:gd name="f67" fmla="+- f58 0 f46"/>
                <a:gd name="f68" fmla="+- f57 f45 0"/>
                <a:gd name="f69" fmla="+- f58 0 f45"/>
                <a:gd name="f70" fmla="+- f61 f38 0"/>
                <a:gd name="f71" fmla="+- f59 0 f54"/>
                <a:gd name="f72" fmla="*/ f57 f34 1"/>
                <a:gd name="f73" fmla="*/ f58 f34 1"/>
                <a:gd name="f74" fmla="*/ f60 f34 1"/>
                <a:gd name="f75" fmla="*/ f59 f34 1"/>
                <a:gd name="f76" fmla="*/ f61 f34 1"/>
                <a:gd name="f77" fmla="*/ f62 f34 1"/>
                <a:gd name="f78" fmla="+- f68 0 f46"/>
                <a:gd name="f79" fmla="+- f69 f46 0"/>
                <a:gd name="f80" fmla="*/ f70 1 2"/>
                <a:gd name="f81" fmla="*/ f66 f34 1"/>
                <a:gd name="f82" fmla="*/ f67 f34 1"/>
                <a:gd name="f83" fmla="*/ f68 f34 1"/>
                <a:gd name="f84" fmla="*/ f69 f34 1"/>
                <a:gd name="f85" fmla="*/ f71 f34 1"/>
                <a:gd name="f86" fmla="*/ f78 f34 1"/>
                <a:gd name="f87" fmla="*/ f79 f34 1"/>
                <a:gd name="f88" fmla="*/ f8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6" y="f88"/>
                </a:cxn>
                <a:cxn ang="f32">
                  <a:pos x="f65" y="f74"/>
                </a:cxn>
                <a:cxn ang="f33">
                  <a:pos x="f64" y="f88"/>
                </a:cxn>
              </a:cxnLst>
              <a:rect l="f72" t="f39" r="f73" b="f74"/>
              <a:pathLst>
                <a:path stroke="0">
                  <a:moveTo>
                    <a:pt x="f39" y="f42"/>
                  </a:moveTo>
                  <a:lnTo>
                    <a:pt x="f86" y="f42"/>
                  </a:lnTo>
                  <a:arcTo wR="f55" hR="f63" stAng="f1" swAng="f8"/>
                  <a:lnTo>
                    <a:pt x="f81" y="f75"/>
                  </a:lnTo>
                  <a:arcTo wR="f55" hR="f63" stAng="f1" swAng="f0"/>
                  <a:lnTo>
                    <a:pt x="f82" y="f74"/>
                  </a:lnTo>
                  <a:arcTo wR="f55" hR="f63" stAng="f2" swAng="f0"/>
                  <a:lnTo>
                    <a:pt x="f87" y="f75"/>
                  </a:lnTo>
                  <a:arcTo wR="f55" hR="f63" stAng="f2" swAng="f8"/>
                  <a:lnTo>
                    <a:pt x="f43" y="f42"/>
                  </a:lnTo>
                  <a:lnTo>
                    <a:pt x="f64" y="f88"/>
                  </a:lnTo>
                  <a:lnTo>
                    <a:pt x="f43" y="f76"/>
                  </a:lnTo>
                  <a:lnTo>
                    <a:pt x="f73" y="f76"/>
                  </a:lnTo>
                  <a:lnTo>
                    <a:pt x="f73" y="f63"/>
                  </a:lnTo>
                  <a:arcTo wR="f55" hR="f63" stAng="f7" swAng="f9"/>
                  <a:lnTo>
                    <a:pt x="f81" y="f39"/>
                  </a:lnTo>
                  <a:arcTo wR="f55" hR="f63" stAng="f2" swAng="f9"/>
                  <a:lnTo>
                    <a:pt x="f72" y="f76"/>
                  </a:lnTo>
                  <a:lnTo>
                    <a:pt x="f39" y="f76"/>
                  </a:lnTo>
                  <a:lnTo>
                    <a:pt x="f56" y="f88"/>
                  </a:lnTo>
                  <a:close/>
                </a:path>
                <a:path stroke="0">
                  <a:moveTo>
                    <a:pt x="f83" y="f77"/>
                  </a:moveTo>
                  <a:arcTo wR="f55" hR="f63" stAng="f7" swAng="f9"/>
                  <a:lnTo>
                    <a:pt x="f81" y="f75"/>
                  </a:lnTo>
                  <a:arcTo wR="f55" hR="f63" stAng="f1" swAng="f0"/>
                  <a:lnTo>
                    <a:pt x="f83" y="f74"/>
                  </a:lnTo>
                  <a:close/>
                  <a:moveTo>
                    <a:pt x="f84" y="f77"/>
                  </a:moveTo>
                  <a:arcTo wR="f55" hR="f63" stAng="f0" swAng="f1"/>
                  <a:lnTo>
                    <a:pt x="f82" y="f75"/>
                  </a:lnTo>
                  <a:arcTo wR="f55" hR="f63" stAng="f1" swAng="f8"/>
                  <a:lnTo>
                    <a:pt x="f84" y="f74"/>
                  </a:lnTo>
                  <a:close/>
                </a:path>
                <a:path fill="none">
                  <a:moveTo>
                    <a:pt x="f39" y="f42"/>
                  </a:moveTo>
                  <a:lnTo>
                    <a:pt x="f56" y="f88"/>
                  </a:lnTo>
                  <a:lnTo>
                    <a:pt x="f39" y="f76"/>
                  </a:lnTo>
                  <a:lnTo>
                    <a:pt x="f72" y="f76"/>
                  </a:lnTo>
                  <a:lnTo>
                    <a:pt x="f72" y="f63"/>
                  </a:lnTo>
                  <a:arcTo wR="f55" hR="f63" stAng="f0" swAng="f1"/>
                  <a:lnTo>
                    <a:pt x="f82" y="f39"/>
                  </a:lnTo>
                  <a:arcTo wR="f55" hR="f63" stAng="f2" swAng="f1"/>
                  <a:lnTo>
                    <a:pt x="f73" y="f76"/>
                  </a:lnTo>
                  <a:lnTo>
                    <a:pt x="f73" y="f76"/>
                  </a:lnTo>
                  <a:lnTo>
                    <a:pt x="f43" y="f76"/>
                  </a:lnTo>
                  <a:lnTo>
                    <a:pt x="f64" y="f88"/>
                  </a:lnTo>
                  <a:lnTo>
                    <a:pt x="f43" y="f42"/>
                  </a:lnTo>
                  <a:lnTo>
                    <a:pt x="f87" y="f42"/>
                  </a:lnTo>
                  <a:arcTo wR="f55" hR="f63" stAng="f1" swAng="f0"/>
                  <a:lnTo>
                    <a:pt x="f82" y="f75"/>
                  </a:lnTo>
                  <a:arcTo wR="f55" hR="f63" stAng="f1" swAng="f8"/>
                  <a:lnTo>
                    <a:pt x="f81" y="f74"/>
                  </a:lnTo>
                  <a:arcTo wR="f55" hR="f63" stAng="f2" swAng="f8"/>
                  <a:lnTo>
                    <a:pt x="f86" y="f75"/>
                  </a:lnTo>
                  <a:arcTo wR="f55" hR="f63" stAng="f2" swAng="f0"/>
                  <a:close/>
                  <a:moveTo>
                    <a:pt x="f83" y="f74"/>
                  </a:moveTo>
                  <a:lnTo>
                    <a:pt x="f83" y="f77"/>
                  </a:lnTo>
                  <a:moveTo>
                    <a:pt x="f84" y="f77"/>
                  </a:moveTo>
                  <a:lnTo>
                    <a:pt x="f84" y="f74"/>
                  </a:lnTo>
                  <a:moveTo>
                    <a:pt x="f72" y="f85"/>
                  </a:moveTo>
                  <a:lnTo>
                    <a:pt x="f72" y="f76"/>
                  </a:lnTo>
                  <a:moveTo>
                    <a:pt x="f73" y="f76"/>
                  </a:moveTo>
                  <a:lnTo>
                    <a:pt x="f73" y="f85"/>
                  </a:lnTo>
                </a:path>
              </a:pathLst>
            </a:custGeom>
            <a:solidFill>
              <a:srgbClr val="70AD47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0" i="0" u="none" strike="noStrike" kern="1200" cap="none" spc="0" baseline="0">
                  <a:solidFill>
                    <a:srgbClr val="FFC000"/>
                  </a:solidFill>
                  <a:uFillTx/>
                  <a:latin typeface="Times New Roman" pitchFamily="18"/>
                  <a:ea typeface=""/>
                  <a:cs typeface="Times New Roman" pitchFamily="18"/>
                </a:rPr>
                <a:t>Bảng nhân 5</a:t>
              </a:r>
            </a:p>
          </p:txBody>
        </p:sp>
      </p:grpSp>
      <p:sp>
        <p:nvSpPr>
          <p:cNvPr id="12" name="Cloud 10"/>
          <p:cNvSpPr/>
          <p:nvPr/>
        </p:nvSpPr>
        <p:spPr>
          <a:xfrm>
            <a:off x="211939" y="214822"/>
            <a:ext cx="5088837" cy="22979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200"/>
              <a:gd name="f7" fmla="+- 0 0 11429249"/>
              <a:gd name="f8" fmla="+- 0 0 8646143"/>
              <a:gd name="f9" fmla="+- 0 0 8748475"/>
              <a:gd name="f10" fmla="+- 0 0 7859163"/>
              <a:gd name="f11" fmla="+- 0 0 4722533"/>
              <a:gd name="f12" fmla="+- 0 0 2776035"/>
              <a:gd name="f13" fmla="+- 0 0 16496525"/>
              <a:gd name="f14" fmla="+- 0 0 14809710"/>
              <a:gd name="f15" fmla="+- 0 0 4217541"/>
              <a:gd name="f16" fmla="+- 0 0 824660"/>
              <a:gd name="f17" fmla="+- 0 0 8950887"/>
              <a:gd name="f18" fmla="+- 0 0 9809656"/>
              <a:gd name="f19" fmla="+- 0 0 4002417"/>
              <a:gd name="f20" fmla="val 3900"/>
              <a:gd name="f21" fmla="val 14370"/>
              <a:gd name="f22" fmla="val 6753"/>
              <a:gd name="f23" fmla="val 9190"/>
              <a:gd name="f24" fmla="val 7426832"/>
              <a:gd name="f25" fmla="val 5333"/>
              <a:gd name="f26" fmla="val 7267"/>
              <a:gd name="f27" fmla="val 5396714"/>
              <a:gd name="f28" fmla="val 4365"/>
              <a:gd name="f29" fmla="val 5945"/>
              <a:gd name="f30" fmla="val 5983381"/>
              <a:gd name="f31" fmla="val 4857"/>
              <a:gd name="f32" fmla="val 6595"/>
              <a:gd name="f33" fmla="val 7034504"/>
              <a:gd name="f34" fmla="val 7273"/>
              <a:gd name="f35" fmla="val 6541615"/>
              <a:gd name="f36" fmla="val 6775"/>
              <a:gd name="f37" fmla="val 9220"/>
              <a:gd name="f38" fmla="val 7816140"/>
              <a:gd name="f39" fmla="val 5785"/>
              <a:gd name="f40" fmla="val 7867"/>
              <a:gd name="f41" fmla="val 37501"/>
              <a:gd name="f42" fmla="val 6842000"/>
              <a:gd name="f43" fmla="val 6752"/>
              <a:gd name="f44" fmla="val 9215"/>
              <a:gd name="f45" fmla="val 1347096"/>
              <a:gd name="f46" fmla="val 6910353"/>
              <a:gd name="f47" fmla="val 7720"/>
              <a:gd name="f48" fmla="val 10543"/>
              <a:gd name="f49" fmla="val 3974558"/>
              <a:gd name="f50" fmla="val 4542661"/>
              <a:gd name="f51" fmla="val 4360"/>
              <a:gd name="f52" fmla="val 5918"/>
              <a:gd name="f53" fmla="val 8804134"/>
              <a:gd name="f54" fmla="val 4345"/>
              <a:gd name="f55" fmla="val 9151131"/>
              <a:gd name="f56" fmla="val 4693"/>
              <a:gd name="f57" fmla="val 26177"/>
              <a:gd name="f58" fmla="val 5204520"/>
              <a:gd name="f59" fmla="val 1585770"/>
              <a:gd name="f60" fmla="val 6928"/>
              <a:gd name="f61" fmla="val 34899"/>
              <a:gd name="f62" fmla="val 4416628"/>
              <a:gd name="f63" fmla="val 686848"/>
              <a:gd name="f64" fmla="val 16478"/>
              <a:gd name="f65" fmla="val 39090"/>
              <a:gd name="f66" fmla="val 8257448"/>
              <a:gd name="f67" fmla="val 844866"/>
              <a:gd name="f68" fmla="val 28827"/>
              <a:gd name="f69" fmla="val 34751"/>
              <a:gd name="f70" fmla="val 387196"/>
              <a:gd name="f71" fmla="val 959901"/>
              <a:gd name="f72" fmla="val 34129"/>
              <a:gd name="f73" fmla="val 22954"/>
              <a:gd name="f74" fmla="val 4255042"/>
              <a:gd name="f75" fmla="val 41798"/>
              <a:gd name="f76" fmla="val 15354"/>
              <a:gd name="f77" fmla="val 1819082"/>
              <a:gd name="f78" fmla="val 1665090"/>
              <a:gd name="f79" fmla="val 38324"/>
              <a:gd name="f80" fmla="val 5426"/>
              <a:gd name="f81" fmla="val 891534"/>
              <a:gd name="f82" fmla="val 29078"/>
              <a:gd name="f83" fmla="val 3952"/>
              <a:gd name="f84" fmla="val 1091722"/>
              <a:gd name="f85" fmla="val 22141"/>
              <a:gd name="f86" fmla="val 4720"/>
              <a:gd name="f87" fmla="val 1061181"/>
              <a:gd name="f88" fmla="val 14000"/>
              <a:gd name="f89" fmla="val 5192"/>
              <a:gd name="f90" fmla="val 739161"/>
              <a:gd name="f91" fmla="val 4127"/>
              <a:gd name="f92" fmla="val 15789"/>
              <a:gd name="f93" fmla="val 9459261"/>
              <a:gd name="f94" fmla="val 711490"/>
              <a:gd name="f95" fmla="+- 0 0 -90"/>
              <a:gd name="f96" fmla="+- 0 0 -180"/>
              <a:gd name="f97" fmla="+- 0 0 -270"/>
              <a:gd name="f98" fmla="+- 0 0 -360"/>
              <a:gd name="f99" fmla="*/ f3 1 43200"/>
              <a:gd name="f100" fmla="*/ f4 1 43200"/>
              <a:gd name="f101" fmla="val f5"/>
              <a:gd name="f102" fmla="val f6"/>
              <a:gd name="f103" fmla="*/ f95 f0 1"/>
              <a:gd name="f104" fmla="*/ f96 f0 1"/>
              <a:gd name="f105" fmla="*/ f97 f0 1"/>
              <a:gd name="f106" fmla="*/ f98 f0 1"/>
              <a:gd name="f107" fmla="+- f102 0 f101"/>
              <a:gd name="f108" fmla="*/ f103 1 f2"/>
              <a:gd name="f109" fmla="*/ f104 1 f2"/>
              <a:gd name="f110" fmla="*/ f105 1 f2"/>
              <a:gd name="f111" fmla="*/ f106 1 f2"/>
              <a:gd name="f112" fmla="*/ f107 1 2"/>
              <a:gd name="f113" fmla="*/ f107 1 43200"/>
              <a:gd name="f114" fmla="*/ f107 2977 1"/>
              <a:gd name="f115" fmla="*/ f107 3262 1"/>
              <a:gd name="f116" fmla="*/ f107 17087 1"/>
              <a:gd name="f117" fmla="*/ f107 17337 1"/>
              <a:gd name="f118" fmla="*/ f107 67 1"/>
              <a:gd name="f119" fmla="*/ f107 21577 1"/>
              <a:gd name="f120" fmla="*/ f107 21582 1"/>
              <a:gd name="f121" fmla="*/ f107 1235 1"/>
              <a:gd name="f122" fmla="+- f108 0 f1"/>
              <a:gd name="f123" fmla="+- f109 0 f1"/>
              <a:gd name="f124" fmla="+- f110 0 f1"/>
              <a:gd name="f125" fmla="+- f111 0 f1"/>
              <a:gd name="f126" fmla="+- f101 f112 0"/>
              <a:gd name="f127" fmla="*/ f114 1 21600"/>
              <a:gd name="f128" fmla="*/ f115 1 21600"/>
              <a:gd name="f129" fmla="*/ f116 1 21600"/>
              <a:gd name="f130" fmla="*/ f117 1 21600"/>
              <a:gd name="f131" fmla="*/ f118 1 21600"/>
              <a:gd name="f132" fmla="*/ f119 1 21600"/>
              <a:gd name="f133" fmla="*/ f120 1 21600"/>
              <a:gd name="f134" fmla="*/ f121 1 21600"/>
              <a:gd name="f135" fmla="*/ f133 1 f113"/>
              <a:gd name="f136" fmla="*/ f126 1 f113"/>
              <a:gd name="f137" fmla="*/ f132 1 f113"/>
              <a:gd name="f138" fmla="*/ f131 1 f113"/>
              <a:gd name="f139" fmla="*/ f134 1 f113"/>
              <a:gd name="f140" fmla="*/ f127 1 f113"/>
              <a:gd name="f141" fmla="*/ f129 1 f113"/>
              <a:gd name="f142" fmla="*/ f128 1 f113"/>
              <a:gd name="f143" fmla="*/ f130 1 f113"/>
              <a:gd name="f144" fmla="*/ f140 f99 1"/>
              <a:gd name="f145" fmla="*/ f141 f99 1"/>
              <a:gd name="f146" fmla="*/ f143 f100 1"/>
              <a:gd name="f147" fmla="*/ f142 f100 1"/>
              <a:gd name="f148" fmla="*/ f135 f99 1"/>
              <a:gd name="f149" fmla="*/ f136 f100 1"/>
              <a:gd name="f150" fmla="*/ f136 f99 1"/>
              <a:gd name="f151" fmla="*/ f137 f100 1"/>
              <a:gd name="f152" fmla="*/ f138 f99 1"/>
              <a:gd name="f153" fmla="*/ f139 f10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2">
                <a:pos x="f148" y="f149"/>
              </a:cxn>
              <a:cxn ang="f123">
                <a:pos x="f150" y="f151"/>
              </a:cxn>
              <a:cxn ang="f124">
                <a:pos x="f152" y="f149"/>
              </a:cxn>
              <a:cxn ang="f125">
                <a:pos x="f150" y="f153"/>
              </a:cxn>
            </a:cxnLst>
            <a:rect l="f144" t="f147" r="f145" b="f146"/>
            <a:pathLst>
              <a:path w="43200" h="43200">
                <a:moveTo>
                  <a:pt x="f20" y="f21"/>
                </a:moveTo>
                <a:arcTo wR="f22" hR="f23" stAng="f7" swAng="f24"/>
                <a:arcTo wR="f25" hR="f26" stAng="f8" swAng="f27"/>
                <a:arcTo wR="f28" hR="f29" stAng="f9" swAng="f30"/>
                <a:arcTo wR="f31" hR="f32" stAng="f10" swAng="f33"/>
                <a:arcTo wR="f25" hR="f34" stAng="f11" swAng="f35"/>
                <a:arcTo wR="f36" hR="f37" stAng="f12" swAng="f38"/>
                <a:arcTo wR="f39" hR="f40" stAng="f41" swAng="f42"/>
                <a:arcTo wR="f43" hR="f44" stAng="f45" swAng="f46"/>
                <a:arcTo wR="f47" hR="f48" stAng="f49" swAng="f50"/>
                <a:arcTo wR="f51" hR="f52" stAng="f13" swAng="f53"/>
                <a:arcTo wR="f54" hR="f29" stAng="f14" swAng="f55"/>
                <a:close/>
              </a:path>
              <a:path w="43200" h="43200" fill="none">
                <a:moveTo>
                  <a:pt x="f56" y="f57"/>
                </a:moveTo>
                <a:arcTo wR="f54" hR="f29" stAng="f58" swAng="f59"/>
                <a:moveTo>
                  <a:pt x="f60" y="f61"/>
                </a:moveTo>
                <a:arcTo wR="f51" hR="f52" stAng="f62" swAng="f63"/>
                <a:moveTo>
                  <a:pt x="f64" y="f65"/>
                </a:moveTo>
                <a:arcTo wR="f43" hR="f44" stAng="f66" swAng="f67"/>
                <a:moveTo>
                  <a:pt x="f68" y="f69"/>
                </a:moveTo>
                <a:arcTo wR="f43" hR="f44" stAng="f70" swAng="f71"/>
                <a:moveTo>
                  <a:pt x="f72" y="f73"/>
                </a:moveTo>
                <a:arcTo wR="f39" hR="f40" stAng="f15" swAng="f74"/>
                <a:moveTo>
                  <a:pt x="f75" y="f76"/>
                </a:moveTo>
                <a:arcTo wR="f25" hR="f34" stAng="f77" swAng="f78"/>
                <a:moveTo>
                  <a:pt x="f79" y="f80"/>
                </a:moveTo>
                <a:arcTo wR="f31" hR="f32" stAng="f16" swAng="f81"/>
                <a:moveTo>
                  <a:pt x="f82" y="f83"/>
                </a:moveTo>
                <a:arcTo wR="f31" hR="f32" stAng="f17" swAng="f84"/>
                <a:moveTo>
                  <a:pt x="f85" y="f86"/>
                </a:moveTo>
                <a:arcTo wR="f28" hR="f29" stAng="f18" swAng="f87"/>
                <a:moveTo>
                  <a:pt x="f88" y="f89"/>
                </a:moveTo>
                <a:arcTo wR="f22" hR="f23" stAng="f19" swAng="f90"/>
                <a:moveTo>
                  <a:pt x="f91" y="f92"/>
                </a:moveTo>
                <a:arcTo wR="f22" hR="f23" stAng="f93" swAng="f94"/>
              </a:path>
            </a:pathLst>
          </a:custGeom>
          <a:gradFill>
            <a:gsLst>
              <a:gs pos="0">
                <a:srgbClr val="F18C55"/>
              </a:gs>
              <a:gs pos="100000">
                <a:srgbClr val="F67B28"/>
              </a:gs>
            </a:gsLst>
            <a:lin ang="5400000"/>
          </a:gradFill>
          <a:ln w="6345" cap="flat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>
                <a:solidFill>
                  <a:srgbClr val="181717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Thi đua học thuộc bảng nhân 5!!!</a:t>
            </a:r>
          </a:p>
        </p:txBody>
      </p:sp>
      <p:sp>
        <p:nvSpPr>
          <p:cNvPr id="13" name="Explosion 2 12"/>
          <p:cNvSpPr/>
          <p:nvPr/>
        </p:nvSpPr>
        <p:spPr>
          <a:xfrm>
            <a:off x="6269150" y="2568923"/>
            <a:ext cx="537027" cy="6104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1462"/>
              <a:gd name="f8" fmla="val 4342"/>
              <a:gd name="f9" fmla="val 14790"/>
              <a:gd name="f10" fmla="val 14525"/>
              <a:gd name="f11" fmla="val 5777"/>
              <a:gd name="f12" fmla="val 18007"/>
              <a:gd name="f13" fmla="val 3172"/>
              <a:gd name="f14" fmla="val 16380"/>
              <a:gd name="f15" fmla="val 6532"/>
              <a:gd name="f16" fmla="val 6645"/>
              <a:gd name="f17" fmla="val 16985"/>
              <a:gd name="f18" fmla="val 9402"/>
              <a:gd name="f19" fmla="val 18270"/>
              <a:gd name="f20" fmla="val 11290"/>
              <a:gd name="f21" fmla="val 12310"/>
              <a:gd name="f22" fmla="val 18877"/>
              <a:gd name="f23" fmla="val 15632"/>
              <a:gd name="f24" fmla="val 14640"/>
              <a:gd name="f25" fmla="val 14350"/>
              <a:gd name="f26" fmla="val 14942"/>
              <a:gd name="f27" fmla="val 17370"/>
              <a:gd name="f28" fmla="val 12180"/>
              <a:gd name="f29" fmla="val 15935"/>
              <a:gd name="f30" fmla="val 11612"/>
              <a:gd name="f31" fmla="val 18842"/>
              <a:gd name="f32" fmla="val 9872"/>
              <a:gd name="f33" fmla="val 8700"/>
              <a:gd name="f34" fmla="val 19712"/>
              <a:gd name="f35" fmla="val 7527"/>
              <a:gd name="f36" fmla="val 18125"/>
              <a:gd name="f37" fmla="val 4917"/>
              <a:gd name="f38" fmla="val 4805"/>
              <a:gd name="f39" fmla="val 18240"/>
              <a:gd name="f40" fmla="val 1285"/>
              <a:gd name="f41" fmla="val 17825"/>
              <a:gd name="f42" fmla="val 3330"/>
              <a:gd name="f43" fmla="val 15370"/>
              <a:gd name="f44" fmla="val 12877"/>
              <a:gd name="f45" fmla="val 3935"/>
              <a:gd name="f46" fmla="val 11592"/>
              <a:gd name="f47" fmla="val 1172"/>
              <a:gd name="f48" fmla="val 8270"/>
              <a:gd name="f49" fmla="val 5372"/>
              <a:gd name="f50" fmla="val 7817"/>
              <a:gd name="f51" fmla="val 4502"/>
              <a:gd name="f52" fmla="val 3625"/>
              <a:gd name="f53" fmla="val 8550"/>
              <a:gd name="f54" fmla="val 6382"/>
              <a:gd name="f55" fmla="val 9722"/>
              <a:gd name="f56" fmla="val 1887"/>
              <a:gd name="f57" fmla="+- 0 0 -360"/>
              <a:gd name="f58" fmla="+- 0 0 -270"/>
              <a:gd name="f59" fmla="+- 0 0 -180"/>
              <a:gd name="f60" fmla="+- 0 0 -90"/>
              <a:gd name="f61" fmla="*/ f3 1 21600"/>
              <a:gd name="f62" fmla="*/ f4 1 21600"/>
              <a:gd name="f63" fmla="val f5"/>
              <a:gd name="f64" fmla="val f6"/>
              <a:gd name="f65" fmla="*/ f57 f0 1"/>
              <a:gd name="f66" fmla="*/ f58 f0 1"/>
              <a:gd name="f67" fmla="*/ f59 f0 1"/>
              <a:gd name="f68" fmla="*/ f60 f0 1"/>
              <a:gd name="f69" fmla="+- f64 0 f63"/>
              <a:gd name="f70" fmla="*/ f65 1 f2"/>
              <a:gd name="f71" fmla="*/ f66 1 f2"/>
              <a:gd name="f72" fmla="*/ f67 1 f2"/>
              <a:gd name="f73" fmla="*/ f68 1 f2"/>
              <a:gd name="f74" fmla="*/ f69 1 21600"/>
              <a:gd name="f75" fmla="*/ f69 9722 1"/>
              <a:gd name="f76" fmla="*/ f69 5372 1"/>
              <a:gd name="f77" fmla="*/ f69 11612 1"/>
              <a:gd name="f78" fmla="*/ f69 14640 1"/>
              <a:gd name="f79" fmla="*/ f69 1887 1"/>
              <a:gd name="f80" fmla="*/ f69 6382 1"/>
              <a:gd name="f81" fmla="*/ f69 12877 1"/>
              <a:gd name="f82" fmla="*/ f69 18842 1"/>
              <a:gd name="f83" fmla="*/ f69 15935 1"/>
              <a:gd name="f84" fmla="*/ f69 6645 1"/>
              <a:gd name="f85" fmla="+- f70 0 f1"/>
              <a:gd name="f86" fmla="+- f71 0 f1"/>
              <a:gd name="f87" fmla="+- f72 0 f1"/>
              <a:gd name="f88" fmla="+- f73 0 f1"/>
              <a:gd name="f89" fmla="*/ f75 1 21600"/>
              <a:gd name="f90" fmla="*/ f76 1 21600"/>
              <a:gd name="f91" fmla="*/ f77 1 21600"/>
              <a:gd name="f92" fmla="*/ f78 1 21600"/>
              <a:gd name="f93" fmla="*/ f79 1 21600"/>
              <a:gd name="f94" fmla="*/ f80 1 21600"/>
              <a:gd name="f95" fmla="*/ f81 1 21600"/>
              <a:gd name="f96" fmla="*/ f82 1 21600"/>
              <a:gd name="f97" fmla="*/ f83 1 21600"/>
              <a:gd name="f98" fmla="*/ f84 1 21600"/>
              <a:gd name="f99" fmla="*/ f63 1 f74"/>
              <a:gd name="f100" fmla="*/ f64 1 f74"/>
              <a:gd name="f101" fmla="*/ f89 1 f74"/>
              <a:gd name="f102" fmla="*/ f93 1 f74"/>
              <a:gd name="f103" fmla="*/ f95 1 f74"/>
              <a:gd name="f104" fmla="*/ f91 1 f74"/>
              <a:gd name="f105" fmla="*/ f96 1 f74"/>
              <a:gd name="f106" fmla="*/ f98 1 f74"/>
              <a:gd name="f107" fmla="*/ f90 1 f74"/>
              <a:gd name="f108" fmla="*/ f92 1 f74"/>
              <a:gd name="f109" fmla="*/ f94 1 f74"/>
              <a:gd name="f110" fmla="*/ f97 1 f74"/>
              <a:gd name="f111" fmla="*/ f99 f61 1"/>
              <a:gd name="f112" fmla="*/ f100 f61 1"/>
              <a:gd name="f113" fmla="*/ f107 f61 1"/>
              <a:gd name="f114" fmla="*/ f108 f61 1"/>
              <a:gd name="f115" fmla="*/ f110 f62 1"/>
              <a:gd name="f116" fmla="*/ f109 f62 1"/>
              <a:gd name="f117" fmla="*/ f101 f61 1"/>
              <a:gd name="f118" fmla="*/ f102 f62 1"/>
              <a:gd name="f119" fmla="*/ f103 f62 1"/>
              <a:gd name="f120" fmla="*/ f104 f61 1"/>
              <a:gd name="f121" fmla="*/ f105 f62 1"/>
              <a:gd name="f122" fmla="*/ f106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5">
                <a:pos x="f117" y="f118"/>
              </a:cxn>
              <a:cxn ang="f86">
                <a:pos x="f111" y="f119"/>
              </a:cxn>
              <a:cxn ang="f87">
                <a:pos x="f120" y="f121"/>
              </a:cxn>
              <a:cxn ang="f88">
                <a:pos x="f112" y="f122"/>
              </a:cxn>
            </a:cxnLst>
            <a:rect l="f113" t="f116" r="f114" b="f115"/>
            <a:pathLst>
              <a:path w="21600" h="21600">
                <a:moveTo>
                  <a:pt x="f7" y="f8"/>
                </a:moveTo>
                <a:lnTo>
                  <a:pt x="f9" y="f5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6" y="f16"/>
                </a:lnTo>
                <a:lnTo>
                  <a:pt x="f17" y="f18"/>
                </a:lnTo>
                <a:lnTo>
                  <a:pt x="f19" y="f20"/>
                </a:lnTo>
                <a:lnTo>
                  <a:pt x="f14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27"/>
                </a:lnTo>
                <a:lnTo>
                  <a:pt x="f33" y="f34"/>
                </a:lnTo>
                <a:lnTo>
                  <a:pt x="f35" y="f36"/>
                </a:lnTo>
                <a:lnTo>
                  <a:pt x="f37" y="f6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5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close/>
              </a:path>
            </a:pathLst>
          </a:custGeom>
          <a:gradFill>
            <a:gsLst>
              <a:gs pos="0">
                <a:srgbClr val="71A6DB"/>
              </a:gs>
              <a:gs pos="100000">
                <a:srgbClr val="559BDB"/>
              </a:gs>
            </a:gsLst>
            <a:lin ang="5400000"/>
          </a:gradFill>
          <a:ln cap="flat">
            <a:noFill/>
            <a:prstDash val="solid"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14" name="Explosion 2 17"/>
          <p:cNvSpPr/>
          <p:nvPr/>
        </p:nvSpPr>
        <p:spPr>
          <a:xfrm>
            <a:off x="7055744" y="3501210"/>
            <a:ext cx="537027" cy="6104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1462"/>
              <a:gd name="f8" fmla="val 4342"/>
              <a:gd name="f9" fmla="val 14790"/>
              <a:gd name="f10" fmla="val 14525"/>
              <a:gd name="f11" fmla="val 5777"/>
              <a:gd name="f12" fmla="val 18007"/>
              <a:gd name="f13" fmla="val 3172"/>
              <a:gd name="f14" fmla="val 16380"/>
              <a:gd name="f15" fmla="val 6532"/>
              <a:gd name="f16" fmla="val 6645"/>
              <a:gd name="f17" fmla="val 16985"/>
              <a:gd name="f18" fmla="val 9402"/>
              <a:gd name="f19" fmla="val 18270"/>
              <a:gd name="f20" fmla="val 11290"/>
              <a:gd name="f21" fmla="val 12310"/>
              <a:gd name="f22" fmla="val 18877"/>
              <a:gd name="f23" fmla="val 15632"/>
              <a:gd name="f24" fmla="val 14640"/>
              <a:gd name="f25" fmla="val 14350"/>
              <a:gd name="f26" fmla="val 14942"/>
              <a:gd name="f27" fmla="val 17370"/>
              <a:gd name="f28" fmla="val 12180"/>
              <a:gd name="f29" fmla="val 15935"/>
              <a:gd name="f30" fmla="val 11612"/>
              <a:gd name="f31" fmla="val 18842"/>
              <a:gd name="f32" fmla="val 9872"/>
              <a:gd name="f33" fmla="val 8700"/>
              <a:gd name="f34" fmla="val 19712"/>
              <a:gd name="f35" fmla="val 7527"/>
              <a:gd name="f36" fmla="val 18125"/>
              <a:gd name="f37" fmla="val 4917"/>
              <a:gd name="f38" fmla="val 4805"/>
              <a:gd name="f39" fmla="val 18240"/>
              <a:gd name="f40" fmla="val 1285"/>
              <a:gd name="f41" fmla="val 17825"/>
              <a:gd name="f42" fmla="val 3330"/>
              <a:gd name="f43" fmla="val 15370"/>
              <a:gd name="f44" fmla="val 12877"/>
              <a:gd name="f45" fmla="val 3935"/>
              <a:gd name="f46" fmla="val 11592"/>
              <a:gd name="f47" fmla="val 1172"/>
              <a:gd name="f48" fmla="val 8270"/>
              <a:gd name="f49" fmla="val 5372"/>
              <a:gd name="f50" fmla="val 7817"/>
              <a:gd name="f51" fmla="val 4502"/>
              <a:gd name="f52" fmla="val 3625"/>
              <a:gd name="f53" fmla="val 8550"/>
              <a:gd name="f54" fmla="val 6382"/>
              <a:gd name="f55" fmla="val 9722"/>
              <a:gd name="f56" fmla="val 1887"/>
              <a:gd name="f57" fmla="+- 0 0 -360"/>
              <a:gd name="f58" fmla="+- 0 0 -270"/>
              <a:gd name="f59" fmla="+- 0 0 -180"/>
              <a:gd name="f60" fmla="+- 0 0 -90"/>
              <a:gd name="f61" fmla="*/ f3 1 21600"/>
              <a:gd name="f62" fmla="*/ f4 1 21600"/>
              <a:gd name="f63" fmla="val f5"/>
              <a:gd name="f64" fmla="val f6"/>
              <a:gd name="f65" fmla="*/ f57 f0 1"/>
              <a:gd name="f66" fmla="*/ f58 f0 1"/>
              <a:gd name="f67" fmla="*/ f59 f0 1"/>
              <a:gd name="f68" fmla="*/ f60 f0 1"/>
              <a:gd name="f69" fmla="+- f64 0 f63"/>
              <a:gd name="f70" fmla="*/ f65 1 f2"/>
              <a:gd name="f71" fmla="*/ f66 1 f2"/>
              <a:gd name="f72" fmla="*/ f67 1 f2"/>
              <a:gd name="f73" fmla="*/ f68 1 f2"/>
              <a:gd name="f74" fmla="*/ f69 1 21600"/>
              <a:gd name="f75" fmla="*/ f69 9722 1"/>
              <a:gd name="f76" fmla="*/ f69 5372 1"/>
              <a:gd name="f77" fmla="*/ f69 11612 1"/>
              <a:gd name="f78" fmla="*/ f69 14640 1"/>
              <a:gd name="f79" fmla="*/ f69 1887 1"/>
              <a:gd name="f80" fmla="*/ f69 6382 1"/>
              <a:gd name="f81" fmla="*/ f69 12877 1"/>
              <a:gd name="f82" fmla="*/ f69 18842 1"/>
              <a:gd name="f83" fmla="*/ f69 15935 1"/>
              <a:gd name="f84" fmla="*/ f69 6645 1"/>
              <a:gd name="f85" fmla="+- f70 0 f1"/>
              <a:gd name="f86" fmla="+- f71 0 f1"/>
              <a:gd name="f87" fmla="+- f72 0 f1"/>
              <a:gd name="f88" fmla="+- f73 0 f1"/>
              <a:gd name="f89" fmla="*/ f75 1 21600"/>
              <a:gd name="f90" fmla="*/ f76 1 21600"/>
              <a:gd name="f91" fmla="*/ f77 1 21600"/>
              <a:gd name="f92" fmla="*/ f78 1 21600"/>
              <a:gd name="f93" fmla="*/ f79 1 21600"/>
              <a:gd name="f94" fmla="*/ f80 1 21600"/>
              <a:gd name="f95" fmla="*/ f81 1 21600"/>
              <a:gd name="f96" fmla="*/ f82 1 21600"/>
              <a:gd name="f97" fmla="*/ f83 1 21600"/>
              <a:gd name="f98" fmla="*/ f84 1 21600"/>
              <a:gd name="f99" fmla="*/ f63 1 f74"/>
              <a:gd name="f100" fmla="*/ f64 1 f74"/>
              <a:gd name="f101" fmla="*/ f89 1 f74"/>
              <a:gd name="f102" fmla="*/ f93 1 f74"/>
              <a:gd name="f103" fmla="*/ f95 1 f74"/>
              <a:gd name="f104" fmla="*/ f91 1 f74"/>
              <a:gd name="f105" fmla="*/ f96 1 f74"/>
              <a:gd name="f106" fmla="*/ f98 1 f74"/>
              <a:gd name="f107" fmla="*/ f90 1 f74"/>
              <a:gd name="f108" fmla="*/ f92 1 f74"/>
              <a:gd name="f109" fmla="*/ f94 1 f74"/>
              <a:gd name="f110" fmla="*/ f97 1 f74"/>
              <a:gd name="f111" fmla="*/ f99 f61 1"/>
              <a:gd name="f112" fmla="*/ f100 f61 1"/>
              <a:gd name="f113" fmla="*/ f107 f61 1"/>
              <a:gd name="f114" fmla="*/ f108 f61 1"/>
              <a:gd name="f115" fmla="*/ f110 f62 1"/>
              <a:gd name="f116" fmla="*/ f109 f62 1"/>
              <a:gd name="f117" fmla="*/ f101 f61 1"/>
              <a:gd name="f118" fmla="*/ f102 f62 1"/>
              <a:gd name="f119" fmla="*/ f103 f62 1"/>
              <a:gd name="f120" fmla="*/ f104 f61 1"/>
              <a:gd name="f121" fmla="*/ f105 f62 1"/>
              <a:gd name="f122" fmla="*/ f106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5">
                <a:pos x="f117" y="f118"/>
              </a:cxn>
              <a:cxn ang="f86">
                <a:pos x="f111" y="f119"/>
              </a:cxn>
              <a:cxn ang="f87">
                <a:pos x="f120" y="f121"/>
              </a:cxn>
              <a:cxn ang="f88">
                <a:pos x="f112" y="f122"/>
              </a:cxn>
            </a:cxnLst>
            <a:rect l="f113" t="f116" r="f114" b="f115"/>
            <a:pathLst>
              <a:path w="21600" h="21600">
                <a:moveTo>
                  <a:pt x="f7" y="f8"/>
                </a:moveTo>
                <a:lnTo>
                  <a:pt x="f9" y="f5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6" y="f16"/>
                </a:lnTo>
                <a:lnTo>
                  <a:pt x="f17" y="f18"/>
                </a:lnTo>
                <a:lnTo>
                  <a:pt x="f19" y="f20"/>
                </a:lnTo>
                <a:lnTo>
                  <a:pt x="f14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27"/>
                </a:lnTo>
                <a:lnTo>
                  <a:pt x="f33" y="f34"/>
                </a:lnTo>
                <a:lnTo>
                  <a:pt x="f35" y="f36"/>
                </a:lnTo>
                <a:lnTo>
                  <a:pt x="f37" y="f6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5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close/>
              </a:path>
            </a:pathLst>
          </a:custGeom>
          <a:gradFill>
            <a:gsLst>
              <a:gs pos="0">
                <a:srgbClr val="71A6DB"/>
              </a:gs>
              <a:gs pos="100000">
                <a:srgbClr val="559BDB"/>
              </a:gs>
            </a:gsLst>
            <a:lin ang="5400000"/>
          </a:gradFill>
          <a:ln cap="flat">
            <a:noFill/>
            <a:prstDash val="solid"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15" name="Explosion 2 18"/>
          <p:cNvSpPr/>
          <p:nvPr/>
        </p:nvSpPr>
        <p:spPr>
          <a:xfrm>
            <a:off x="7083049" y="5947232"/>
            <a:ext cx="537027" cy="6104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1462"/>
              <a:gd name="f8" fmla="val 4342"/>
              <a:gd name="f9" fmla="val 14790"/>
              <a:gd name="f10" fmla="val 14525"/>
              <a:gd name="f11" fmla="val 5777"/>
              <a:gd name="f12" fmla="val 18007"/>
              <a:gd name="f13" fmla="val 3172"/>
              <a:gd name="f14" fmla="val 16380"/>
              <a:gd name="f15" fmla="val 6532"/>
              <a:gd name="f16" fmla="val 6645"/>
              <a:gd name="f17" fmla="val 16985"/>
              <a:gd name="f18" fmla="val 9402"/>
              <a:gd name="f19" fmla="val 18270"/>
              <a:gd name="f20" fmla="val 11290"/>
              <a:gd name="f21" fmla="val 12310"/>
              <a:gd name="f22" fmla="val 18877"/>
              <a:gd name="f23" fmla="val 15632"/>
              <a:gd name="f24" fmla="val 14640"/>
              <a:gd name="f25" fmla="val 14350"/>
              <a:gd name="f26" fmla="val 14942"/>
              <a:gd name="f27" fmla="val 17370"/>
              <a:gd name="f28" fmla="val 12180"/>
              <a:gd name="f29" fmla="val 15935"/>
              <a:gd name="f30" fmla="val 11612"/>
              <a:gd name="f31" fmla="val 18842"/>
              <a:gd name="f32" fmla="val 9872"/>
              <a:gd name="f33" fmla="val 8700"/>
              <a:gd name="f34" fmla="val 19712"/>
              <a:gd name="f35" fmla="val 7527"/>
              <a:gd name="f36" fmla="val 18125"/>
              <a:gd name="f37" fmla="val 4917"/>
              <a:gd name="f38" fmla="val 4805"/>
              <a:gd name="f39" fmla="val 18240"/>
              <a:gd name="f40" fmla="val 1285"/>
              <a:gd name="f41" fmla="val 17825"/>
              <a:gd name="f42" fmla="val 3330"/>
              <a:gd name="f43" fmla="val 15370"/>
              <a:gd name="f44" fmla="val 12877"/>
              <a:gd name="f45" fmla="val 3935"/>
              <a:gd name="f46" fmla="val 11592"/>
              <a:gd name="f47" fmla="val 1172"/>
              <a:gd name="f48" fmla="val 8270"/>
              <a:gd name="f49" fmla="val 5372"/>
              <a:gd name="f50" fmla="val 7817"/>
              <a:gd name="f51" fmla="val 4502"/>
              <a:gd name="f52" fmla="val 3625"/>
              <a:gd name="f53" fmla="val 8550"/>
              <a:gd name="f54" fmla="val 6382"/>
              <a:gd name="f55" fmla="val 9722"/>
              <a:gd name="f56" fmla="val 1887"/>
              <a:gd name="f57" fmla="+- 0 0 -360"/>
              <a:gd name="f58" fmla="+- 0 0 -270"/>
              <a:gd name="f59" fmla="+- 0 0 -180"/>
              <a:gd name="f60" fmla="+- 0 0 -90"/>
              <a:gd name="f61" fmla="*/ f3 1 21600"/>
              <a:gd name="f62" fmla="*/ f4 1 21600"/>
              <a:gd name="f63" fmla="val f5"/>
              <a:gd name="f64" fmla="val f6"/>
              <a:gd name="f65" fmla="*/ f57 f0 1"/>
              <a:gd name="f66" fmla="*/ f58 f0 1"/>
              <a:gd name="f67" fmla="*/ f59 f0 1"/>
              <a:gd name="f68" fmla="*/ f60 f0 1"/>
              <a:gd name="f69" fmla="+- f64 0 f63"/>
              <a:gd name="f70" fmla="*/ f65 1 f2"/>
              <a:gd name="f71" fmla="*/ f66 1 f2"/>
              <a:gd name="f72" fmla="*/ f67 1 f2"/>
              <a:gd name="f73" fmla="*/ f68 1 f2"/>
              <a:gd name="f74" fmla="*/ f69 1 21600"/>
              <a:gd name="f75" fmla="*/ f69 9722 1"/>
              <a:gd name="f76" fmla="*/ f69 5372 1"/>
              <a:gd name="f77" fmla="*/ f69 11612 1"/>
              <a:gd name="f78" fmla="*/ f69 14640 1"/>
              <a:gd name="f79" fmla="*/ f69 1887 1"/>
              <a:gd name="f80" fmla="*/ f69 6382 1"/>
              <a:gd name="f81" fmla="*/ f69 12877 1"/>
              <a:gd name="f82" fmla="*/ f69 18842 1"/>
              <a:gd name="f83" fmla="*/ f69 15935 1"/>
              <a:gd name="f84" fmla="*/ f69 6645 1"/>
              <a:gd name="f85" fmla="+- f70 0 f1"/>
              <a:gd name="f86" fmla="+- f71 0 f1"/>
              <a:gd name="f87" fmla="+- f72 0 f1"/>
              <a:gd name="f88" fmla="+- f73 0 f1"/>
              <a:gd name="f89" fmla="*/ f75 1 21600"/>
              <a:gd name="f90" fmla="*/ f76 1 21600"/>
              <a:gd name="f91" fmla="*/ f77 1 21600"/>
              <a:gd name="f92" fmla="*/ f78 1 21600"/>
              <a:gd name="f93" fmla="*/ f79 1 21600"/>
              <a:gd name="f94" fmla="*/ f80 1 21600"/>
              <a:gd name="f95" fmla="*/ f81 1 21600"/>
              <a:gd name="f96" fmla="*/ f82 1 21600"/>
              <a:gd name="f97" fmla="*/ f83 1 21600"/>
              <a:gd name="f98" fmla="*/ f84 1 21600"/>
              <a:gd name="f99" fmla="*/ f63 1 f74"/>
              <a:gd name="f100" fmla="*/ f64 1 f74"/>
              <a:gd name="f101" fmla="*/ f89 1 f74"/>
              <a:gd name="f102" fmla="*/ f93 1 f74"/>
              <a:gd name="f103" fmla="*/ f95 1 f74"/>
              <a:gd name="f104" fmla="*/ f91 1 f74"/>
              <a:gd name="f105" fmla="*/ f96 1 f74"/>
              <a:gd name="f106" fmla="*/ f98 1 f74"/>
              <a:gd name="f107" fmla="*/ f90 1 f74"/>
              <a:gd name="f108" fmla="*/ f92 1 f74"/>
              <a:gd name="f109" fmla="*/ f94 1 f74"/>
              <a:gd name="f110" fmla="*/ f97 1 f74"/>
              <a:gd name="f111" fmla="*/ f99 f61 1"/>
              <a:gd name="f112" fmla="*/ f100 f61 1"/>
              <a:gd name="f113" fmla="*/ f107 f61 1"/>
              <a:gd name="f114" fmla="*/ f108 f61 1"/>
              <a:gd name="f115" fmla="*/ f110 f62 1"/>
              <a:gd name="f116" fmla="*/ f109 f62 1"/>
              <a:gd name="f117" fmla="*/ f101 f61 1"/>
              <a:gd name="f118" fmla="*/ f102 f62 1"/>
              <a:gd name="f119" fmla="*/ f103 f62 1"/>
              <a:gd name="f120" fmla="*/ f104 f61 1"/>
              <a:gd name="f121" fmla="*/ f105 f62 1"/>
              <a:gd name="f122" fmla="*/ f106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5">
                <a:pos x="f117" y="f118"/>
              </a:cxn>
              <a:cxn ang="f86">
                <a:pos x="f111" y="f119"/>
              </a:cxn>
              <a:cxn ang="f87">
                <a:pos x="f120" y="f121"/>
              </a:cxn>
              <a:cxn ang="f88">
                <a:pos x="f112" y="f122"/>
              </a:cxn>
            </a:cxnLst>
            <a:rect l="f113" t="f116" r="f114" b="f115"/>
            <a:pathLst>
              <a:path w="21600" h="21600">
                <a:moveTo>
                  <a:pt x="f7" y="f8"/>
                </a:moveTo>
                <a:lnTo>
                  <a:pt x="f9" y="f5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6" y="f16"/>
                </a:lnTo>
                <a:lnTo>
                  <a:pt x="f17" y="f18"/>
                </a:lnTo>
                <a:lnTo>
                  <a:pt x="f19" y="f20"/>
                </a:lnTo>
                <a:lnTo>
                  <a:pt x="f14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27"/>
                </a:lnTo>
                <a:lnTo>
                  <a:pt x="f33" y="f34"/>
                </a:lnTo>
                <a:lnTo>
                  <a:pt x="f35" y="f36"/>
                </a:lnTo>
                <a:lnTo>
                  <a:pt x="f37" y="f6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5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close/>
              </a:path>
            </a:pathLst>
          </a:custGeom>
          <a:gradFill>
            <a:gsLst>
              <a:gs pos="0">
                <a:srgbClr val="71A6DB"/>
              </a:gs>
              <a:gs pos="100000">
                <a:srgbClr val="559BDB"/>
              </a:gs>
            </a:gsLst>
            <a:lin ang="5400000"/>
          </a:gradFill>
          <a:ln cap="flat">
            <a:noFill/>
            <a:prstDash val="solid"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16" name="Explosion 2 19"/>
          <p:cNvSpPr/>
          <p:nvPr/>
        </p:nvSpPr>
        <p:spPr>
          <a:xfrm>
            <a:off x="6263944" y="4040289"/>
            <a:ext cx="537027" cy="6104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1462"/>
              <a:gd name="f8" fmla="val 4342"/>
              <a:gd name="f9" fmla="val 14790"/>
              <a:gd name="f10" fmla="val 14525"/>
              <a:gd name="f11" fmla="val 5777"/>
              <a:gd name="f12" fmla="val 18007"/>
              <a:gd name="f13" fmla="val 3172"/>
              <a:gd name="f14" fmla="val 16380"/>
              <a:gd name="f15" fmla="val 6532"/>
              <a:gd name="f16" fmla="val 6645"/>
              <a:gd name="f17" fmla="val 16985"/>
              <a:gd name="f18" fmla="val 9402"/>
              <a:gd name="f19" fmla="val 18270"/>
              <a:gd name="f20" fmla="val 11290"/>
              <a:gd name="f21" fmla="val 12310"/>
              <a:gd name="f22" fmla="val 18877"/>
              <a:gd name="f23" fmla="val 15632"/>
              <a:gd name="f24" fmla="val 14640"/>
              <a:gd name="f25" fmla="val 14350"/>
              <a:gd name="f26" fmla="val 14942"/>
              <a:gd name="f27" fmla="val 17370"/>
              <a:gd name="f28" fmla="val 12180"/>
              <a:gd name="f29" fmla="val 15935"/>
              <a:gd name="f30" fmla="val 11612"/>
              <a:gd name="f31" fmla="val 18842"/>
              <a:gd name="f32" fmla="val 9872"/>
              <a:gd name="f33" fmla="val 8700"/>
              <a:gd name="f34" fmla="val 19712"/>
              <a:gd name="f35" fmla="val 7527"/>
              <a:gd name="f36" fmla="val 18125"/>
              <a:gd name="f37" fmla="val 4917"/>
              <a:gd name="f38" fmla="val 4805"/>
              <a:gd name="f39" fmla="val 18240"/>
              <a:gd name="f40" fmla="val 1285"/>
              <a:gd name="f41" fmla="val 17825"/>
              <a:gd name="f42" fmla="val 3330"/>
              <a:gd name="f43" fmla="val 15370"/>
              <a:gd name="f44" fmla="val 12877"/>
              <a:gd name="f45" fmla="val 3935"/>
              <a:gd name="f46" fmla="val 11592"/>
              <a:gd name="f47" fmla="val 1172"/>
              <a:gd name="f48" fmla="val 8270"/>
              <a:gd name="f49" fmla="val 5372"/>
              <a:gd name="f50" fmla="val 7817"/>
              <a:gd name="f51" fmla="val 4502"/>
              <a:gd name="f52" fmla="val 3625"/>
              <a:gd name="f53" fmla="val 8550"/>
              <a:gd name="f54" fmla="val 6382"/>
              <a:gd name="f55" fmla="val 9722"/>
              <a:gd name="f56" fmla="val 1887"/>
              <a:gd name="f57" fmla="+- 0 0 -360"/>
              <a:gd name="f58" fmla="+- 0 0 -270"/>
              <a:gd name="f59" fmla="+- 0 0 -180"/>
              <a:gd name="f60" fmla="+- 0 0 -90"/>
              <a:gd name="f61" fmla="*/ f3 1 21600"/>
              <a:gd name="f62" fmla="*/ f4 1 21600"/>
              <a:gd name="f63" fmla="val f5"/>
              <a:gd name="f64" fmla="val f6"/>
              <a:gd name="f65" fmla="*/ f57 f0 1"/>
              <a:gd name="f66" fmla="*/ f58 f0 1"/>
              <a:gd name="f67" fmla="*/ f59 f0 1"/>
              <a:gd name="f68" fmla="*/ f60 f0 1"/>
              <a:gd name="f69" fmla="+- f64 0 f63"/>
              <a:gd name="f70" fmla="*/ f65 1 f2"/>
              <a:gd name="f71" fmla="*/ f66 1 f2"/>
              <a:gd name="f72" fmla="*/ f67 1 f2"/>
              <a:gd name="f73" fmla="*/ f68 1 f2"/>
              <a:gd name="f74" fmla="*/ f69 1 21600"/>
              <a:gd name="f75" fmla="*/ f69 9722 1"/>
              <a:gd name="f76" fmla="*/ f69 5372 1"/>
              <a:gd name="f77" fmla="*/ f69 11612 1"/>
              <a:gd name="f78" fmla="*/ f69 14640 1"/>
              <a:gd name="f79" fmla="*/ f69 1887 1"/>
              <a:gd name="f80" fmla="*/ f69 6382 1"/>
              <a:gd name="f81" fmla="*/ f69 12877 1"/>
              <a:gd name="f82" fmla="*/ f69 18842 1"/>
              <a:gd name="f83" fmla="*/ f69 15935 1"/>
              <a:gd name="f84" fmla="*/ f69 6645 1"/>
              <a:gd name="f85" fmla="+- f70 0 f1"/>
              <a:gd name="f86" fmla="+- f71 0 f1"/>
              <a:gd name="f87" fmla="+- f72 0 f1"/>
              <a:gd name="f88" fmla="+- f73 0 f1"/>
              <a:gd name="f89" fmla="*/ f75 1 21600"/>
              <a:gd name="f90" fmla="*/ f76 1 21600"/>
              <a:gd name="f91" fmla="*/ f77 1 21600"/>
              <a:gd name="f92" fmla="*/ f78 1 21600"/>
              <a:gd name="f93" fmla="*/ f79 1 21600"/>
              <a:gd name="f94" fmla="*/ f80 1 21600"/>
              <a:gd name="f95" fmla="*/ f81 1 21600"/>
              <a:gd name="f96" fmla="*/ f82 1 21600"/>
              <a:gd name="f97" fmla="*/ f83 1 21600"/>
              <a:gd name="f98" fmla="*/ f84 1 21600"/>
              <a:gd name="f99" fmla="*/ f63 1 f74"/>
              <a:gd name="f100" fmla="*/ f64 1 f74"/>
              <a:gd name="f101" fmla="*/ f89 1 f74"/>
              <a:gd name="f102" fmla="*/ f93 1 f74"/>
              <a:gd name="f103" fmla="*/ f95 1 f74"/>
              <a:gd name="f104" fmla="*/ f91 1 f74"/>
              <a:gd name="f105" fmla="*/ f96 1 f74"/>
              <a:gd name="f106" fmla="*/ f98 1 f74"/>
              <a:gd name="f107" fmla="*/ f90 1 f74"/>
              <a:gd name="f108" fmla="*/ f92 1 f74"/>
              <a:gd name="f109" fmla="*/ f94 1 f74"/>
              <a:gd name="f110" fmla="*/ f97 1 f74"/>
              <a:gd name="f111" fmla="*/ f99 f61 1"/>
              <a:gd name="f112" fmla="*/ f100 f61 1"/>
              <a:gd name="f113" fmla="*/ f107 f61 1"/>
              <a:gd name="f114" fmla="*/ f108 f61 1"/>
              <a:gd name="f115" fmla="*/ f110 f62 1"/>
              <a:gd name="f116" fmla="*/ f109 f62 1"/>
              <a:gd name="f117" fmla="*/ f101 f61 1"/>
              <a:gd name="f118" fmla="*/ f102 f62 1"/>
              <a:gd name="f119" fmla="*/ f103 f62 1"/>
              <a:gd name="f120" fmla="*/ f104 f61 1"/>
              <a:gd name="f121" fmla="*/ f105 f62 1"/>
              <a:gd name="f122" fmla="*/ f106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5">
                <a:pos x="f117" y="f118"/>
              </a:cxn>
              <a:cxn ang="f86">
                <a:pos x="f111" y="f119"/>
              </a:cxn>
              <a:cxn ang="f87">
                <a:pos x="f120" y="f121"/>
              </a:cxn>
              <a:cxn ang="f88">
                <a:pos x="f112" y="f122"/>
              </a:cxn>
            </a:cxnLst>
            <a:rect l="f113" t="f116" r="f114" b="f115"/>
            <a:pathLst>
              <a:path w="21600" h="21600">
                <a:moveTo>
                  <a:pt x="f7" y="f8"/>
                </a:moveTo>
                <a:lnTo>
                  <a:pt x="f9" y="f5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6" y="f16"/>
                </a:lnTo>
                <a:lnTo>
                  <a:pt x="f17" y="f18"/>
                </a:lnTo>
                <a:lnTo>
                  <a:pt x="f19" y="f20"/>
                </a:lnTo>
                <a:lnTo>
                  <a:pt x="f14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27"/>
                </a:lnTo>
                <a:lnTo>
                  <a:pt x="f33" y="f34"/>
                </a:lnTo>
                <a:lnTo>
                  <a:pt x="f35" y="f36"/>
                </a:lnTo>
                <a:lnTo>
                  <a:pt x="f37" y="f6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5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close/>
              </a:path>
            </a:pathLst>
          </a:custGeom>
          <a:gradFill>
            <a:gsLst>
              <a:gs pos="0">
                <a:srgbClr val="71A6DB"/>
              </a:gs>
              <a:gs pos="100000">
                <a:srgbClr val="559BDB"/>
              </a:gs>
            </a:gsLst>
            <a:lin ang="5400000"/>
          </a:gradFill>
          <a:ln cap="flat">
            <a:noFill/>
            <a:prstDash val="solid"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17" name="Explosion 2 20"/>
          <p:cNvSpPr/>
          <p:nvPr/>
        </p:nvSpPr>
        <p:spPr>
          <a:xfrm>
            <a:off x="7060926" y="5015327"/>
            <a:ext cx="537027" cy="6104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1462"/>
              <a:gd name="f8" fmla="val 4342"/>
              <a:gd name="f9" fmla="val 14790"/>
              <a:gd name="f10" fmla="val 14525"/>
              <a:gd name="f11" fmla="val 5777"/>
              <a:gd name="f12" fmla="val 18007"/>
              <a:gd name="f13" fmla="val 3172"/>
              <a:gd name="f14" fmla="val 16380"/>
              <a:gd name="f15" fmla="val 6532"/>
              <a:gd name="f16" fmla="val 6645"/>
              <a:gd name="f17" fmla="val 16985"/>
              <a:gd name="f18" fmla="val 9402"/>
              <a:gd name="f19" fmla="val 18270"/>
              <a:gd name="f20" fmla="val 11290"/>
              <a:gd name="f21" fmla="val 12310"/>
              <a:gd name="f22" fmla="val 18877"/>
              <a:gd name="f23" fmla="val 15632"/>
              <a:gd name="f24" fmla="val 14640"/>
              <a:gd name="f25" fmla="val 14350"/>
              <a:gd name="f26" fmla="val 14942"/>
              <a:gd name="f27" fmla="val 17370"/>
              <a:gd name="f28" fmla="val 12180"/>
              <a:gd name="f29" fmla="val 15935"/>
              <a:gd name="f30" fmla="val 11612"/>
              <a:gd name="f31" fmla="val 18842"/>
              <a:gd name="f32" fmla="val 9872"/>
              <a:gd name="f33" fmla="val 8700"/>
              <a:gd name="f34" fmla="val 19712"/>
              <a:gd name="f35" fmla="val 7527"/>
              <a:gd name="f36" fmla="val 18125"/>
              <a:gd name="f37" fmla="val 4917"/>
              <a:gd name="f38" fmla="val 4805"/>
              <a:gd name="f39" fmla="val 18240"/>
              <a:gd name="f40" fmla="val 1285"/>
              <a:gd name="f41" fmla="val 17825"/>
              <a:gd name="f42" fmla="val 3330"/>
              <a:gd name="f43" fmla="val 15370"/>
              <a:gd name="f44" fmla="val 12877"/>
              <a:gd name="f45" fmla="val 3935"/>
              <a:gd name="f46" fmla="val 11592"/>
              <a:gd name="f47" fmla="val 1172"/>
              <a:gd name="f48" fmla="val 8270"/>
              <a:gd name="f49" fmla="val 5372"/>
              <a:gd name="f50" fmla="val 7817"/>
              <a:gd name="f51" fmla="val 4502"/>
              <a:gd name="f52" fmla="val 3625"/>
              <a:gd name="f53" fmla="val 8550"/>
              <a:gd name="f54" fmla="val 6382"/>
              <a:gd name="f55" fmla="val 9722"/>
              <a:gd name="f56" fmla="val 1887"/>
              <a:gd name="f57" fmla="+- 0 0 -360"/>
              <a:gd name="f58" fmla="+- 0 0 -270"/>
              <a:gd name="f59" fmla="+- 0 0 -180"/>
              <a:gd name="f60" fmla="+- 0 0 -90"/>
              <a:gd name="f61" fmla="*/ f3 1 21600"/>
              <a:gd name="f62" fmla="*/ f4 1 21600"/>
              <a:gd name="f63" fmla="val f5"/>
              <a:gd name="f64" fmla="val f6"/>
              <a:gd name="f65" fmla="*/ f57 f0 1"/>
              <a:gd name="f66" fmla="*/ f58 f0 1"/>
              <a:gd name="f67" fmla="*/ f59 f0 1"/>
              <a:gd name="f68" fmla="*/ f60 f0 1"/>
              <a:gd name="f69" fmla="+- f64 0 f63"/>
              <a:gd name="f70" fmla="*/ f65 1 f2"/>
              <a:gd name="f71" fmla="*/ f66 1 f2"/>
              <a:gd name="f72" fmla="*/ f67 1 f2"/>
              <a:gd name="f73" fmla="*/ f68 1 f2"/>
              <a:gd name="f74" fmla="*/ f69 1 21600"/>
              <a:gd name="f75" fmla="*/ f69 9722 1"/>
              <a:gd name="f76" fmla="*/ f69 5372 1"/>
              <a:gd name="f77" fmla="*/ f69 11612 1"/>
              <a:gd name="f78" fmla="*/ f69 14640 1"/>
              <a:gd name="f79" fmla="*/ f69 1887 1"/>
              <a:gd name="f80" fmla="*/ f69 6382 1"/>
              <a:gd name="f81" fmla="*/ f69 12877 1"/>
              <a:gd name="f82" fmla="*/ f69 18842 1"/>
              <a:gd name="f83" fmla="*/ f69 15935 1"/>
              <a:gd name="f84" fmla="*/ f69 6645 1"/>
              <a:gd name="f85" fmla="+- f70 0 f1"/>
              <a:gd name="f86" fmla="+- f71 0 f1"/>
              <a:gd name="f87" fmla="+- f72 0 f1"/>
              <a:gd name="f88" fmla="+- f73 0 f1"/>
              <a:gd name="f89" fmla="*/ f75 1 21600"/>
              <a:gd name="f90" fmla="*/ f76 1 21600"/>
              <a:gd name="f91" fmla="*/ f77 1 21600"/>
              <a:gd name="f92" fmla="*/ f78 1 21600"/>
              <a:gd name="f93" fmla="*/ f79 1 21600"/>
              <a:gd name="f94" fmla="*/ f80 1 21600"/>
              <a:gd name="f95" fmla="*/ f81 1 21600"/>
              <a:gd name="f96" fmla="*/ f82 1 21600"/>
              <a:gd name="f97" fmla="*/ f83 1 21600"/>
              <a:gd name="f98" fmla="*/ f84 1 21600"/>
              <a:gd name="f99" fmla="*/ f63 1 f74"/>
              <a:gd name="f100" fmla="*/ f64 1 f74"/>
              <a:gd name="f101" fmla="*/ f89 1 f74"/>
              <a:gd name="f102" fmla="*/ f93 1 f74"/>
              <a:gd name="f103" fmla="*/ f95 1 f74"/>
              <a:gd name="f104" fmla="*/ f91 1 f74"/>
              <a:gd name="f105" fmla="*/ f96 1 f74"/>
              <a:gd name="f106" fmla="*/ f98 1 f74"/>
              <a:gd name="f107" fmla="*/ f90 1 f74"/>
              <a:gd name="f108" fmla="*/ f92 1 f74"/>
              <a:gd name="f109" fmla="*/ f94 1 f74"/>
              <a:gd name="f110" fmla="*/ f97 1 f74"/>
              <a:gd name="f111" fmla="*/ f99 f61 1"/>
              <a:gd name="f112" fmla="*/ f100 f61 1"/>
              <a:gd name="f113" fmla="*/ f107 f61 1"/>
              <a:gd name="f114" fmla="*/ f108 f61 1"/>
              <a:gd name="f115" fmla="*/ f110 f62 1"/>
              <a:gd name="f116" fmla="*/ f109 f62 1"/>
              <a:gd name="f117" fmla="*/ f101 f61 1"/>
              <a:gd name="f118" fmla="*/ f102 f62 1"/>
              <a:gd name="f119" fmla="*/ f103 f62 1"/>
              <a:gd name="f120" fmla="*/ f104 f61 1"/>
              <a:gd name="f121" fmla="*/ f105 f62 1"/>
              <a:gd name="f122" fmla="*/ f106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5">
                <a:pos x="f117" y="f118"/>
              </a:cxn>
              <a:cxn ang="f86">
                <a:pos x="f111" y="f119"/>
              </a:cxn>
              <a:cxn ang="f87">
                <a:pos x="f120" y="f121"/>
              </a:cxn>
              <a:cxn ang="f88">
                <a:pos x="f112" y="f122"/>
              </a:cxn>
            </a:cxnLst>
            <a:rect l="f113" t="f116" r="f114" b="f115"/>
            <a:pathLst>
              <a:path w="21600" h="21600">
                <a:moveTo>
                  <a:pt x="f7" y="f8"/>
                </a:moveTo>
                <a:lnTo>
                  <a:pt x="f9" y="f5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6" y="f16"/>
                </a:lnTo>
                <a:lnTo>
                  <a:pt x="f17" y="f18"/>
                </a:lnTo>
                <a:lnTo>
                  <a:pt x="f19" y="f20"/>
                </a:lnTo>
                <a:lnTo>
                  <a:pt x="f14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27"/>
                </a:lnTo>
                <a:lnTo>
                  <a:pt x="f33" y="f34"/>
                </a:lnTo>
                <a:lnTo>
                  <a:pt x="f35" y="f36"/>
                </a:lnTo>
                <a:lnTo>
                  <a:pt x="f37" y="f6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5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close/>
              </a:path>
            </a:pathLst>
          </a:custGeom>
          <a:gradFill>
            <a:gsLst>
              <a:gs pos="0">
                <a:srgbClr val="71A6DB"/>
              </a:gs>
              <a:gs pos="100000">
                <a:srgbClr val="559BDB"/>
              </a:gs>
            </a:gsLst>
            <a:lin ang="5400000"/>
          </a:gradFill>
          <a:ln cap="flat">
            <a:noFill/>
            <a:prstDash val="solid"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18" name="Explosion 2 21"/>
          <p:cNvSpPr/>
          <p:nvPr/>
        </p:nvSpPr>
        <p:spPr>
          <a:xfrm>
            <a:off x="6263944" y="5511655"/>
            <a:ext cx="537027" cy="6104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1462"/>
              <a:gd name="f8" fmla="val 4342"/>
              <a:gd name="f9" fmla="val 14790"/>
              <a:gd name="f10" fmla="val 14525"/>
              <a:gd name="f11" fmla="val 5777"/>
              <a:gd name="f12" fmla="val 18007"/>
              <a:gd name="f13" fmla="val 3172"/>
              <a:gd name="f14" fmla="val 16380"/>
              <a:gd name="f15" fmla="val 6532"/>
              <a:gd name="f16" fmla="val 6645"/>
              <a:gd name="f17" fmla="val 16985"/>
              <a:gd name="f18" fmla="val 9402"/>
              <a:gd name="f19" fmla="val 18270"/>
              <a:gd name="f20" fmla="val 11290"/>
              <a:gd name="f21" fmla="val 12310"/>
              <a:gd name="f22" fmla="val 18877"/>
              <a:gd name="f23" fmla="val 15632"/>
              <a:gd name="f24" fmla="val 14640"/>
              <a:gd name="f25" fmla="val 14350"/>
              <a:gd name="f26" fmla="val 14942"/>
              <a:gd name="f27" fmla="val 17370"/>
              <a:gd name="f28" fmla="val 12180"/>
              <a:gd name="f29" fmla="val 15935"/>
              <a:gd name="f30" fmla="val 11612"/>
              <a:gd name="f31" fmla="val 18842"/>
              <a:gd name="f32" fmla="val 9872"/>
              <a:gd name="f33" fmla="val 8700"/>
              <a:gd name="f34" fmla="val 19712"/>
              <a:gd name="f35" fmla="val 7527"/>
              <a:gd name="f36" fmla="val 18125"/>
              <a:gd name="f37" fmla="val 4917"/>
              <a:gd name="f38" fmla="val 4805"/>
              <a:gd name="f39" fmla="val 18240"/>
              <a:gd name="f40" fmla="val 1285"/>
              <a:gd name="f41" fmla="val 17825"/>
              <a:gd name="f42" fmla="val 3330"/>
              <a:gd name="f43" fmla="val 15370"/>
              <a:gd name="f44" fmla="val 12877"/>
              <a:gd name="f45" fmla="val 3935"/>
              <a:gd name="f46" fmla="val 11592"/>
              <a:gd name="f47" fmla="val 1172"/>
              <a:gd name="f48" fmla="val 8270"/>
              <a:gd name="f49" fmla="val 5372"/>
              <a:gd name="f50" fmla="val 7817"/>
              <a:gd name="f51" fmla="val 4502"/>
              <a:gd name="f52" fmla="val 3625"/>
              <a:gd name="f53" fmla="val 8550"/>
              <a:gd name="f54" fmla="val 6382"/>
              <a:gd name="f55" fmla="val 9722"/>
              <a:gd name="f56" fmla="val 1887"/>
              <a:gd name="f57" fmla="+- 0 0 -360"/>
              <a:gd name="f58" fmla="+- 0 0 -270"/>
              <a:gd name="f59" fmla="+- 0 0 -180"/>
              <a:gd name="f60" fmla="+- 0 0 -90"/>
              <a:gd name="f61" fmla="*/ f3 1 21600"/>
              <a:gd name="f62" fmla="*/ f4 1 21600"/>
              <a:gd name="f63" fmla="val f5"/>
              <a:gd name="f64" fmla="val f6"/>
              <a:gd name="f65" fmla="*/ f57 f0 1"/>
              <a:gd name="f66" fmla="*/ f58 f0 1"/>
              <a:gd name="f67" fmla="*/ f59 f0 1"/>
              <a:gd name="f68" fmla="*/ f60 f0 1"/>
              <a:gd name="f69" fmla="+- f64 0 f63"/>
              <a:gd name="f70" fmla="*/ f65 1 f2"/>
              <a:gd name="f71" fmla="*/ f66 1 f2"/>
              <a:gd name="f72" fmla="*/ f67 1 f2"/>
              <a:gd name="f73" fmla="*/ f68 1 f2"/>
              <a:gd name="f74" fmla="*/ f69 1 21600"/>
              <a:gd name="f75" fmla="*/ f69 9722 1"/>
              <a:gd name="f76" fmla="*/ f69 5372 1"/>
              <a:gd name="f77" fmla="*/ f69 11612 1"/>
              <a:gd name="f78" fmla="*/ f69 14640 1"/>
              <a:gd name="f79" fmla="*/ f69 1887 1"/>
              <a:gd name="f80" fmla="*/ f69 6382 1"/>
              <a:gd name="f81" fmla="*/ f69 12877 1"/>
              <a:gd name="f82" fmla="*/ f69 18842 1"/>
              <a:gd name="f83" fmla="*/ f69 15935 1"/>
              <a:gd name="f84" fmla="*/ f69 6645 1"/>
              <a:gd name="f85" fmla="+- f70 0 f1"/>
              <a:gd name="f86" fmla="+- f71 0 f1"/>
              <a:gd name="f87" fmla="+- f72 0 f1"/>
              <a:gd name="f88" fmla="+- f73 0 f1"/>
              <a:gd name="f89" fmla="*/ f75 1 21600"/>
              <a:gd name="f90" fmla="*/ f76 1 21600"/>
              <a:gd name="f91" fmla="*/ f77 1 21600"/>
              <a:gd name="f92" fmla="*/ f78 1 21600"/>
              <a:gd name="f93" fmla="*/ f79 1 21600"/>
              <a:gd name="f94" fmla="*/ f80 1 21600"/>
              <a:gd name="f95" fmla="*/ f81 1 21600"/>
              <a:gd name="f96" fmla="*/ f82 1 21600"/>
              <a:gd name="f97" fmla="*/ f83 1 21600"/>
              <a:gd name="f98" fmla="*/ f84 1 21600"/>
              <a:gd name="f99" fmla="*/ f63 1 f74"/>
              <a:gd name="f100" fmla="*/ f64 1 f74"/>
              <a:gd name="f101" fmla="*/ f89 1 f74"/>
              <a:gd name="f102" fmla="*/ f93 1 f74"/>
              <a:gd name="f103" fmla="*/ f95 1 f74"/>
              <a:gd name="f104" fmla="*/ f91 1 f74"/>
              <a:gd name="f105" fmla="*/ f96 1 f74"/>
              <a:gd name="f106" fmla="*/ f98 1 f74"/>
              <a:gd name="f107" fmla="*/ f90 1 f74"/>
              <a:gd name="f108" fmla="*/ f92 1 f74"/>
              <a:gd name="f109" fmla="*/ f94 1 f74"/>
              <a:gd name="f110" fmla="*/ f97 1 f74"/>
              <a:gd name="f111" fmla="*/ f99 f61 1"/>
              <a:gd name="f112" fmla="*/ f100 f61 1"/>
              <a:gd name="f113" fmla="*/ f107 f61 1"/>
              <a:gd name="f114" fmla="*/ f108 f61 1"/>
              <a:gd name="f115" fmla="*/ f110 f62 1"/>
              <a:gd name="f116" fmla="*/ f109 f62 1"/>
              <a:gd name="f117" fmla="*/ f101 f61 1"/>
              <a:gd name="f118" fmla="*/ f102 f62 1"/>
              <a:gd name="f119" fmla="*/ f103 f62 1"/>
              <a:gd name="f120" fmla="*/ f104 f61 1"/>
              <a:gd name="f121" fmla="*/ f105 f62 1"/>
              <a:gd name="f122" fmla="*/ f106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5">
                <a:pos x="f117" y="f118"/>
              </a:cxn>
              <a:cxn ang="f86">
                <a:pos x="f111" y="f119"/>
              </a:cxn>
              <a:cxn ang="f87">
                <a:pos x="f120" y="f121"/>
              </a:cxn>
              <a:cxn ang="f88">
                <a:pos x="f112" y="f122"/>
              </a:cxn>
            </a:cxnLst>
            <a:rect l="f113" t="f116" r="f114" b="f115"/>
            <a:pathLst>
              <a:path w="21600" h="21600">
                <a:moveTo>
                  <a:pt x="f7" y="f8"/>
                </a:moveTo>
                <a:lnTo>
                  <a:pt x="f9" y="f5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6" y="f16"/>
                </a:lnTo>
                <a:lnTo>
                  <a:pt x="f17" y="f18"/>
                </a:lnTo>
                <a:lnTo>
                  <a:pt x="f19" y="f20"/>
                </a:lnTo>
                <a:lnTo>
                  <a:pt x="f14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27"/>
                </a:lnTo>
                <a:lnTo>
                  <a:pt x="f33" y="f34"/>
                </a:lnTo>
                <a:lnTo>
                  <a:pt x="f35" y="f36"/>
                </a:lnTo>
                <a:lnTo>
                  <a:pt x="f37" y="f6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5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close/>
              </a:path>
            </a:pathLst>
          </a:custGeom>
          <a:gradFill>
            <a:gsLst>
              <a:gs pos="0">
                <a:srgbClr val="71A6DB"/>
              </a:gs>
              <a:gs pos="100000">
                <a:srgbClr val="559BDB"/>
              </a:gs>
            </a:gsLst>
            <a:lin ang="5400000"/>
          </a:gradFill>
          <a:ln cap="flat">
            <a:noFill/>
            <a:prstDash val="solid"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25406" y="1450827"/>
            <a:ext cx="652311" cy="52214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73" y="2204813"/>
            <a:ext cx="1524000" cy="12096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537" y="2975212"/>
            <a:ext cx="1710012" cy="212661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6" y="3048330"/>
            <a:ext cx="1710012" cy="21266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83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/>
          <p:cNvSpPr/>
          <p:nvPr/>
        </p:nvSpPr>
        <p:spPr>
          <a:xfrm>
            <a:off x="4304217" y="24158"/>
            <a:ext cx="2975018" cy="566671"/>
          </a:xfrm>
          <a:prstGeom prst="rect">
            <a:avLst/>
          </a:prstGeom>
          <a:gradFill>
            <a:gsLst>
              <a:gs pos="0">
                <a:srgbClr val="81B861"/>
              </a:gs>
              <a:gs pos="100000">
                <a:srgbClr val="6FB242"/>
              </a:gs>
            </a:gsLst>
            <a:lin ang="5400000"/>
          </a:gradFill>
          <a:ln cap="flat">
            <a:noFill/>
            <a:prstDash val="solid"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FFC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Bảng nhân 5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26" y="811365"/>
            <a:ext cx="1133343" cy="914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Cloud 6"/>
          <p:cNvSpPr/>
          <p:nvPr/>
        </p:nvSpPr>
        <p:spPr>
          <a:xfrm>
            <a:off x="917079" y="811365"/>
            <a:ext cx="3387147" cy="9144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200"/>
              <a:gd name="f7" fmla="+- 0 0 11429249"/>
              <a:gd name="f8" fmla="+- 0 0 8646143"/>
              <a:gd name="f9" fmla="+- 0 0 8748475"/>
              <a:gd name="f10" fmla="+- 0 0 7859163"/>
              <a:gd name="f11" fmla="+- 0 0 4722533"/>
              <a:gd name="f12" fmla="+- 0 0 2776035"/>
              <a:gd name="f13" fmla="+- 0 0 16496525"/>
              <a:gd name="f14" fmla="+- 0 0 14809710"/>
              <a:gd name="f15" fmla="+- 0 0 4217541"/>
              <a:gd name="f16" fmla="+- 0 0 824660"/>
              <a:gd name="f17" fmla="+- 0 0 8950887"/>
              <a:gd name="f18" fmla="+- 0 0 9809656"/>
              <a:gd name="f19" fmla="+- 0 0 4002417"/>
              <a:gd name="f20" fmla="val 3900"/>
              <a:gd name="f21" fmla="val 14370"/>
              <a:gd name="f22" fmla="val 6753"/>
              <a:gd name="f23" fmla="val 9190"/>
              <a:gd name="f24" fmla="val 7426832"/>
              <a:gd name="f25" fmla="val 5333"/>
              <a:gd name="f26" fmla="val 7267"/>
              <a:gd name="f27" fmla="val 5396714"/>
              <a:gd name="f28" fmla="val 4365"/>
              <a:gd name="f29" fmla="val 5945"/>
              <a:gd name="f30" fmla="val 5983381"/>
              <a:gd name="f31" fmla="val 4857"/>
              <a:gd name="f32" fmla="val 6595"/>
              <a:gd name="f33" fmla="val 7034504"/>
              <a:gd name="f34" fmla="val 7273"/>
              <a:gd name="f35" fmla="val 6541615"/>
              <a:gd name="f36" fmla="val 6775"/>
              <a:gd name="f37" fmla="val 9220"/>
              <a:gd name="f38" fmla="val 7816140"/>
              <a:gd name="f39" fmla="val 5785"/>
              <a:gd name="f40" fmla="val 7867"/>
              <a:gd name="f41" fmla="val 37501"/>
              <a:gd name="f42" fmla="val 6842000"/>
              <a:gd name="f43" fmla="val 6752"/>
              <a:gd name="f44" fmla="val 9215"/>
              <a:gd name="f45" fmla="val 1347096"/>
              <a:gd name="f46" fmla="val 6910353"/>
              <a:gd name="f47" fmla="val 7720"/>
              <a:gd name="f48" fmla="val 10543"/>
              <a:gd name="f49" fmla="val 3974558"/>
              <a:gd name="f50" fmla="val 4542661"/>
              <a:gd name="f51" fmla="val 4360"/>
              <a:gd name="f52" fmla="val 5918"/>
              <a:gd name="f53" fmla="val 8804134"/>
              <a:gd name="f54" fmla="val 4345"/>
              <a:gd name="f55" fmla="val 9151131"/>
              <a:gd name="f56" fmla="val 4693"/>
              <a:gd name="f57" fmla="val 26177"/>
              <a:gd name="f58" fmla="val 5204520"/>
              <a:gd name="f59" fmla="val 1585770"/>
              <a:gd name="f60" fmla="val 6928"/>
              <a:gd name="f61" fmla="val 34899"/>
              <a:gd name="f62" fmla="val 4416628"/>
              <a:gd name="f63" fmla="val 686848"/>
              <a:gd name="f64" fmla="val 16478"/>
              <a:gd name="f65" fmla="val 39090"/>
              <a:gd name="f66" fmla="val 8257448"/>
              <a:gd name="f67" fmla="val 844866"/>
              <a:gd name="f68" fmla="val 28827"/>
              <a:gd name="f69" fmla="val 34751"/>
              <a:gd name="f70" fmla="val 387196"/>
              <a:gd name="f71" fmla="val 959901"/>
              <a:gd name="f72" fmla="val 34129"/>
              <a:gd name="f73" fmla="val 22954"/>
              <a:gd name="f74" fmla="val 4255042"/>
              <a:gd name="f75" fmla="val 41798"/>
              <a:gd name="f76" fmla="val 15354"/>
              <a:gd name="f77" fmla="val 1819082"/>
              <a:gd name="f78" fmla="val 1665090"/>
              <a:gd name="f79" fmla="val 38324"/>
              <a:gd name="f80" fmla="val 5426"/>
              <a:gd name="f81" fmla="val 891534"/>
              <a:gd name="f82" fmla="val 29078"/>
              <a:gd name="f83" fmla="val 3952"/>
              <a:gd name="f84" fmla="val 1091722"/>
              <a:gd name="f85" fmla="val 22141"/>
              <a:gd name="f86" fmla="val 4720"/>
              <a:gd name="f87" fmla="val 1061181"/>
              <a:gd name="f88" fmla="val 14000"/>
              <a:gd name="f89" fmla="val 5192"/>
              <a:gd name="f90" fmla="val 739161"/>
              <a:gd name="f91" fmla="val 4127"/>
              <a:gd name="f92" fmla="val 15789"/>
              <a:gd name="f93" fmla="val 9459261"/>
              <a:gd name="f94" fmla="val 711490"/>
              <a:gd name="f95" fmla="+- 0 0 -90"/>
              <a:gd name="f96" fmla="+- 0 0 -180"/>
              <a:gd name="f97" fmla="+- 0 0 -270"/>
              <a:gd name="f98" fmla="+- 0 0 -360"/>
              <a:gd name="f99" fmla="*/ f3 1 43200"/>
              <a:gd name="f100" fmla="*/ f4 1 43200"/>
              <a:gd name="f101" fmla="+- f6 0 f5"/>
              <a:gd name="f102" fmla="*/ f95 f0 1"/>
              <a:gd name="f103" fmla="*/ f96 f0 1"/>
              <a:gd name="f104" fmla="*/ f97 f0 1"/>
              <a:gd name="f105" fmla="*/ f98 f0 1"/>
              <a:gd name="f106" fmla="*/ f101 1 2"/>
              <a:gd name="f107" fmla="*/ f101 1 43200"/>
              <a:gd name="f108" fmla="*/ f101 2977 1"/>
              <a:gd name="f109" fmla="*/ f101 3262 1"/>
              <a:gd name="f110" fmla="*/ f101 17087 1"/>
              <a:gd name="f111" fmla="*/ f101 17337 1"/>
              <a:gd name="f112" fmla="*/ f101 67 1"/>
              <a:gd name="f113" fmla="*/ f101 21577 1"/>
              <a:gd name="f114" fmla="*/ f101 21582 1"/>
              <a:gd name="f115" fmla="*/ f101 1235 1"/>
              <a:gd name="f116" fmla="*/ f102 1 f2"/>
              <a:gd name="f117" fmla="*/ f103 1 f2"/>
              <a:gd name="f118" fmla="*/ f104 1 f2"/>
              <a:gd name="f119" fmla="*/ f105 1 f2"/>
              <a:gd name="f120" fmla="+- f5 f106 0"/>
              <a:gd name="f121" fmla="*/ f108 1 21600"/>
              <a:gd name="f122" fmla="*/ f109 1 21600"/>
              <a:gd name="f123" fmla="*/ f110 1 21600"/>
              <a:gd name="f124" fmla="*/ f111 1 21600"/>
              <a:gd name="f125" fmla="*/ f112 1 21600"/>
              <a:gd name="f126" fmla="*/ f113 1 21600"/>
              <a:gd name="f127" fmla="*/ f114 1 21600"/>
              <a:gd name="f128" fmla="*/ f115 1 21600"/>
              <a:gd name="f129" fmla="+- f116 0 f1"/>
              <a:gd name="f130" fmla="+- f117 0 f1"/>
              <a:gd name="f131" fmla="+- f118 0 f1"/>
              <a:gd name="f132" fmla="+- f119 0 f1"/>
              <a:gd name="f133" fmla="*/ f127 1 f107"/>
              <a:gd name="f134" fmla="*/ f120 1 f107"/>
              <a:gd name="f135" fmla="*/ f126 1 f107"/>
              <a:gd name="f136" fmla="*/ f125 1 f107"/>
              <a:gd name="f137" fmla="*/ f128 1 f107"/>
              <a:gd name="f138" fmla="*/ f121 1 f107"/>
              <a:gd name="f139" fmla="*/ f123 1 f107"/>
              <a:gd name="f140" fmla="*/ f122 1 f107"/>
              <a:gd name="f141" fmla="*/ f124 1 f107"/>
              <a:gd name="f142" fmla="*/ f138 f99 1"/>
              <a:gd name="f143" fmla="*/ f139 f99 1"/>
              <a:gd name="f144" fmla="*/ f141 f100 1"/>
              <a:gd name="f145" fmla="*/ f140 f100 1"/>
              <a:gd name="f146" fmla="*/ f133 f99 1"/>
              <a:gd name="f147" fmla="*/ f134 f100 1"/>
              <a:gd name="f148" fmla="*/ f134 f99 1"/>
              <a:gd name="f149" fmla="*/ f135 f100 1"/>
              <a:gd name="f150" fmla="*/ f136 f99 1"/>
              <a:gd name="f151" fmla="*/ f137 f10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9">
                <a:pos x="f146" y="f147"/>
              </a:cxn>
              <a:cxn ang="f130">
                <a:pos x="f148" y="f149"/>
              </a:cxn>
              <a:cxn ang="f131">
                <a:pos x="f150" y="f147"/>
              </a:cxn>
              <a:cxn ang="f132">
                <a:pos x="f148" y="f151"/>
              </a:cxn>
            </a:cxnLst>
            <a:rect l="f142" t="f145" r="f143" b="f144"/>
            <a:pathLst>
              <a:path w="43200" h="43200">
                <a:moveTo>
                  <a:pt x="f20" y="f21"/>
                </a:moveTo>
                <a:arcTo wR="f22" hR="f23" stAng="f7" swAng="f24"/>
                <a:arcTo wR="f25" hR="f26" stAng="f8" swAng="f27"/>
                <a:arcTo wR="f28" hR="f29" stAng="f9" swAng="f30"/>
                <a:arcTo wR="f31" hR="f32" stAng="f10" swAng="f33"/>
                <a:arcTo wR="f25" hR="f34" stAng="f11" swAng="f35"/>
                <a:arcTo wR="f36" hR="f37" stAng="f12" swAng="f38"/>
                <a:arcTo wR="f39" hR="f40" stAng="f41" swAng="f42"/>
                <a:arcTo wR="f43" hR="f44" stAng="f45" swAng="f46"/>
                <a:arcTo wR="f47" hR="f48" stAng="f49" swAng="f50"/>
                <a:arcTo wR="f51" hR="f52" stAng="f13" swAng="f53"/>
                <a:arcTo wR="f54" hR="f29" stAng="f14" swAng="f55"/>
                <a:close/>
              </a:path>
              <a:path w="43200" h="43200" fill="none">
                <a:moveTo>
                  <a:pt x="f56" y="f57"/>
                </a:moveTo>
                <a:arcTo wR="f54" hR="f29" stAng="f58" swAng="f59"/>
                <a:moveTo>
                  <a:pt x="f60" y="f61"/>
                </a:moveTo>
                <a:arcTo wR="f51" hR="f52" stAng="f62" swAng="f63"/>
                <a:moveTo>
                  <a:pt x="f64" y="f65"/>
                </a:moveTo>
                <a:arcTo wR="f43" hR="f44" stAng="f66" swAng="f67"/>
                <a:moveTo>
                  <a:pt x="f68" y="f69"/>
                </a:moveTo>
                <a:arcTo wR="f43" hR="f44" stAng="f70" swAng="f71"/>
                <a:moveTo>
                  <a:pt x="f72" y="f73"/>
                </a:moveTo>
                <a:arcTo wR="f39" hR="f40" stAng="f15" swAng="f74"/>
                <a:moveTo>
                  <a:pt x="f75" y="f76"/>
                </a:moveTo>
                <a:arcTo wR="f25" hR="f34" stAng="f77" swAng="f78"/>
                <a:moveTo>
                  <a:pt x="f79" y="f80"/>
                </a:moveTo>
                <a:arcTo wR="f31" hR="f32" stAng="f16" swAng="f81"/>
                <a:moveTo>
                  <a:pt x="f82" y="f83"/>
                </a:moveTo>
                <a:arcTo wR="f31" hR="f32" stAng="f17" swAng="f84"/>
                <a:moveTo>
                  <a:pt x="f85" y="f86"/>
                </a:moveTo>
                <a:arcTo wR="f28" hR="f29" stAng="f18" swAng="f87"/>
                <a:moveTo>
                  <a:pt x="f88" y="f89"/>
                </a:moveTo>
                <a:arcTo wR="f22" hR="f23" stAng="f19" swAng="f90"/>
                <a:moveTo>
                  <a:pt x="f91" y="f92"/>
                </a:moveTo>
                <a:arcTo wR="f22" hR="f23" stAng="f93" swAng="f94"/>
              </a:path>
            </a:pathLst>
          </a:custGeom>
          <a:gradFill>
            <a:gsLst>
              <a:gs pos="0">
                <a:srgbClr val="F18C55"/>
              </a:gs>
              <a:gs pos="100000">
                <a:srgbClr val="F67B28"/>
              </a:gs>
            </a:gsLst>
            <a:lin ang="5400000"/>
          </a:gradFill>
          <a:ln w="6345" cap="flat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 dirty="0" err="1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Bài</a:t>
            </a:r>
            <a:r>
              <a:rPr lang="en-GB" sz="3200" b="0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3200" b="0" i="0" u="none" strike="noStrike" kern="1200" cap="none" spc="0" baseline="0" dirty="0" err="1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tập</a:t>
            </a:r>
            <a:endParaRPr lang="en-GB" sz="3200" b="0" i="0" u="none" strike="noStrike" kern="1200" cap="none" spc="0" baseline="0" dirty="0">
              <a:solidFill>
                <a:srgbClr val="002060"/>
              </a:solidFill>
              <a:uFillTx/>
              <a:latin typeface="Times New Roman" pitchFamily="18"/>
              <a:ea typeface=""/>
              <a:cs typeface="Times New Roman" pitchFamily="18"/>
            </a:endParaRPr>
          </a:p>
        </p:txBody>
      </p:sp>
      <p:sp>
        <p:nvSpPr>
          <p:cNvPr id="6" name="Cube 7"/>
          <p:cNvSpPr/>
          <p:nvPr/>
        </p:nvSpPr>
        <p:spPr>
          <a:xfrm>
            <a:off x="201506" y="2009101"/>
            <a:ext cx="1511384" cy="105606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min f41 f40"/>
              <a:gd name="f45" fmla="*/ f44 f7 1"/>
              <a:gd name="f46" fmla="*/ f45 1 100000"/>
              <a:gd name="f47" fmla="+- f38 0 f46"/>
              <a:gd name="f48" fmla="+- f46 f38 0"/>
              <a:gd name="f49" fmla="+- f37 0 f46"/>
              <a:gd name="f50" fmla="+- f46 f37 0"/>
              <a:gd name="f51" fmla="*/ f46 f34 1"/>
              <a:gd name="f52" fmla="*/ f47 1 2"/>
              <a:gd name="f53" fmla="*/ f48 1 2"/>
              <a:gd name="f54" fmla="*/ f49 1 2"/>
              <a:gd name="f55" fmla="*/ f50 1 2"/>
              <a:gd name="f56" fmla="*/ f49 f34 1"/>
              <a:gd name="f57" fmla="*/ f47 f34 1"/>
              <a:gd name="f58" fmla="*/ f55 f34 1"/>
              <a:gd name="f59" fmla="*/ f54 f34 1"/>
              <a:gd name="f60" fmla="*/ f53 f34 1"/>
              <a:gd name="f61" fmla="*/ f52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8" y="f39"/>
              </a:cxn>
              <a:cxn ang="f30">
                <a:pos x="f59" y="f51"/>
              </a:cxn>
              <a:cxn ang="f31">
                <a:pos x="f39" y="f60"/>
              </a:cxn>
              <a:cxn ang="f32">
                <a:pos x="f59" y="f42"/>
              </a:cxn>
              <a:cxn ang="f33">
                <a:pos x="f56" y="f60"/>
              </a:cxn>
              <a:cxn ang="f33">
                <a:pos x="f43" y="f61"/>
              </a:cxn>
            </a:cxnLst>
            <a:rect l="f39" t="f51" r="f56" b="f42"/>
            <a:pathLst>
              <a:path stroke="0">
                <a:moveTo>
                  <a:pt x="f39" y="f51"/>
                </a:moveTo>
                <a:lnTo>
                  <a:pt x="f56" y="f51"/>
                </a:lnTo>
                <a:lnTo>
                  <a:pt x="f56" y="f42"/>
                </a:lnTo>
                <a:lnTo>
                  <a:pt x="f39" y="f42"/>
                </a:lnTo>
                <a:close/>
              </a:path>
              <a:path stroke="0">
                <a:moveTo>
                  <a:pt x="f56" y="f51"/>
                </a:moveTo>
                <a:lnTo>
                  <a:pt x="f43" y="f39"/>
                </a:lnTo>
                <a:lnTo>
                  <a:pt x="f43" y="f57"/>
                </a:lnTo>
                <a:lnTo>
                  <a:pt x="f56" y="f42"/>
                </a:lnTo>
                <a:close/>
              </a:path>
              <a:path stroke="0">
                <a:moveTo>
                  <a:pt x="f39" y="f51"/>
                </a:moveTo>
                <a:lnTo>
                  <a:pt x="f51" y="f39"/>
                </a:lnTo>
                <a:lnTo>
                  <a:pt x="f43" y="f39"/>
                </a:lnTo>
                <a:lnTo>
                  <a:pt x="f56" y="f51"/>
                </a:lnTo>
                <a:close/>
              </a:path>
              <a:path fill="none">
                <a:moveTo>
                  <a:pt x="f39" y="f51"/>
                </a:moveTo>
                <a:lnTo>
                  <a:pt x="f51" y="f39"/>
                </a:lnTo>
                <a:lnTo>
                  <a:pt x="f43" y="f39"/>
                </a:lnTo>
                <a:lnTo>
                  <a:pt x="f43" y="f57"/>
                </a:lnTo>
                <a:lnTo>
                  <a:pt x="f56" y="f42"/>
                </a:lnTo>
                <a:lnTo>
                  <a:pt x="f39" y="f42"/>
                </a:lnTo>
                <a:close/>
                <a:moveTo>
                  <a:pt x="f39" y="f51"/>
                </a:moveTo>
                <a:lnTo>
                  <a:pt x="f56" y="f51"/>
                </a:lnTo>
                <a:lnTo>
                  <a:pt x="f43" y="f39"/>
                </a:lnTo>
                <a:moveTo>
                  <a:pt x="f56" y="f51"/>
                </a:moveTo>
                <a:lnTo>
                  <a:pt x="f56" y="f42"/>
                </a:lnTo>
              </a:path>
            </a:pathLst>
          </a:custGeom>
          <a:gradFill>
            <a:gsLst>
              <a:gs pos="0">
                <a:srgbClr val="6083CB"/>
              </a:gs>
              <a:gs pos="100000">
                <a:srgbClr val="3E70CA"/>
              </a:gs>
            </a:gsLst>
            <a:lin ang="5400000"/>
          </a:gradFill>
          <a:ln w="6345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>
                <a:solidFill>
                  <a:srgbClr val="FFFF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Bài 1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1906075" y="2215161"/>
            <a:ext cx="2846234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Tính nhẩm: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1056067" y="3132085"/>
            <a:ext cx="2028422" cy="23083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5 x 3 = </a:t>
            </a:r>
            <a:endParaRPr lang="en-GB" sz="3200" b="0" i="0" u="none" strike="noStrike" kern="1200" cap="none" spc="0" baseline="0" dirty="0" smtClean="0">
              <a:solidFill>
                <a:srgbClr val="002060"/>
              </a:solidFill>
              <a:uFillTx/>
              <a:latin typeface="Times New Roman" pitchFamily="18"/>
              <a:ea typeface="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 dirty="0" smtClean="0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5 </a:t>
            </a:r>
            <a:r>
              <a:rPr lang="en-GB" sz="3200" b="0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x 5 </a:t>
            </a:r>
            <a:r>
              <a:rPr lang="en-GB" sz="3200" b="0" i="0" u="none" strike="noStrike" kern="1200" cap="none" spc="0" baseline="0" dirty="0" smtClean="0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=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 dirty="0" smtClean="0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5 </a:t>
            </a:r>
            <a:r>
              <a:rPr lang="en-GB" sz="3200" b="0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x 7 = </a:t>
            </a:r>
            <a:endParaRPr lang="en-GB" sz="3200" b="0" i="0" u="none" strike="noStrike" kern="1200" cap="none" spc="0" baseline="0" dirty="0">
              <a:solidFill>
                <a:srgbClr val="FF0000"/>
              </a:solidFill>
              <a:uFillTx/>
              <a:latin typeface="Times New Roman" pitchFamily="18"/>
              <a:ea typeface=""/>
              <a:cs typeface="Times New Roman" pitchFamily="18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3763313" y="3132085"/>
            <a:ext cx="2028422" cy="23083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5 x 2 </a:t>
            </a:r>
            <a:r>
              <a:rPr lang="en-GB" sz="3200" b="0" i="0" u="none" strike="noStrike" kern="1200" cap="none" spc="0" baseline="0" dirty="0" smtClean="0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=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 dirty="0" smtClean="0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5 </a:t>
            </a:r>
            <a:r>
              <a:rPr lang="en-GB" sz="3200" b="0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x </a:t>
            </a:r>
            <a:r>
              <a:rPr lang="en-GB" sz="3200" b="0" i="0" u="none" strike="noStrike" kern="1200" cap="none" spc="0" baseline="0" dirty="0" smtClean="0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4= 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 dirty="0" smtClean="0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5 </a:t>
            </a:r>
            <a:r>
              <a:rPr lang="en-GB" sz="3200" b="0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x 6 = </a:t>
            </a:r>
            <a:endParaRPr lang="en-GB" sz="3200" b="0" i="0" u="none" strike="noStrike" kern="1200" cap="none" spc="0" baseline="0" dirty="0">
              <a:solidFill>
                <a:srgbClr val="FF0000"/>
              </a:solidFill>
              <a:uFillTx/>
              <a:latin typeface="Times New Roman" pitchFamily="18"/>
              <a:ea typeface=""/>
              <a:cs typeface="Times New Roman" pitchFamily="18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6705596" y="3132085"/>
            <a:ext cx="2116424" cy="30469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 dirty="0" smtClean="0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5 </a:t>
            </a:r>
            <a:r>
              <a:rPr lang="en-GB" sz="3200" b="0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x10 </a:t>
            </a:r>
            <a:r>
              <a:rPr lang="en-GB" sz="3200" b="0" i="0" u="none" strike="noStrike" kern="1200" cap="none" spc="0" baseline="0" dirty="0" smtClean="0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=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 dirty="0" smtClean="0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5 </a:t>
            </a:r>
            <a:r>
              <a:rPr lang="en-GB" sz="3200" b="0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x 9 </a:t>
            </a:r>
            <a:r>
              <a:rPr lang="en-GB" sz="3200" b="0" i="0" u="none" strike="noStrike" kern="1200" cap="none" spc="0" baseline="0" dirty="0" smtClean="0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=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 dirty="0" smtClean="0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5 </a:t>
            </a:r>
            <a:r>
              <a:rPr lang="en-GB" sz="3200" b="0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x </a:t>
            </a:r>
            <a:r>
              <a:rPr lang="en-GB" sz="3200" b="0" i="0" u="none" strike="noStrike" kern="1200" cap="none" spc="0" baseline="0" dirty="0" smtClean="0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8 </a:t>
            </a:r>
            <a:r>
              <a:rPr lang="en-GB" sz="3200" b="0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= </a:t>
            </a:r>
            <a:endParaRPr lang="en-GB" sz="3200" b="0" i="0" u="none" strike="noStrike" kern="1200" cap="none" spc="0" baseline="0" dirty="0" smtClean="0">
              <a:solidFill>
                <a:srgbClr val="002060"/>
              </a:solidFill>
              <a:uFillTx/>
              <a:latin typeface="Times New Roman" pitchFamily="18"/>
              <a:ea typeface="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dirty="0">
                <a:solidFill>
                  <a:srgbClr val="002060"/>
                </a:solidFill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3200" b="0" i="0" u="none" strike="noStrike" kern="1200" cap="none" spc="0" baseline="0" dirty="0" smtClean="0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5 </a:t>
            </a:r>
            <a:r>
              <a:rPr lang="en-GB" sz="3200" b="0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x 1 </a:t>
            </a:r>
            <a:r>
              <a:rPr lang="en-GB" sz="3200" b="0" i="0" u="none" strike="noStrike" kern="1200" cap="none" spc="0" baseline="0" dirty="0" smtClean="0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=  </a:t>
            </a:r>
            <a:endParaRPr lang="en-GB" sz="3200" b="0" i="0" u="none" strike="noStrike" kern="1200" cap="none" spc="0" baseline="0" dirty="0">
              <a:solidFill>
                <a:srgbClr val="FF0000"/>
              </a:solidFill>
              <a:uFillTx/>
              <a:latin typeface="Times New Roman" pitchFamily="18"/>
              <a:ea typeface=""/>
              <a:cs typeface="Times New Roman" pitchFamily="1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31552" y="3132085"/>
            <a:ext cx="1714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dirty="0" smtClean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50</a:t>
            </a:r>
            <a:endParaRPr lang="en-GB" sz="3200" dirty="0">
              <a:solidFill>
                <a:srgbClr val="FF0000"/>
              </a:solidFill>
              <a:latin typeface="Times New Roman" pitchFamily="18"/>
              <a:cs typeface="Times New Roman" pitchFamily="18"/>
            </a:endParaRPr>
          </a:p>
          <a:p>
            <a:pPr lvl="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45</a:t>
            </a:r>
          </a:p>
          <a:p>
            <a:pPr lvl="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40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5</a:t>
            </a:r>
            <a:endParaRPr lang="en-GB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315926" y="3132085"/>
            <a:ext cx="8244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15</a:t>
            </a:r>
          </a:p>
          <a:p>
            <a:pPr lvl="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25</a:t>
            </a:r>
          </a:p>
          <a:p>
            <a:pPr lvl="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35</a:t>
            </a:r>
          </a:p>
          <a:p>
            <a:endParaRPr lang="en-GB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991156" y="3148613"/>
            <a:ext cx="93033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10</a:t>
            </a:r>
          </a:p>
          <a:p>
            <a:pPr lvl="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20</a:t>
            </a:r>
          </a:p>
          <a:p>
            <a:pPr lvl="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30</a:t>
            </a:r>
          </a:p>
          <a:p>
            <a:endParaRPr lang="en-GB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ube 4"/>
          <p:cNvSpPr/>
          <p:nvPr/>
        </p:nvSpPr>
        <p:spPr>
          <a:xfrm>
            <a:off x="162863" y="901525"/>
            <a:ext cx="1511384" cy="105606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min f41 f40"/>
              <a:gd name="f45" fmla="*/ f44 f7 1"/>
              <a:gd name="f46" fmla="*/ f45 1 100000"/>
              <a:gd name="f47" fmla="+- f38 0 f46"/>
              <a:gd name="f48" fmla="+- f46 f38 0"/>
              <a:gd name="f49" fmla="+- f37 0 f46"/>
              <a:gd name="f50" fmla="+- f46 f37 0"/>
              <a:gd name="f51" fmla="*/ f46 f34 1"/>
              <a:gd name="f52" fmla="*/ f47 1 2"/>
              <a:gd name="f53" fmla="*/ f48 1 2"/>
              <a:gd name="f54" fmla="*/ f49 1 2"/>
              <a:gd name="f55" fmla="*/ f50 1 2"/>
              <a:gd name="f56" fmla="*/ f49 f34 1"/>
              <a:gd name="f57" fmla="*/ f47 f34 1"/>
              <a:gd name="f58" fmla="*/ f55 f34 1"/>
              <a:gd name="f59" fmla="*/ f54 f34 1"/>
              <a:gd name="f60" fmla="*/ f53 f34 1"/>
              <a:gd name="f61" fmla="*/ f52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8" y="f39"/>
              </a:cxn>
              <a:cxn ang="f30">
                <a:pos x="f59" y="f51"/>
              </a:cxn>
              <a:cxn ang="f31">
                <a:pos x="f39" y="f60"/>
              </a:cxn>
              <a:cxn ang="f32">
                <a:pos x="f59" y="f42"/>
              </a:cxn>
              <a:cxn ang="f33">
                <a:pos x="f56" y="f60"/>
              </a:cxn>
              <a:cxn ang="f33">
                <a:pos x="f43" y="f61"/>
              </a:cxn>
            </a:cxnLst>
            <a:rect l="f39" t="f51" r="f56" b="f42"/>
            <a:pathLst>
              <a:path stroke="0">
                <a:moveTo>
                  <a:pt x="f39" y="f51"/>
                </a:moveTo>
                <a:lnTo>
                  <a:pt x="f56" y="f51"/>
                </a:lnTo>
                <a:lnTo>
                  <a:pt x="f56" y="f42"/>
                </a:lnTo>
                <a:lnTo>
                  <a:pt x="f39" y="f42"/>
                </a:lnTo>
                <a:close/>
              </a:path>
              <a:path stroke="0">
                <a:moveTo>
                  <a:pt x="f56" y="f51"/>
                </a:moveTo>
                <a:lnTo>
                  <a:pt x="f43" y="f39"/>
                </a:lnTo>
                <a:lnTo>
                  <a:pt x="f43" y="f57"/>
                </a:lnTo>
                <a:lnTo>
                  <a:pt x="f56" y="f42"/>
                </a:lnTo>
                <a:close/>
              </a:path>
              <a:path stroke="0">
                <a:moveTo>
                  <a:pt x="f39" y="f51"/>
                </a:moveTo>
                <a:lnTo>
                  <a:pt x="f51" y="f39"/>
                </a:lnTo>
                <a:lnTo>
                  <a:pt x="f43" y="f39"/>
                </a:lnTo>
                <a:lnTo>
                  <a:pt x="f56" y="f51"/>
                </a:lnTo>
                <a:close/>
              </a:path>
              <a:path fill="none">
                <a:moveTo>
                  <a:pt x="f39" y="f51"/>
                </a:moveTo>
                <a:lnTo>
                  <a:pt x="f51" y="f39"/>
                </a:lnTo>
                <a:lnTo>
                  <a:pt x="f43" y="f39"/>
                </a:lnTo>
                <a:lnTo>
                  <a:pt x="f43" y="f57"/>
                </a:lnTo>
                <a:lnTo>
                  <a:pt x="f56" y="f42"/>
                </a:lnTo>
                <a:lnTo>
                  <a:pt x="f39" y="f42"/>
                </a:lnTo>
                <a:close/>
                <a:moveTo>
                  <a:pt x="f39" y="f51"/>
                </a:moveTo>
                <a:lnTo>
                  <a:pt x="f56" y="f51"/>
                </a:lnTo>
                <a:lnTo>
                  <a:pt x="f43" y="f39"/>
                </a:lnTo>
                <a:moveTo>
                  <a:pt x="f56" y="f51"/>
                </a:moveTo>
                <a:lnTo>
                  <a:pt x="f56" y="f42"/>
                </a:lnTo>
              </a:path>
            </a:pathLst>
          </a:custGeom>
          <a:gradFill>
            <a:gsLst>
              <a:gs pos="0">
                <a:srgbClr val="6083CB"/>
              </a:gs>
              <a:gs pos="100000">
                <a:srgbClr val="3E70CA"/>
              </a:gs>
            </a:gsLst>
            <a:lin ang="5400000"/>
          </a:gradFill>
          <a:ln w="6345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>
                <a:solidFill>
                  <a:srgbClr val="FFFF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Bài 2</a:t>
            </a:r>
          </a:p>
        </p:txBody>
      </p:sp>
      <p:sp>
        <p:nvSpPr>
          <p:cNvPr id="4" name="Rectangle 6"/>
          <p:cNvSpPr/>
          <p:nvPr/>
        </p:nvSpPr>
        <p:spPr>
          <a:xfrm>
            <a:off x="4304217" y="-16013"/>
            <a:ext cx="2975018" cy="566671"/>
          </a:xfrm>
          <a:prstGeom prst="rect">
            <a:avLst/>
          </a:prstGeom>
          <a:gradFill>
            <a:gsLst>
              <a:gs pos="0">
                <a:srgbClr val="81B861"/>
              </a:gs>
              <a:gs pos="100000">
                <a:srgbClr val="6FB242"/>
              </a:gs>
            </a:gsLst>
            <a:lin ang="5400000"/>
          </a:gradFill>
          <a:ln cap="flat">
            <a:noFill/>
            <a:prstDash val="solid"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 dirty="0" err="1">
                <a:solidFill>
                  <a:srgbClr val="FFC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Bảng</a:t>
            </a:r>
            <a:r>
              <a:rPr lang="en-GB" sz="3200" b="0" i="0" u="none" strike="noStrike" kern="1200" cap="none" spc="0" baseline="0" dirty="0">
                <a:solidFill>
                  <a:srgbClr val="FFC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3200" b="0" i="0" u="none" strike="noStrike" kern="1200" cap="none" spc="0" baseline="0" dirty="0" err="1">
                <a:solidFill>
                  <a:srgbClr val="FFC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nhân</a:t>
            </a:r>
            <a:r>
              <a:rPr lang="en-GB" sz="3200" b="0" i="0" u="none" strike="noStrike" kern="1200" cap="none" spc="0" baseline="0" dirty="0">
                <a:solidFill>
                  <a:srgbClr val="FFC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3200" b="0" i="0" u="none" strike="noStrike" kern="1200" cap="none" spc="0" baseline="0" dirty="0" smtClean="0">
                <a:solidFill>
                  <a:srgbClr val="FFC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5</a:t>
            </a:r>
            <a:endParaRPr lang="en-GB" sz="3200" b="0" i="0" u="none" strike="noStrike" kern="1200" cap="none" spc="0" baseline="0" dirty="0">
              <a:solidFill>
                <a:srgbClr val="FFC000"/>
              </a:solidFill>
              <a:uFillTx/>
              <a:latin typeface="Times New Roman" pitchFamily="18"/>
              <a:ea typeface=""/>
              <a:cs typeface="Times New Roman" pitchFamily="18"/>
            </a:endParaRPr>
          </a:p>
        </p:txBody>
      </p:sp>
      <p:sp>
        <p:nvSpPr>
          <p:cNvPr id="5" name="Horizontal Scroll 7"/>
          <p:cNvSpPr/>
          <p:nvPr/>
        </p:nvSpPr>
        <p:spPr>
          <a:xfrm>
            <a:off x="1983342" y="746972"/>
            <a:ext cx="9028090" cy="175056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+- 0 0 5400000"/>
              <a:gd name="f9" fmla="+- 0 0 10800000"/>
              <a:gd name="f10" fmla="+- 0 0 16200000"/>
              <a:gd name="f11" fmla="val 12500"/>
              <a:gd name="f12" fmla="+- 0 0 -180"/>
              <a:gd name="f13" fmla="+- 0 0 -360"/>
              <a:gd name="f14" fmla="abs f4"/>
              <a:gd name="f15" fmla="abs f5"/>
              <a:gd name="f16" fmla="abs f6"/>
              <a:gd name="f17" fmla="*/ f12 f0 1"/>
              <a:gd name="f18" fmla="*/ f13 f0 1"/>
              <a:gd name="f19" fmla="?: f14 f4 1"/>
              <a:gd name="f20" fmla="?: f15 f5 1"/>
              <a:gd name="f21" fmla="?: f16 f6 1"/>
              <a:gd name="f22" fmla="*/ f17 1 f3"/>
              <a:gd name="f23" fmla="*/ f18 1 f3"/>
              <a:gd name="f24" fmla="*/ f19 1 21600"/>
              <a:gd name="f25" fmla="*/ f20 1 21600"/>
              <a:gd name="f26" fmla="*/ 21600 f19 1"/>
              <a:gd name="f27" fmla="*/ 21600 f20 1"/>
              <a:gd name="f28" fmla="+- f22 0 f1"/>
              <a:gd name="f29" fmla="+- f23 0 f1"/>
              <a:gd name="f30" fmla="min f25 f24"/>
              <a:gd name="f31" fmla="*/ f26 1 f21"/>
              <a:gd name="f32" fmla="*/ f27 1 f21"/>
              <a:gd name="f33" fmla="val f31"/>
              <a:gd name="f34" fmla="val f32"/>
              <a:gd name="f35" fmla="*/ f7 f30 1"/>
              <a:gd name="f36" fmla="+- f34 0 f7"/>
              <a:gd name="f37" fmla="+- f33 0 f7"/>
              <a:gd name="f38" fmla="*/ f33 f30 1"/>
              <a:gd name="f39" fmla="*/ f37 1 2"/>
              <a:gd name="f40" fmla="min f37 f36"/>
              <a:gd name="f41" fmla="+- f7 f39 0"/>
              <a:gd name="f42" fmla="*/ f40 f11 1"/>
              <a:gd name="f43" fmla="*/ f42 1 100000"/>
              <a:gd name="f44" fmla="*/ f41 f30 1"/>
              <a:gd name="f45" fmla="*/ f43 1 2"/>
              <a:gd name="f46" fmla="*/ f43 1 4"/>
              <a:gd name="f47" fmla="+- f43 f43 0"/>
              <a:gd name="f48" fmla="+- f34 0 f43"/>
              <a:gd name="f49" fmla="+- f33 0 f43"/>
              <a:gd name="f50" fmla="*/ f43 f30 1"/>
              <a:gd name="f51" fmla="+- f43 f45 0"/>
              <a:gd name="f52" fmla="+- f34 0 f45"/>
              <a:gd name="f53" fmla="+- f48 0 f45"/>
              <a:gd name="f54" fmla="+- f33 0 f45"/>
              <a:gd name="f55" fmla="*/ f48 f30 1"/>
              <a:gd name="f56" fmla="*/ f45 f30 1"/>
              <a:gd name="f57" fmla="*/ f46 f30 1"/>
              <a:gd name="f58" fmla="*/ f49 f30 1"/>
              <a:gd name="f59" fmla="*/ f47 f30 1"/>
              <a:gd name="f60" fmla="*/ f54 f30 1"/>
              <a:gd name="f61" fmla="*/ f52 f30 1"/>
              <a:gd name="f62" fmla="*/ f51 f30 1"/>
              <a:gd name="f63" fmla="*/ f53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4" y="f50"/>
              </a:cxn>
              <a:cxn ang="f29">
                <a:pos x="f44" y="f55"/>
              </a:cxn>
            </a:cxnLst>
            <a:rect l="f50" t="f50" r="f60" b="f55"/>
            <a:pathLst>
              <a:path stroke="0">
                <a:moveTo>
                  <a:pt x="f38" y="f56"/>
                </a:moveTo>
                <a:arcTo wR="f56" hR="f56" stAng="f7" swAng="f1"/>
                <a:lnTo>
                  <a:pt x="f60" y="f56"/>
                </a:lnTo>
                <a:arcTo wR="f57" hR="f57" stAng="f7" swAng="f0"/>
                <a:lnTo>
                  <a:pt x="f58" y="f50"/>
                </a:lnTo>
                <a:lnTo>
                  <a:pt x="f56" y="f50"/>
                </a:lnTo>
                <a:arcTo wR="f56" hR="f56" stAng="f2" swAng="f8"/>
                <a:lnTo>
                  <a:pt x="f35" y="f61"/>
                </a:lnTo>
                <a:arcTo wR="f56" hR="f56" stAng="f0" swAng="f9"/>
                <a:lnTo>
                  <a:pt x="f50" y="f55"/>
                </a:lnTo>
                <a:lnTo>
                  <a:pt x="f60" y="f55"/>
                </a:lnTo>
                <a:arcTo wR="f56" hR="f56" stAng="f1" swAng="f8"/>
                <a:close/>
                <a:moveTo>
                  <a:pt x="f56" y="f59"/>
                </a:moveTo>
                <a:arcTo wR="f56" hR="f56" stAng="f1" swAng="f8"/>
                <a:arcTo wR="f57" hR="f57" stAng="f7" swAng="f9"/>
                <a:close/>
              </a:path>
              <a:path stroke="0">
                <a:moveTo>
                  <a:pt x="f56" y="f59"/>
                </a:moveTo>
                <a:arcTo wR="f56" hR="f56" stAng="f1" swAng="f8"/>
                <a:arcTo wR="f57" hR="f57" stAng="f7" swAng="f9"/>
                <a:close/>
                <a:moveTo>
                  <a:pt x="f60" y="f50"/>
                </a:moveTo>
                <a:arcTo wR="f56" hR="f56" stAng="f1" swAng="f10"/>
                <a:arcTo wR="f57" hR="f57" stAng="f0" swAng="f9"/>
                <a:close/>
              </a:path>
              <a:path fill="none">
                <a:moveTo>
                  <a:pt x="f35" y="f62"/>
                </a:moveTo>
                <a:arcTo wR="f56" hR="f56" stAng="f0" swAng="f1"/>
                <a:lnTo>
                  <a:pt x="f58" y="f50"/>
                </a:lnTo>
                <a:lnTo>
                  <a:pt x="f58" y="f56"/>
                </a:lnTo>
                <a:arcTo wR="f56" hR="f56" stAng="f0" swAng="f0"/>
                <a:lnTo>
                  <a:pt x="f38" y="f63"/>
                </a:lnTo>
                <a:arcTo wR="f56" hR="f56" stAng="f7" swAng="f1"/>
                <a:lnTo>
                  <a:pt x="f50" y="f55"/>
                </a:lnTo>
                <a:lnTo>
                  <a:pt x="f50" y="f61"/>
                </a:lnTo>
                <a:arcTo wR="f56" hR="f56" stAng="f7" swAng="f0"/>
                <a:close/>
                <a:moveTo>
                  <a:pt x="f58" y="f50"/>
                </a:moveTo>
                <a:lnTo>
                  <a:pt x="f60" y="f50"/>
                </a:lnTo>
                <a:arcTo wR="f56" hR="f56" stAng="f1" swAng="f8"/>
                <a:moveTo>
                  <a:pt x="f60" y="f50"/>
                </a:moveTo>
                <a:lnTo>
                  <a:pt x="f60" y="f56"/>
                </a:lnTo>
                <a:arcTo wR="f57" hR="f57" stAng="f7" swAng="f0"/>
                <a:moveTo>
                  <a:pt x="f56" y="f59"/>
                </a:moveTo>
                <a:lnTo>
                  <a:pt x="f56" y="f62"/>
                </a:lnTo>
                <a:arcTo wR="f57" hR="f57" stAng="f0" swAng="f0"/>
                <a:arcTo wR="f56" hR="f56" stAng="f7" swAng="f0"/>
                <a:moveTo>
                  <a:pt x="f50" y="f62"/>
                </a:moveTo>
                <a:lnTo>
                  <a:pt x="f50" y="f55"/>
                </a:lnTo>
              </a:path>
            </a:pathLst>
          </a:custGeom>
          <a:gradFill>
            <a:gsLst>
              <a:gs pos="0">
                <a:srgbClr val="F18C55"/>
              </a:gs>
              <a:gs pos="100000">
                <a:srgbClr val="F67B28"/>
              </a:gs>
            </a:gsLst>
            <a:lin ang="5400000"/>
          </a:gradFill>
          <a:ln cap="flat">
            <a:noFill/>
            <a:prstDash val="solid"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 dirty="0" err="1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Mỗi</a:t>
            </a:r>
            <a:r>
              <a:rPr lang="en-GB" sz="3200" b="0" i="0" u="none" strike="noStrike" kern="1200" cap="none" spc="0" baseline="0" dirty="0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3200" b="0" i="0" u="none" strike="noStrike" kern="1200" cap="none" spc="0" baseline="0" dirty="0" err="1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tuần</a:t>
            </a:r>
            <a:r>
              <a:rPr lang="en-GB" sz="3200" b="0" i="0" u="none" strike="noStrike" kern="1200" cap="none" spc="0" baseline="0" dirty="0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3200" b="0" i="0" u="none" strike="noStrike" kern="1200" cap="none" spc="0" baseline="0" dirty="0" err="1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lễ</a:t>
            </a:r>
            <a:r>
              <a:rPr lang="en-GB" sz="3200" b="0" i="0" u="none" strike="noStrike" kern="1200" cap="none" spc="0" baseline="0" dirty="0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3200" b="0" i="0" u="none" strike="noStrike" kern="1200" cap="none" spc="0" baseline="0" dirty="0" err="1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mẹ</a:t>
            </a:r>
            <a:r>
              <a:rPr lang="en-GB" sz="3200" b="0" i="0" u="none" strike="noStrike" kern="1200" cap="none" spc="0" baseline="0" dirty="0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3200" b="0" i="0" u="none" strike="noStrike" kern="1200" cap="none" spc="0" baseline="0" dirty="0" err="1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đi</a:t>
            </a:r>
            <a:r>
              <a:rPr lang="en-GB" sz="3200" b="0" i="0" u="none" strike="noStrike" kern="1200" cap="none" spc="0" baseline="0" dirty="0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3200" b="0" i="0" u="none" strike="noStrike" kern="1200" cap="none" spc="0" baseline="0" dirty="0" err="1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làm</a:t>
            </a:r>
            <a:r>
              <a:rPr lang="en-GB" sz="3200" b="0" i="0" u="none" strike="noStrike" kern="1200" cap="none" spc="0" baseline="0" dirty="0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5 </a:t>
            </a:r>
            <a:r>
              <a:rPr lang="en-GB" sz="3200" b="0" i="0" u="none" strike="noStrike" kern="1200" cap="none" spc="0" baseline="0" dirty="0" err="1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ngày</a:t>
            </a:r>
            <a:r>
              <a:rPr lang="en-GB" sz="3200" b="0" i="0" u="none" strike="noStrike" kern="1200" cap="none" spc="0" baseline="0" dirty="0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. </a:t>
            </a:r>
            <a:r>
              <a:rPr lang="en-GB" sz="3200" b="0" i="0" u="none" strike="noStrike" kern="1200" cap="none" spc="0" baseline="0" dirty="0" err="1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Hỏi</a:t>
            </a:r>
            <a:r>
              <a:rPr lang="en-GB" sz="3200" b="0" i="0" u="none" strike="noStrike" kern="1200" cap="none" spc="0" baseline="0" dirty="0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4 </a:t>
            </a:r>
            <a:r>
              <a:rPr lang="en-GB" sz="3200" b="0" i="0" u="none" strike="noStrike" kern="1200" cap="none" spc="0" baseline="0" dirty="0" err="1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tuần</a:t>
            </a:r>
            <a:r>
              <a:rPr lang="en-GB" sz="3200" b="0" i="0" u="none" strike="noStrike" kern="1200" cap="none" spc="0" baseline="0" dirty="0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3200" b="0" i="0" u="none" strike="noStrike" kern="1200" cap="none" spc="0" baseline="0" dirty="0" err="1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lễ</a:t>
            </a:r>
            <a:r>
              <a:rPr lang="en-GB" sz="3200" b="0" i="0" u="none" strike="noStrike" kern="1200" cap="none" spc="0" baseline="0" dirty="0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3200" b="0" i="0" u="none" strike="noStrike" kern="1200" cap="none" spc="0" baseline="0" dirty="0" err="1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mẹ</a:t>
            </a:r>
            <a:r>
              <a:rPr lang="en-GB" sz="3200" b="0" i="0" u="none" strike="noStrike" kern="1200" cap="none" spc="0" baseline="0" dirty="0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3200" b="0" i="0" u="none" strike="noStrike" kern="1200" cap="none" spc="0" baseline="0" dirty="0" err="1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đi</a:t>
            </a:r>
            <a:r>
              <a:rPr lang="en-GB" sz="3200" b="0" i="0" u="none" strike="noStrike" kern="1200" cap="none" spc="0" baseline="0" dirty="0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3200" b="0" i="0" u="none" strike="noStrike" kern="1200" cap="none" spc="0" baseline="0" dirty="0" err="1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làm</a:t>
            </a:r>
            <a:r>
              <a:rPr lang="en-GB" sz="3200" b="0" i="0" u="none" strike="noStrike" kern="1200" cap="none" spc="0" baseline="0" dirty="0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3200" b="0" i="0" u="none" strike="noStrike" kern="1200" cap="none" spc="0" baseline="0" dirty="0" err="1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bao</a:t>
            </a:r>
            <a:r>
              <a:rPr lang="en-GB" sz="3200" b="0" i="0" u="none" strike="noStrike" kern="1200" cap="none" spc="0" baseline="0" dirty="0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3200" b="0" i="0" u="none" strike="noStrike" kern="1200" cap="none" spc="0" baseline="0" dirty="0" err="1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nhiêu</a:t>
            </a:r>
            <a:r>
              <a:rPr lang="en-GB" sz="3200" b="0" i="0" u="none" strike="noStrike" kern="1200" cap="none" spc="0" baseline="0" dirty="0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3200" b="0" i="0" u="none" strike="noStrike" kern="1200" cap="none" spc="0" baseline="0" dirty="0" err="1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ngày</a:t>
            </a:r>
            <a:r>
              <a:rPr lang="en-GB" sz="3200" b="0" i="0" u="none" strike="noStrike" kern="1200" cap="none" spc="0" baseline="0" dirty="0">
                <a:solidFill>
                  <a:srgbClr val="7030A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?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2640165" y="2606341"/>
            <a:ext cx="7495501" cy="30469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 dirty="0" err="1">
                <a:solidFill>
                  <a:srgbClr val="FF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Bài</a:t>
            </a:r>
            <a:r>
              <a:rPr lang="en-GB" sz="3200" b="0" i="0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3200" b="0" i="0" u="none" strike="noStrike" kern="1200" cap="none" spc="0" baseline="0" dirty="0" err="1">
                <a:solidFill>
                  <a:srgbClr val="FF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giải</a:t>
            </a:r>
            <a:r>
              <a:rPr lang="en-GB" sz="3200" b="0" i="0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            </a:t>
            </a:r>
            <a:r>
              <a:rPr lang="en-GB" sz="3200" b="0" i="0" u="none" strike="noStrike" kern="1200" cap="none" spc="0" baseline="0" dirty="0" err="1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Số</a:t>
            </a:r>
            <a:r>
              <a:rPr lang="en-GB" sz="3200" b="0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3200" b="0" i="0" u="none" strike="noStrike" kern="1200" cap="none" spc="0" baseline="0" dirty="0" err="1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ngày</a:t>
            </a:r>
            <a:r>
              <a:rPr lang="en-GB" sz="3200" b="0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3200" b="0" i="0" u="none" strike="noStrike" kern="1200" cap="none" spc="0" baseline="0" dirty="0" err="1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mẹ</a:t>
            </a:r>
            <a:r>
              <a:rPr lang="en-GB" sz="3200" b="0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3200" b="0" i="0" u="none" strike="noStrike" kern="1200" cap="none" spc="0" baseline="0" dirty="0" err="1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đi</a:t>
            </a:r>
            <a:r>
              <a:rPr lang="en-GB" sz="3200" b="0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3200" b="0" i="0" u="none" strike="noStrike" kern="1200" cap="none" spc="0" baseline="0" dirty="0" err="1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làm</a:t>
            </a:r>
            <a:r>
              <a:rPr lang="en-GB" sz="3200" b="0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4 </a:t>
            </a:r>
            <a:r>
              <a:rPr lang="en-GB" sz="3200" b="0" i="0" u="none" strike="noStrike" kern="1200" cap="none" spc="0" baseline="0" dirty="0" err="1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tuần</a:t>
            </a:r>
            <a:r>
              <a:rPr lang="en-GB" sz="3200" b="0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3200" b="0" i="0" u="none" strike="noStrike" kern="1200" cap="none" spc="0" baseline="0" dirty="0" err="1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lễ</a:t>
            </a:r>
            <a:r>
              <a:rPr lang="en-GB" sz="3200" b="0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3200" b="0" i="0" u="none" strike="noStrike" kern="1200" cap="none" spc="0" baseline="0" dirty="0" err="1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là</a:t>
            </a:r>
            <a:r>
              <a:rPr lang="en-GB" sz="3200" b="0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: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                         5 x 4 = 20 (</a:t>
            </a:r>
            <a:r>
              <a:rPr lang="en-GB" sz="3200" b="0" i="0" u="none" strike="noStrike" kern="1200" cap="none" spc="0" baseline="0" dirty="0" err="1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ngày</a:t>
            </a:r>
            <a:r>
              <a:rPr lang="en-GB" sz="3200" b="0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                                    </a:t>
            </a:r>
            <a:r>
              <a:rPr lang="en-GB" sz="3200" b="0" i="0" u="none" strike="noStrike" kern="1200" cap="none" spc="0" baseline="0" dirty="0" err="1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Đáp</a:t>
            </a:r>
            <a:r>
              <a:rPr lang="en-GB" sz="3200" b="0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3200" b="0" i="0" u="none" strike="noStrike" kern="1200" cap="none" spc="0" baseline="0" dirty="0" err="1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số</a:t>
            </a:r>
            <a:r>
              <a:rPr lang="en-GB" sz="3200" b="0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: 20 </a:t>
            </a:r>
            <a:r>
              <a:rPr lang="en-GB" sz="3200" b="0" i="0" u="none" strike="noStrike" kern="1200" cap="none" spc="0" baseline="0" dirty="0" err="1">
                <a:solidFill>
                  <a:srgbClr val="00206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ngày</a:t>
            </a:r>
            <a:endParaRPr lang="en-GB" sz="3200" b="0" i="0" u="none" strike="noStrike" kern="1200" cap="none" spc="0" baseline="0" dirty="0">
              <a:solidFill>
                <a:srgbClr val="002060"/>
              </a:solidFill>
              <a:uFillTx/>
              <a:latin typeface="Times New Roman" pitchFamily="18"/>
              <a:ea typeface=""/>
              <a:cs typeface="Times New Roman" pitchFamily="1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4454"/>
            <a:ext cx="2838734" cy="26135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" y="-306281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ube 6"/>
          <p:cNvSpPr/>
          <p:nvPr/>
        </p:nvSpPr>
        <p:spPr>
          <a:xfrm>
            <a:off x="162863" y="901525"/>
            <a:ext cx="1511384" cy="105606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min f41 f40"/>
              <a:gd name="f45" fmla="*/ f44 f7 1"/>
              <a:gd name="f46" fmla="*/ f45 1 100000"/>
              <a:gd name="f47" fmla="+- f38 0 f46"/>
              <a:gd name="f48" fmla="+- f46 f38 0"/>
              <a:gd name="f49" fmla="+- f37 0 f46"/>
              <a:gd name="f50" fmla="+- f46 f37 0"/>
              <a:gd name="f51" fmla="*/ f46 f34 1"/>
              <a:gd name="f52" fmla="*/ f47 1 2"/>
              <a:gd name="f53" fmla="*/ f48 1 2"/>
              <a:gd name="f54" fmla="*/ f49 1 2"/>
              <a:gd name="f55" fmla="*/ f50 1 2"/>
              <a:gd name="f56" fmla="*/ f49 f34 1"/>
              <a:gd name="f57" fmla="*/ f47 f34 1"/>
              <a:gd name="f58" fmla="*/ f55 f34 1"/>
              <a:gd name="f59" fmla="*/ f54 f34 1"/>
              <a:gd name="f60" fmla="*/ f53 f34 1"/>
              <a:gd name="f61" fmla="*/ f52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8" y="f39"/>
              </a:cxn>
              <a:cxn ang="f30">
                <a:pos x="f59" y="f51"/>
              </a:cxn>
              <a:cxn ang="f31">
                <a:pos x="f39" y="f60"/>
              </a:cxn>
              <a:cxn ang="f32">
                <a:pos x="f59" y="f42"/>
              </a:cxn>
              <a:cxn ang="f33">
                <a:pos x="f56" y="f60"/>
              </a:cxn>
              <a:cxn ang="f33">
                <a:pos x="f43" y="f61"/>
              </a:cxn>
            </a:cxnLst>
            <a:rect l="f39" t="f51" r="f56" b="f42"/>
            <a:pathLst>
              <a:path stroke="0">
                <a:moveTo>
                  <a:pt x="f39" y="f51"/>
                </a:moveTo>
                <a:lnTo>
                  <a:pt x="f56" y="f51"/>
                </a:lnTo>
                <a:lnTo>
                  <a:pt x="f56" y="f42"/>
                </a:lnTo>
                <a:lnTo>
                  <a:pt x="f39" y="f42"/>
                </a:lnTo>
                <a:close/>
              </a:path>
              <a:path stroke="0">
                <a:moveTo>
                  <a:pt x="f56" y="f51"/>
                </a:moveTo>
                <a:lnTo>
                  <a:pt x="f43" y="f39"/>
                </a:lnTo>
                <a:lnTo>
                  <a:pt x="f43" y="f57"/>
                </a:lnTo>
                <a:lnTo>
                  <a:pt x="f56" y="f42"/>
                </a:lnTo>
                <a:close/>
              </a:path>
              <a:path stroke="0">
                <a:moveTo>
                  <a:pt x="f39" y="f51"/>
                </a:moveTo>
                <a:lnTo>
                  <a:pt x="f51" y="f39"/>
                </a:lnTo>
                <a:lnTo>
                  <a:pt x="f43" y="f39"/>
                </a:lnTo>
                <a:lnTo>
                  <a:pt x="f56" y="f51"/>
                </a:lnTo>
                <a:close/>
              </a:path>
              <a:path fill="none">
                <a:moveTo>
                  <a:pt x="f39" y="f51"/>
                </a:moveTo>
                <a:lnTo>
                  <a:pt x="f51" y="f39"/>
                </a:lnTo>
                <a:lnTo>
                  <a:pt x="f43" y="f39"/>
                </a:lnTo>
                <a:lnTo>
                  <a:pt x="f43" y="f57"/>
                </a:lnTo>
                <a:lnTo>
                  <a:pt x="f56" y="f42"/>
                </a:lnTo>
                <a:lnTo>
                  <a:pt x="f39" y="f42"/>
                </a:lnTo>
                <a:close/>
                <a:moveTo>
                  <a:pt x="f39" y="f51"/>
                </a:moveTo>
                <a:lnTo>
                  <a:pt x="f56" y="f51"/>
                </a:lnTo>
                <a:lnTo>
                  <a:pt x="f43" y="f39"/>
                </a:lnTo>
                <a:moveTo>
                  <a:pt x="f56" y="f51"/>
                </a:moveTo>
                <a:lnTo>
                  <a:pt x="f56" y="f42"/>
                </a:lnTo>
              </a:path>
            </a:pathLst>
          </a:custGeom>
          <a:gradFill>
            <a:gsLst>
              <a:gs pos="0">
                <a:srgbClr val="6083CB"/>
              </a:gs>
              <a:gs pos="100000">
                <a:srgbClr val="3E70CA"/>
              </a:gs>
            </a:gsLst>
            <a:lin ang="5400000"/>
          </a:gradFill>
          <a:ln w="6345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 dirty="0" err="1">
                <a:solidFill>
                  <a:srgbClr val="FFFF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Bài</a:t>
            </a:r>
            <a:r>
              <a:rPr lang="en-GB" sz="3200" b="0" i="0" u="none" strike="noStrike" kern="1200" cap="none" spc="0" baseline="0" dirty="0">
                <a:solidFill>
                  <a:srgbClr val="FFFF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3</a:t>
            </a:r>
          </a:p>
        </p:txBody>
      </p:sp>
      <p:sp>
        <p:nvSpPr>
          <p:cNvPr id="4" name="Rectangle 7"/>
          <p:cNvSpPr/>
          <p:nvPr/>
        </p:nvSpPr>
        <p:spPr>
          <a:xfrm>
            <a:off x="4304217" y="11283"/>
            <a:ext cx="2975018" cy="566671"/>
          </a:xfrm>
          <a:prstGeom prst="rect">
            <a:avLst/>
          </a:prstGeom>
          <a:gradFill>
            <a:gsLst>
              <a:gs pos="0">
                <a:srgbClr val="81B861"/>
              </a:gs>
              <a:gs pos="100000">
                <a:srgbClr val="6FB242"/>
              </a:gs>
            </a:gsLst>
            <a:lin ang="5400000"/>
          </a:gradFill>
          <a:ln cap="flat">
            <a:noFill/>
            <a:prstDash val="solid"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FFC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Bảng nhân 5</a:t>
            </a:r>
          </a:p>
        </p:txBody>
      </p:sp>
      <p:sp>
        <p:nvSpPr>
          <p:cNvPr id="5" name="TextBox 8"/>
          <p:cNvSpPr txBox="1"/>
          <p:nvPr/>
        </p:nvSpPr>
        <p:spPr>
          <a:xfrm>
            <a:off x="1957593" y="1368838"/>
            <a:ext cx="9453094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Đếm</a:t>
            </a:r>
            <a:r>
              <a:rPr lang="en-GB" sz="32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3200" b="1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thêm</a:t>
            </a:r>
            <a:r>
              <a:rPr lang="en-GB" sz="32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5 </a:t>
            </a:r>
            <a:r>
              <a:rPr lang="en-GB" sz="3200" b="1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rồi</a:t>
            </a:r>
            <a:r>
              <a:rPr lang="en-GB" sz="32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3200" b="1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viết</a:t>
            </a:r>
            <a:r>
              <a:rPr lang="en-GB" sz="32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3200" b="1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số</a:t>
            </a:r>
            <a:r>
              <a:rPr lang="en-GB" sz="32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3200" b="1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thích</a:t>
            </a:r>
            <a:r>
              <a:rPr lang="en-GB" sz="32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3200" b="1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hợp</a:t>
            </a:r>
            <a:r>
              <a:rPr lang="en-GB" sz="32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3200" b="1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vào</a:t>
            </a:r>
            <a:r>
              <a:rPr lang="en-GB" sz="32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ô </a:t>
            </a:r>
            <a:r>
              <a:rPr lang="en-GB" sz="3200" b="1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trống</a:t>
            </a:r>
            <a:r>
              <a:rPr lang="en-GB" sz="32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:</a:t>
            </a:r>
          </a:p>
        </p:txBody>
      </p:sp>
      <p:grpSp>
        <p:nvGrpSpPr>
          <p:cNvPr id="16" name="Group 31"/>
          <p:cNvGrpSpPr/>
          <p:nvPr/>
        </p:nvGrpSpPr>
        <p:grpSpPr>
          <a:xfrm>
            <a:off x="741611" y="2882588"/>
            <a:ext cx="4740496" cy="2393460"/>
            <a:chOff x="645017" y="2803879"/>
            <a:chExt cx="4740496" cy="2393460"/>
          </a:xfrm>
        </p:grpSpPr>
        <p:grpSp>
          <p:nvGrpSpPr>
            <p:cNvPr id="17" name="Group 30"/>
            <p:cNvGrpSpPr/>
            <p:nvPr/>
          </p:nvGrpSpPr>
          <p:grpSpPr>
            <a:xfrm>
              <a:off x="645017" y="3044010"/>
              <a:ext cx="4740496" cy="2153329"/>
              <a:chOff x="645017" y="3044010"/>
              <a:chExt cx="4740496" cy="2153329"/>
            </a:xfrm>
          </p:grpSpPr>
          <p:sp>
            <p:nvSpPr>
              <p:cNvPr id="18" name="Cloud 21"/>
              <p:cNvSpPr/>
              <p:nvPr/>
            </p:nvSpPr>
            <p:spPr>
              <a:xfrm>
                <a:off x="645017" y="3368539"/>
                <a:ext cx="4740496" cy="18288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3200"/>
                  <a:gd name="f7" fmla="+- 0 0 11429249"/>
                  <a:gd name="f8" fmla="+- 0 0 8646143"/>
                  <a:gd name="f9" fmla="+- 0 0 8748475"/>
                  <a:gd name="f10" fmla="+- 0 0 7859163"/>
                  <a:gd name="f11" fmla="+- 0 0 4722533"/>
                  <a:gd name="f12" fmla="+- 0 0 2776035"/>
                  <a:gd name="f13" fmla="+- 0 0 16496525"/>
                  <a:gd name="f14" fmla="+- 0 0 14809710"/>
                  <a:gd name="f15" fmla="+- 0 0 4217541"/>
                  <a:gd name="f16" fmla="+- 0 0 824660"/>
                  <a:gd name="f17" fmla="+- 0 0 8950887"/>
                  <a:gd name="f18" fmla="+- 0 0 9809656"/>
                  <a:gd name="f19" fmla="+- 0 0 4002417"/>
                  <a:gd name="f20" fmla="val 3900"/>
                  <a:gd name="f21" fmla="val 14370"/>
                  <a:gd name="f22" fmla="val 6753"/>
                  <a:gd name="f23" fmla="val 9190"/>
                  <a:gd name="f24" fmla="val 7426832"/>
                  <a:gd name="f25" fmla="val 5333"/>
                  <a:gd name="f26" fmla="val 7267"/>
                  <a:gd name="f27" fmla="val 5396714"/>
                  <a:gd name="f28" fmla="val 4365"/>
                  <a:gd name="f29" fmla="val 5945"/>
                  <a:gd name="f30" fmla="val 5983381"/>
                  <a:gd name="f31" fmla="val 4857"/>
                  <a:gd name="f32" fmla="val 6595"/>
                  <a:gd name="f33" fmla="val 7034504"/>
                  <a:gd name="f34" fmla="val 7273"/>
                  <a:gd name="f35" fmla="val 6541615"/>
                  <a:gd name="f36" fmla="val 6775"/>
                  <a:gd name="f37" fmla="val 9220"/>
                  <a:gd name="f38" fmla="val 7816140"/>
                  <a:gd name="f39" fmla="val 5785"/>
                  <a:gd name="f40" fmla="val 7867"/>
                  <a:gd name="f41" fmla="val 37501"/>
                  <a:gd name="f42" fmla="val 6842000"/>
                  <a:gd name="f43" fmla="val 6752"/>
                  <a:gd name="f44" fmla="val 9215"/>
                  <a:gd name="f45" fmla="val 1347096"/>
                  <a:gd name="f46" fmla="val 6910353"/>
                  <a:gd name="f47" fmla="val 7720"/>
                  <a:gd name="f48" fmla="val 10543"/>
                  <a:gd name="f49" fmla="val 3974558"/>
                  <a:gd name="f50" fmla="val 4542661"/>
                  <a:gd name="f51" fmla="val 4360"/>
                  <a:gd name="f52" fmla="val 5918"/>
                  <a:gd name="f53" fmla="val 8804134"/>
                  <a:gd name="f54" fmla="val 4345"/>
                  <a:gd name="f55" fmla="val 9151131"/>
                  <a:gd name="f56" fmla="val 4693"/>
                  <a:gd name="f57" fmla="val 26177"/>
                  <a:gd name="f58" fmla="val 5204520"/>
                  <a:gd name="f59" fmla="val 1585770"/>
                  <a:gd name="f60" fmla="val 6928"/>
                  <a:gd name="f61" fmla="val 34899"/>
                  <a:gd name="f62" fmla="val 4416628"/>
                  <a:gd name="f63" fmla="val 686848"/>
                  <a:gd name="f64" fmla="val 16478"/>
                  <a:gd name="f65" fmla="val 39090"/>
                  <a:gd name="f66" fmla="val 8257448"/>
                  <a:gd name="f67" fmla="val 844866"/>
                  <a:gd name="f68" fmla="val 28827"/>
                  <a:gd name="f69" fmla="val 34751"/>
                  <a:gd name="f70" fmla="val 387196"/>
                  <a:gd name="f71" fmla="val 959901"/>
                  <a:gd name="f72" fmla="val 34129"/>
                  <a:gd name="f73" fmla="val 22954"/>
                  <a:gd name="f74" fmla="val 4255042"/>
                  <a:gd name="f75" fmla="val 41798"/>
                  <a:gd name="f76" fmla="val 15354"/>
                  <a:gd name="f77" fmla="val 1819082"/>
                  <a:gd name="f78" fmla="val 1665090"/>
                  <a:gd name="f79" fmla="val 38324"/>
                  <a:gd name="f80" fmla="val 5426"/>
                  <a:gd name="f81" fmla="val 891534"/>
                  <a:gd name="f82" fmla="val 29078"/>
                  <a:gd name="f83" fmla="val 3952"/>
                  <a:gd name="f84" fmla="val 1091722"/>
                  <a:gd name="f85" fmla="val 22141"/>
                  <a:gd name="f86" fmla="val 4720"/>
                  <a:gd name="f87" fmla="val 1061181"/>
                  <a:gd name="f88" fmla="val 14000"/>
                  <a:gd name="f89" fmla="val 5192"/>
                  <a:gd name="f90" fmla="val 739161"/>
                  <a:gd name="f91" fmla="val 4127"/>
                  <a:gd name="f92" fmla="val 15789"/>
                  <a:gd name="f93" fmla="val 9459261"/>
                  <a:gd name="f94" fmla="val 711490"/>
                  <a:gd name="f95" fmla="+- 0 0 -90"/>
                  <a:gd name="f96" fmla="+- 0 0 -180"/>
                  <a:gd name="f97" fmla="+- 0 0 -270"/>
                  <a:gd name="f98" fmla="+- 0 0 -360"/>
                  <a:gd name="f99" fmla="*/ f3 1 43200"/>
                  <a:gd name="f100" fmla="*/ f4 1 43200"/>
                  <a:gd name="f101" fmla="+- f6 0 f5"/>
                  <a:gd name="f102" fmla="*/ f95 f0 1"/>
                  <a:gd name="f103" fmla="*/ f96 f0 1"/>
                  <a:gd name="f104" fmla="*/ f97 f0 1"/>
                  <a:gd name="f105" fmla="*/ f98 f0 1"/>
                  <a:gd name="f106" fmla="*/ f101 1 2"/>
                  <a:gd name="f107" fmla="*/ f101 1 43200"/>
                  <a:gd name="f108" fmla="*/ f101 2977 1"/>
                  <a:gd name="f109" fmla="*/ f101 3262 1"/>
                  <a:gd name="f110" fmla="*/ f101 17087 1"/>
                  <a:gd name="f111" fmla="*/ f101 17337 1"/>
                  <a:gd name="f112" fmla="*/ f101 67 1"/>
                  <a:gd name="f113" fmla="*/ f101 21577 1"/>
                  <a:gd name="f114" fmla="*/ f101 21582 1"/>
                  <a:gd name="f115" fmla="*/ f101 1235 1"/>
                  <a:gd name="f116" fmla="*/ f102 1 f2"/>
                  <a:gd name="f117" fmla="*/ f103 1 f2"/>
                  <a:gd name="f118" fmla="*/ f104 1 f2"/>
                  <a:gd name="f119" fmla="*/ f105 1 f2"/>
                  <a:gd name="f120" fmla="+- f5 f106 0"/>
                  <a:gd name="f121" fmla="*/ f108 1 21600"/>
                  <a:gd name="f122" fmla="*/ f109 1 21600"/>
                  <a:gd name="f123" fmla="*/ f110 1 21600"/>
                  <a:gd name="f124" fmla="*/ f111 1 21600"/>
                  <a:gd name="f125" fmla="*/ f112 1 21600"/>
                  <a:gd name="f126" fmla="*/ f113 1 21600"/>
                  <a:gd name="f127" fmla="*/ f114 1 21600"/>
                  <a:gd name="f128" fmla="*/ f115 1 21600"/>
                  <a:gd name="f129" fmla="+- f116 0 f1"/>
                  <a:gd name="f130" fmla="+- f117 0 f1"/>
                  <a:gd name="f131" fmla="+- f118 0 f1"/>
                  <a:gd name="f132" fmla="+- f119 0 f1"/>
                  <a:gd name="f133" fmla="*/ f127 1 f107"/>
                  <a:gd name="f134" fmla="*/ f120 1 f107"/>
                  <a:gd name="f135" fmla="*/ f126 1 f107"/>
                  <a:gd name="f136" fmla="*/ f125 1 f107"/>
                  <a:gd name="f137" fmla="*/ f128 1 f107"/>
                  <a:gd name="f138" fmla="*/ f121 1 f107"/>
                  <a:gd name="f139" fmla="*/ f123 1 f107"/>
                  <a:gd name="f140" fmla="*/ f122 1 f107"/>
                  <a:gd name="f141" fmla="*/ f124 1 f107"/>
                  <a:gd name="f142" fmla="*/ f138 f99 1"/>
                  <a:gd name="f143" fmla="*/ f139 f99 1"/>
                  <a:gd name="f144" fmla="*/ f141 f100 1"/>
                  <a:gd name="f145" fmla="*/ f140 f100 1"/>
                  <a:gd name="f146" fmla="*/ f133 f99 1"/>
                  <a:gd name="f147" fmla="*/ f134 f100 1"/>
                  <a:gd name="f148" fmla="*/ f134 f99 1"/>
                  <a:gd name="f149" fmla="*/ f135 f100 1"/>
                  <a:gd name="f150" fmla="*/ f136 f99 1"/>
                  <a:gd name="f151" fmla="*/ f137 f10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29">
                    <a:pos x="f146" y="f147"/>
                  </a:cxn>
                  <a:cxn ang="f130">
                    <a:pos x="f148" y="f149"/>
                  </a:cxn>
                  <a:cxn ang="f131">
                    <a:pos x="f150" y="f147"/>
                  </a:cxn>
                  <a:cxn ang="f132">
                    <a:pos x="f148" y="f151"/>
                  </a:cxn>
                </a:cxnLst>
                <a:rect l="f142" t="f145" r="f143" b="f144"/>
                <a:pathLst>
                  <a:path w="43200" h="43200">
                    <a:moveTo>
                      <a:pt x="f20" y="f21"/>
                    </a:moveTo>
                    <a:arcTo wR="f22" hR="f23" stAng="f7" swAng="f24"/>
                    <a:arcTo wR="f25" hR="f26" stAng="f8" swAng="f27"/>
                    <a:arcTo wR="f28" hR="f29" stAng="f9" swAng="f30"/>
                    <a:arcTo wR="f31" hR="f32" stAng="f10" swAng="f33"/>
                    <a:arcTo wR="f25" hR="f34" stAng="f11" swAng="f35"/>
                    <a:arcTo wR="f36" hR="f37" stAng="f12" swAng="f38"/>
                    <a:arcTo wR="f39" hR="f40" stAng="f41" swAng="f42"/>
                    <a:arcTo wR="f43" hR="f44" stAng="f45" swAng="f46"/>
                    <a:arcTo wR="f47" hR="f48" stAng="f49" swAng="f50"/>
                    <a:arcTo wR="f51" hR="f52" stAng="f13" swAng="f53"/>
                    <a:arcTo wR="f54" hR="f29" stAng="f14" swAng="f55"/>
                    <a:close/>
                  </a:path>
                  <a:path w="43200" h="43200" fill="none">
                    <a:moveTo>
                      <a:pt x="f56" y="f57"/>
                    </a:moveTo>
                    <a:arcTo wR="f54" hR="f29" stAng="f58" swAng="f59"/>
                    <a:moveTo>
                      <a:pt x="f60" y="f61"/>
                    </a:moveTo>
                    <a:arcTo wR="f51" hR="f52" stAng="f62" swAng="f63"/>
                    <a:moveTo>
                      <a:pt x="f64" y="f65"/>
                    </a:moveTo>
                    <a:arcTo wR="f43" hR="f44" stAng="f66" swAng="f67"/>
                    <a:moveTo>
                      <a:pt x="f68" y="f69"/>
                    </a:moveTo>
                    <a:arcTo wR="f43" hR="f44" stAng="f70" swAng="f71"/>
                    <a:moveTo>
                      <a:pt x="f72" y="f73"/>
                    </a:moveTo>
                    <a:arcTo wR="f39" hR="f40" stAng="f15" swAng="f74"/>
                    <a:moveTo>
                      <a:pt x="f75" y="f76"/>
                    </a:moveTo>
                    <a:arcTo wR="f25" hR="f34" stAng="f77" swAng="f78"/>
                    <a:moveTo>
                      <a:pt x="f79" y="f80"/>
                    </a:moveTo>
                    <a:arcTo wR="f31" hR="f32" stAng="f16" swAng="f81"/>
                    <a:moveTo>
                      <a:pt x="f82" y="f83"/>
                    </a:moveTo>
                    <a:arcTo wR="f31" hR="f32" stAng="f17" swAng="f84"/>
                    <a:moveTo>
                      <a:pt x="f85" y="f86"/>
                    </a:moveTo>
                    <a:arcTo wR="f28" hR="f29" stAng="f18" swAng="f87"/>
                    <a:moveTo>
                      <a:pt x="f88" y="f89"/>
                    </a:moveTo>
                    <a:arcTo wR="f22" hR="f23" stAng="f19" swAng="f90"/>
                    <a:moveTo>
                      <a:pt x="f91" y="f92"/>
                    </a:moveTo>
                    <a:arcTo wR="f22" hR="f23" stAng="f93" swAng="f94"/>
                  </a:path>
                </a:pathLst>
              </a:custGeom>
              <a:solidFill>
                <a:srgbClr val="5B9BD5"/>
              </a:solidFill>
              <a:ln w="1904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3200" b="0" i="0" u="none" strike="noStrike" kern="1200" cap="none" spc="0" baseline="0" dirty="0" err="1">
                    <a:solidFill>
                      <a:srgbClr val="FFFF00"/>
                    </a:solidFill>
                    <a:uFillTx/>
                    <a:latin typeface="Times New Roman" pitchFamily="18"/>
                    <a:ea typeface=""/>
                    <a:cs typeface="Times New Roman" pitchFamily="18"/>
                  </a:rPr>
                  <a:t>Em</a:t>
                </a:r>
                <a:r>
                  <a:rPr lang="en-GB" sz="3200" b="0" i="0" u="none" strike="noStrike" kern="1200" cap="none" spc="0" baseline="0" dirty="0">
                    <a:solidFill>
                      <a:srgbClr val="FFFF00"/>
                    </a:solidFill>
                    <a:uFillTx/>
                    <a:latin typeface="Times New Roman" pitchFamily="18"/>
                    <a:ea typeface=""/>
                    <a:cs typeface="Times New Roman" pitchFamily="18"/>
                  </a:rPr>
                  <a:t> </a:t>
                </a:r>
                <a:r>
                  <a:rPr lang="en-GB" sz="3200" b="0" i="0" u="none" strike="noStrike" kern="1200" cap="none" spc="0" baseline="0" dirty="0" err="1">
                    <a:solidFill>
                      <a:srgbClr val="FFFF00"/>
                    </a:solidFill>
                    <a:uFillTx/>
                    <a:latin typeface="Times New Roman" pitchFamily="18"/>
                    <a:ea typeface=""/>
                    <a:cs typeface="Times New Roman" pitchFamily="18"/>
                  </a:rPr>
                  <a:t>có</a:t>
                </a:r>
                <a:r>
                  <a:rPr lang="en-GB" sz="3200" b="0" i="0" u="none" strike="noStrike" kern="1200" cap="none" spc="0" baseline="0" dirty="0">
                    <a:solidFill>
                      <a:srgbClr val="FFFF00"/>
                    </a:solidFill>
                    <a:uFillTx/>
                    <a:latin typeface="Times New Roman" pitchFamily="18"/>
                    <a:ea typeface=""/>
                    <a:cs typeface="Times New Roman" pitchFamily="18"/>
                  </a:rPr>
                  <a:t> </a:t>
                </a:r>
                <a:r>
                  <a:rPr lang="en-GB" sz="3200" b="0" i="0" u="none" strike="noStrike" kern="1200" cap="none" spc="0" baseline="0" dirty="0" err="1">
                    <a:solidFill>
                      <a:srgbClr val="FFFF00"/>
                    </a:solidFill>
                    <a:uFillTx/>
                    <a:latin typeface="Times New Roman" pitchFamily="18"/>
                    <a:ea typeface=""/>
                    <a:cs typeface="Times New Roman" pitchFamily="18"/>
                  </a:rPr>
                  <a:t>nhận</a:t>
                </a:r>
                <a:r>
                  <a:rPr lang="en-GB" sz="3200" b="0" i="0" u="none" strike="noStrike" kern="1200" cap="none" spc="0" baseline="0" dirty="0">
                    <a:solidFill>
                      <a:srgbClr val="FFFF00"/>
                    </a:solidFill>
                    <a:uFillTx/>
                    <a:latin typeface="Times New Roman" pitchFamily="18"/>
                    <a:ea typeface=""/>
                    <a:cs typeface="Times New Roman" pitchFamily="18"/>
                  </a:rPr>
                  <a:t> </a:t>
                </a:r>
                <a:r>
                  <a:rPr lang="en-GB" sz="3200" b="0" i="0" u="none" strike="noStrike" kern="1200" cap="none" spc="0" baseline="0" dirty="0" err="1">
                    <a:solidFill>
                      <a:srgbClr val="FFFF00"/>
                    </a:solidFill>
                    <a:uFillTx/>
                    <a:latin typeface="Times New Roman" pitchFamily="18"/>
                    <a:ea typeface=""/>
                    <a:cs typeface="Times New Roman" pitchFamily="18"/>
                  </a:rPr>
                  <a:t>xét</a:t>
                </a:r>
                <a:r>
                  <a:rPr lang="en-GB" sz="3200" b="0" i="0" u="none" strike="noStrike" kern="1200" cap="none" spc="0" baseline="0" dirty="0">
                    <a:solidFill>
                      <a:srgbClr val="FFFF00"/>
                    </a:solidFill>
                    <a:uFillTx/>
                    <a:latin typeface="Times New Roman" pitchFamily="18"/>
                    <a:ea typeface=""/>
                    <a:cs typeface="Times New Roman" pitchFamily="18"/>
                  </a:rPr>
                  <a:t> </a:t>
                </a:r>
                <a:r>
                  <a:rPr lang="en-GB" sz="3200" b="0" i="0" u="none" strike="noStrike" kern="1200" cap="none" spc="0" baseline="0" dirty="0" err="1">
                    <a:solidFill>
                      <a:srgbClr val="FFFF00"/>
                    </a:solidFill>
                    <a:uFillTx/>
                    <a:latin typeface="Times New Roman" pitchFamily="18"/>
                    <a:ea typeface=""/>
                    <a:cs typeface="Times New Roman" pitchFamily="18"/>
                  </a:rPr>
                  <a:t>gì</a:t>
                </a:r>
                <a:r>
                  <a:rPr lang="en-GB" sz="3200" b="0" i="0" u="none" strike="noStrike" kern="1200" cap="none" spc="0" baseline="0" dirty="0">
                    <a:solidFill>
                      <a:srgbClr val="FFFF00"/>
                    </a:solidFill>
                    <a:uFillTx/>
                    <a:latin typeface="Times New Roman" pitchFamily="18"/>
                    <a:ea typeface=""/>
                    <a:cs typeface="Times New Roman" pitchFamily="18"/>
                  </a:rPr>
                  <a:t> </a:t>
                </a:r>
                <a:r>
                  <a:rPr lang="en-GB" sz="3200" b="0" i="0" u="none" strike="noStrike" kern="1200" cap="none" spc="0" baseline="0" dirty="0" err="1">
                    <a:solidFill>
                      <a:srgbClr val="FFFF00"/>
                    </a:solidFill>
                    <a:uFillTx/>
                    <a:latin typeface="Times New Roman" pitchFamily="18"/>
                    <a:ea typeface=""/>
                    <a:cs typeface="Times New Roman" pitchFamily="18"/>
                  </a:rPr>
                  <a:t>về</a:t>
                </a:r>
                <a:r>
                  <a:rPr lang="en-GB" sz="3200" b="0" i="0" u="none" strike="noStrike" kern="1200" cap="none" spc="0" baseline="0" dirty="0">
                    <a:solidFill>
                      <a:srgbClr val="FFFF00"/>
                    </a:solidFill>
                    <a:uFillTx/>
                    <a:latin typeface="Times New Roman" pitchFamily="18"/>
                    <a:ea typeface=""/>
                    <a:cs typeface="Times New Roman" pitchFamily="18"/>
                  </a:rPr>
                  <a:t> </a:t>
                </a:r>
                <a:r>
                  <a:rPr lang="en-GB" sz="3200" b="0" i="0" u="none" strike="noStrike" kern="1200" cap="none" spc="0" baseline="0" dirty="0" err="1">
                    <a:solidFill>
                      <a:srgbClr val="FFFF00"/>
                    </a:solidFill>
                    <a:uFillTx/>
                    <a:latin typeface="Times New Roman" pitchFamily="18"/>
                    <a:ea typeface=""/>
                    <a:cs typeface="Times New Roman" pitchFamily="18"/>
                  </a:rPr>
                  <a:t>dãy</a:t>
                </a:r>
                <a:r>
                  <a:rPr lang="en-GB" sz="3200" b="0" i="0" u="none" strike="noStrike" kern="1200" cap="none" spc="0" baseline="0" dirty="0">
                    <a:solidFill>
                      <a:srgbClr val="FFFF00"/>
                    </a:solidFill>
                    <a:uFillTx/>
                    <a:latin typeface="Times New Roman" pitchFamily="18"/>
                    <a:ea typeface=""/>
                    <a:cs typeface="Times New Roman" pitchFamily="18"/>
                  </a:rPr>
                  <a:t> </a:t>
                </a:r>
                <a:r>
                  <a:rPr lang="en-GB" sz="3200" b="0" i="0" u="none" strike="noStrike" kern="1200" cap="none" spc="0" baseline="0" dirty="0" err="1">
                    <a:solidFill>
                      <a:srgbClr val="FFFF00"/>
                    </a:solidFill>
                    <a:uFillTx/>
                    <a:latin typeface="Times New Roman" pitchFamily="18"/>
                    <a:ea typeface=""/>
                    <a:cs typeface="Times New Roman" pitchFamily="18"/>
                  </a:rPr>
                  <a:t>số</a:t>
                </a:r>
                <a:r>
                  <a:rPr lang="en-GB" sz="3200" b="0" i="0" u="none" strike="noStrike" kern="1200" cap="none" spc="0" baseline="0" dirty="0">
                    <a:solidFill>
                      <a:srgbClr val="FFFF00"/>
                    </a:solidFill>
                    <a:uFillTx/>
                    <a:latin typeface="Times New Roman" pitchFamily="18"/>
                    <a:ea typeface=""/>
                    <a:cs typeface="Times New Roman" pitchFamily="18"/>
                  </a:rPr>
                  <a:t> </a:t>
                </a:r>
                <a:r>
                  <a:rPr lang="en-GB" sz="3200" b="0" i="0" u="none" strike="noStrike" kern="1200" cap="none" spc="0" baseline="0" dirty="0" err="1">
                    <a:solidFill>
                      <a:srgbClr val="FFFF00"/>
                    </a:solidFill>
                    <a:uFillTx/>
                    <a:latin typeface="Times New Roman" pitchFamily="18"/>
                    <a:ea typeface=""/>
                    <a:cs typeface="Times New Roman" pitchFamily="18"/>
                  </a:rPr>
                  <a:t>này</a:t>
                </a:r>
                <a:r>
                  <a:rPr lang="en-GB" sz="3200" b="0" i="0" u="none" strike="noStrike" kern="1200" cap="none" spc="0" baseline="0" dirty="0">
                    <a:solidFill>
                      <a:srgbClr val="FFFF00"/>
                    </a:solidFill>
                    <a:uFillTx/>
                    <a:latin typeface="Times New Roman" pitchFamily="18"/>
                    <a:ea typeface=""/>
                    <a:cs typeface="Times New Roman" pitchFamily="18"/>
                  </a:rPr>
                  <a:t>?</a:t>
                </a:r>
              </a:p>
            </p:txBody>
          </p:sp>
          <p:sp>
            <p:nvSpPr>
              <p:cNvPr id="19" name="Oval 22"/>
              <p:cNvSpPr/>
              <p:nvPr/>
            </p:nvSpPr>
            <p:spPr>
              <a:xfrm>
                <a:off x="3331982" y="3044010"/>
                <a:ext cx="466499" cy="335283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5B9BD5"/>
              </a:solidFill>
              <a:ln w="1904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3200" b="0" i="0" u="none" strike="noStrike" kern="1200" cap="none" spc="0" baseline="0">
                  <a:solidFill>
                    <a:srgbClr val="FFFF00"/>
                  </a:solidFill>
                  <a:uFillTx/>
                  <a:latin typeface="Times New Roman" pitchFamily="18"/>
                  <a:ea typeface=""/>
                  <a:cs typeface="Times New Roman" pitchFamily="18"/>
                </a:endParaRPr>
              </a:p>
            </p:txBody>
          </p:sp>
        </p:grpSp>
        <p:sp>
          <p:nvSpPr>
            <p:cNvPr id="20" name="Oval 23"/>
            <p:cNvSpPr/>
            <p:nvPr/>
          </p:nvSpPr>
          <p:spPr>
            <a:xfrm>
              <a:off x="3894530" y="2803879"/>
              <a:ext cx="233254" cy="16054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5B9BD5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3200" b="0" i="0" u="none" strike="noStrike" kern="1200" cap="none" spc="0" baseline="0">
                <a:solidFill>
                  <a:srgbClr val="FFFF00"/>
                </a:solidFill>
                <a:uFillTx/>
                <a:latin typeface="Times New Roman" pitchFamily="18"/>
                <a:ea typeface=""/>
                <a:cs typeface="Times New Roman" pitchFamily="18"/>
              </a:endParaRPr>
            </a:p>
          </p:txBody>
        </p:sp>
      </p:grpSp>
      <p:grpSp>
        <p:nvGrpSpPr>
          <p:cNvPr id="21" name="Group 29"/>
          <p:cNvGrpSpPr/>
          <p:nvPr/>
        </p:nvGrpSpPr>
        <p:grpSpPr>
          <a:xfrm>
            <a:off x="6236592" y="2899726"/>
            <a:ext cx="4425503" cy="2188607"/>
            <a:chOff x="6236592" y="2899726"/>
            <a:chExt cx="4425503" cy="2188607"/>
          </a:xfrm>
        </p:grpSpPr>
        <p:grpSp>
          <p:nvGrpSpPr>
            <p:cNvPr id="22" name="Group 28"/>
            <p:cNvGrpSpPr/>
            <p:nvPr/>
          </p:nvGrpSpPr>
          <p:grpSpPr>
            <a:xfrm>
              <a:off x="6236592" y="3104433"/>
              <a:ext cx="4425503" cy="1983900"/>
              <a:chOff x="6236592" y="3104433"/>
              <a:chExt cx="4425503" cy="1983900"/>
            </a:xfrm>
          </p:grpSpPr>
          <p:sp>
            <p:nvSpPr>
              <p:cNvPr id="23" name="Cloud 25"/>
              <p:cNvSpPr/>
              <p:nvPr/>
            </p:nvSpPr>
            <p:spPr>
              <a:xfrm>
                <a:off x="6236592" y="3270287"/>
                <a:ext cx="4425503" cy="181804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3200"/>
                  <a:gd name="f7" fmla="+- 0 0 11429249"/>
                  <a:gd name="f8" fmla="+- 0 0 8646143"/>
                  <a:gd name="f9" fmla="+- 0 0 8748475"/>
                  <a:gd name="f10" fmla="+- 0 0 7859163"/>
                  <a:gd name="f11" fmla="+- 0 0 4722533"/>
                  <a:gd name="f12" fmla="+- 0 0 2776035"/>
                  <a:gd name="f13" fmla="+- 0 0 16496525"/>
                  <a:gd name="f14" fmla="+- 0 0 14809710"/>
                  <a:gd name="f15" fmla="+- 0 0 4217541"/>
                  <a:gd name="f16" fmla="+- 0 0 824660"/>
                  <a:gd name="f17" fmla="+- 0 0 8950887"/>
                  <a:gd name="f18" fmla="+- 0 0 9809656"/>
                  <a:gd name="f19" fmla="+- 0 0 4002417"/>
                  <a:gd name="f20" fmla="val 3900"/>
                  <a:gd name="f21" fmla="val 14370"/>
                  <a:gd name="f22" fmla="val 6753"/>
                  <a:gd name="f23" fmla="val 9190"/>
                  <a:gd name="f24" fmla="val 7426832"/>
                  <a:gd name="f25" fmla="val 5333"/>
                  <a:gd name="f26" fmla="val 7267"/>
                  <a:gd name="f27" fmla="val 5396714"/>
                  <a:gd name="f28" fmla="val 4365"/>
                  <a:gd name="f29" fmla="val 5945"/>
                  <a:gd name="f30" fmla="val 5983381"/>
                  <a:gd name="f31" fmla="val 4857"/>
                  <a:gd name="f32" fmla="val 6595"/>
                  <a:gd name="f33" fmla="val 7034504"/>
                  <a:gd name="f34" fmla="val 7273"/>
                  <a:gd name="f35" fmla="val 6541615"/>
                  <a:gd name="f36" fmla="val 6775"/>
                  <a:gd name="f37" fmla="val 9220"/>
                  <a:gd name="f38" fmla="val 7816140"/>
                  <a:gd name="f39" fmla="val 5785"/>
                  <a:gd name="f40" fmla="val 7867"/>
                  <a:gd name="f41" fmla="val 37501"/>
                  <a:gd name="f42" fmla="val 6842000"/>
                  <a:gd name="f43" fmla="val 6752"/>
                  <a:gd name="f44" fmla="val 9215"/>
                  <a:gd name="f45" fmla="val 1347096"/>
                  <a:gd name="f46" fmla="val 6910353"/>
                  <a:gd name="f47" fmla="val 7720"/>
                  <a:gd name="f48" fmla="val 10543"/>
                  <a:gd name="f49" fmla="val 3974558"/>
                  <a:gd name="f50" fmla="val 4542661"/>
                  <a:gd name="f51" fmla="val 4360"/>
                  <a:gd name="f52" fmla="val 5918"/>
                  <a:gd name="f53" fmla="val 8804134"/>
                  <a:gd name="f54" fmla="val 4345"/>
                  <a:gd name="f55" fmla="val 9151131"/>
                  <a:gd name="f56" fmla="val 4693"/>
                  <a:gd name="f57" fmla="val 26177"/>
                  <a:gd name="f58" fmla="val 5204520"/>
                  <a:gd name="f59" fmla="val 1585770"/>
                  <a:gd name="f60" fmla="val 6928"/>
                  <a:gd name="f61" fmla="val 34899"/>
                  <a:gd name="f62" fmla="val 4416628"/>
                  <a:gd name="f63" fmla="val 686848"/>
                  <a:gd name="f64" fmla="val 16478"/>
                  <a:gd name="f65" fmla="val 39090"/>
                  <a:gd name="f66" fmla="val 8257448"/>
                  <a:gd name="f67" fmla="val 844866"/>
                  <a:gd name="f68" fmla="val 28827"/>
                  <a:gd name="f69" fmla="val 34751"/>
                  <a:gd name="f70" fmla="val 387196"/>
                  <a:gd name="f71" fmla="val 959901"/>
                  <a:gd name="f72" fmla="val 34129"/>
                  <a:gd name="f73" fmla="val 22954"/>
                  <a:gd name="f74" fmla="val 4255042"/>
                  <a:gd name="f75" fmla="val 41798"/>
                  <a:gd name="f76" fmla="val 15354"/>
                  <a:gd name="f77" fmla="val 1819082"/>
                  <a:gd name="f78" fmla="val 1665090"/>
                  <a:gd name="f79" fmla="val 38324"/>
                  <a:gd name="f80" fmla="val 5426"/>
                  <a:gd name="f81" fmla="val 891534"/>
                  <a:gd name="f82" fmla="val 29078"/>
                  <a:gd name="f83" fmla="val 3952"/>
                  <a:gd name="f84" fmla="val 1091722"/>
                  <a:gd name="f85" fmla="val 22141"/>
                  <a:gd name="f86" fmla="val 4720"/>
                  <a:gd name="f87" fmla="val 1061181"/>
                  <a:gd name="f88" fmla="val 14000"/>
                  <a:gd name="f89" fmla="val 5192"/>
                  <a:gd name="f90" fmla="val 739161"/>
                  <a:gd name="f91" fmla="val 4127"/>
                  <a:gd name="f92" fmla="val 15789"/>
                  <a:gd name="f93" fmla="val 9459261"/>
                  <a:gd name="f94" fmla="val 711490"/>
                  <a:gd name="f95" fmla="+- 0 0 -90"/>
                  <a:gd name="f96" fmla="+- 0 0 -180"/>
                  <a:gd name="f97" fmla="+- 0 0 -270"/>
                  <a:gd name="f98" fmla="+- 0 0 -360"/>
                  <a:gd name="f99" fmla="*/ f3 1 43200"/>
                  <a:gd name="f100" fmla="*/ f4 1 43200"/>
                  <a:gd name="f101" fmla="+- f6 0 f5"/>
                  <a:gd name="f102" fmla="*/ f95 f0 1"/>
                  <a:gd name="f103" fmla="*/ f96 f0 1"/>
                  <a:gd name="f104" fmla="*/ f97 f0 1"/>
                  <a:gd name="f105" fmla="*/ f98 f0 1"/>
                  <a:gd name="f106" fmla="*/ f101 1 2"/>
                  <a:gd name="f107" fmla="*/ f101 1 43200"/>
                  <a:gd name="f108" fmla="*/ f101 2977 1"/>
                  <a:gd name="f109" fmla="*/ f101 3262 1"/>
                  <a:gd name="f110" fmla="*/ f101 17087 1"/>
                  <a:gd name="f111" fmla="*/ f101 17337 1"/>
                  <a:gd name="f112" fmla="*/ f101 67 1"/>
                  <a:gd name="f113" fmla="*/ f101 21577 1"/>
                  <a:gd name="f114" fmla="*/ f101 21582 1"/>
                  <a:gd name="f115" fmla="*/ f101 1235 1"/>
                  <a:gd name="f116" fmla="*/ f102 1 f2"/>
                  <a:gd name="f117" fmla="*/ f103 1 f2"/>
                  <a:gd name="f118" fmla="*/ f104 1 f2"/>
                  <a:gd name="f119" fmla="*/ f105 1 f2"/>
                  <a:gd name="f120" fmla="+- f5 f106 0"/>
                  <a:gd name="f121" fmla="*/ f108 1 21600"/>
                  <a:gd name="f122" fmla="*/ f109 1 21600"/>
                  <a:gd name="f123" fmla="*/ f110 1 21600"/>
                  <a:gd name="f124" fmla="*/ f111 1 21600"/>
                  <a:gd name="f125" fmla="*/ f112 1 21600"/>
                  <a:gd name="f126" fmla="*/ f113 1 21600"/>
                  <a:gd name="f127" fmla="*/ f114 1 21600"/>
                  <a:gd name="f128" fmla="*/ f115 1 21600"/>
                  <a:gd name="f129" fmla="+- f116 0 f1"/>
                  <a:gd name="f130" fmla="+- f117 0 f1"/>
                  <a:gd name="f131" fmla="+- f118 0 f1"/>
                  <a:gd name="f132" fmla="+- f119 0 f1"/>
                  <a:gd name="f133" fmla="*/ f127 1 f107"/>
                  <a:gd name="f134" fmla="*/ f120 1 f107"/>
                  <a:gd name="f135" fmla="*/ f126 1 f107"/>
                  <a:gd name="f136" fmla="*/ f125 1 f107"/>
                  <a:gd name="f137" fmla="*/ f128 1 f107"/>
                  <a:gd name="f138" fmla="*/ f121 1 f107"/>
                  <a:gd name="f139" fmla="*/ f123 1 f107"/>
                  <a:gd name="f140" fmla="*/ f122 1 f107"/>
                  <a:gd name="f141" fmla="*/ f124 1 f107"/>
                  <a:gd name="f142" fmla="*/ f138 f99 1"/>
                  <a:gd name="f143" fmla="*/ f139 f99 1"/>
                  <a:gd name="f144" fmla="*/ f141 f100 1"/>
                  <a:gd name="f145" fmla="*/ f140 f100 1"/>
                  <a:gd name="f146" fmla="*/ f133 f99 1"/>
                  <a:gd name="f147" fmla="*/ f134 f100 1"/>
                  <a:gd name="f148" fmla="*/ f134 f99 1"/>
                  <a:gd name="f149" fmla="*/ f135 f100 1"/>
                  <a:gd name="f150" fmla="*/ f136 f99 1"/>
                  <a:gd name="f151" fmla="*/ f137 f10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29">
                    <a:pos x="f146" y="f147"/>
                  </a:cxn>
                  <a:cxn ang="f130">
                    <a:pos x="f148" y="f149"/>
                  </a:cxn>
                  <a:cxn ang="f131">
                    <a:pos x="f150" y="f147"/>
                  </a:cxn>
                  <a:cxn ang="f132">
                    <a:pos x="f148" y="f151"/>
                  </a:cxn>
                </a:cxnLst>
                <a:rect l="f142" t="f145" r="f143" b="f144"/>
                <a:pathLst>
                  <a:path w="43200" h="43200">
                    <a:moveTo>
                      <a:pt x="f20" y="f21"/>
                    </a:moveTo>
                    <a:arcTo wR="f22" hR="f23" stAng="f7" swAng="f24"/>
                    <a:arcTo wR="f25" hR="f26" stAng="f8" swAng="f27"/>
                    <a:arcTo wR="f28" hR="f29" stAng="f9" swAng="f30"/>
                    <a:arcTo wR="f31" hR="f32" stAng="f10" swAng="f33"/>
                    <a:arcTo wR="f25" hR="f34" stAng="f11" swAng="f35"/>
                    <a:arcTo wR="f36" hR="f37" stAng="f12" swAng="f38"/>
                    <a:arcTo wR="f39" hR="f40" stAng="f41" swAng="f42"/>
                    <a:arcTo wR="f43" hR="f44" stAng="f45" swAng="f46"/>
                    <a:arcTo wR="f47" hR="f48" stAng="f49" swAng="f50"/>
                    <a:arcTo wR="f51" hR="f52" stAng="f13" swAng="f53"/>
                    <a:arcTo wR="f54" hR="f29" stAng="f14" swAng="f55"/>
                    <a:close/>
                  </a:path>
                  <a:path w="43200" h="43200" fill="none">
                    <a:moveTo>
                      <a:pt x="f56" y="f57"/>
                    </a:moveTo>
                    <a:arcTo wR="f54" hR="f29" stAng="f58" swAng="f59"/>
                    <a:moveTo>
                      <a:pt x="f60" y="f61"/>
                    </a:moveTo>
                    <a:arcTo wR="f51" hR="f52" stAng="f62" swAng="f63"/>
                    <a:moveTo>
                      <a:pt x="f64" y="f65"/>
                    </a:moveTo>
                    <a:arcTo wR="f43" hR="f44" stAng="f66" swAng="f67"/>
                    <a:moveTo>
                      <a:pt x="f68" y="f69"/>
                    </a:moveTo>
                    <a:arcTo wR="f43" hR="f44" stAng="f70" swAng="f71"/>
                    <a:moveTo>
                      <a:pt x="f72" y="f73"/>
                    </a:moveTo>
                    <a:arcTo wR="f39" hR="f40" stAng="f15" swAng="f74"/>
                    <a:moveTo>
                      <a:pt x="f75" y="f76"/>
                    </a:moveTo>
                    <a:arcTo wR="f25" hR="f34" stAng="f77" swAng="f78"/>
                    <a:moveTo>
                      <a:pt x="f79" y="f80"/>
                    </a:moveTo>
                    <a:arcTo wR="f31" hR="f32" stAng="f16" swAng="f81"/>
                    <a:moveTo>
                      <a:pt x="f82" y="f83"/>
                    </a:moveTo>
                    <a:arcTo wR="f31" hR="f32" stAng="f17" swAng="f84"/>
                    <a:moveTo>
                      <a:pt x="f85" y="f86"/>
                    </a:moveTo>
                    <a:arcTo wR="f28" hR="f29" stAng="f18" swAng="f87"/>
                    <a:moveTo>
                      <a:pt x="f88" y="f89"/>
                    </a:moveTo>
                    <a:arcTo wR="f22" hR="f23" stAng="f19" swAng="f90"/>
                    <a:moveTo>
                      <a:pt x="f91" y="f92"/>
                    </a:moveTo>
                    <a:arcTo wR="f22" hR="f23" stAng="f93" swAng="f94"/>
                  </a:path>
                </a:pathLst>
              </a:custGeom>
              <a:solidFill>
                <a:srgbClr val="FFC000"/>
              </a:solidFill>
              <a:ln w="1904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3200" b="0" i="0" u="none" strike="noStrike" kern="1200" cap="none" spc="0" baseline="0" dirty="0" err="1">
                    <a:solidFill>
                      <a:srgbClr val="FF0000"/>
                    </a:solidFill>
                    <a:uFillTx/>
                    <a:latin typeface="Times New Roman" pitchFamily="18"/>
                    <a:ea typeface=""/>
                    <a:cs typeface="Times New Roman" pitchFamily="18"/>
                  </a:rPr>
                  <a:t>Dãy</a:t>
                </a:r>
                <a:r>
                  <a:rPr lang="en-GB" sz="3200" b="0" i="0" u="none" strike="noStrike" kern="1200" cap="none" spc="0" baseline="0" dirty="0">
                    <a:solidFill>
                      <a:srgbClr val="FF0000"/>
                    </a:solidFill>
                    <a:uFillTx/>
                    <a:latin typeface="Times New Roman" pitchFamily="18"/>
                    <a:ea typeface=""/>
                    <a:cs typeface="Times New Roman" pitchFamily="18"/>
                  </a:rPr>
                  <a:t> </a:t>
                </a:r>
                <a:r>
                  <a:rPr lang="en-GB" sz="3200" b="0" i="0" u="none" strike="noStrike" kern="1200" cap="none" spc="0" baseline="0" dirty="0" err="1">
                    <a:solidFill>
                      <a:srgbClr val="FF0000"/>
                    </a:solidFill>
                    <a:uFillTx/>
                    <a:latin typeface="Times New Roman" pitchFamily="18"/>
                    <a:ea typeface=""/>
                    <a:cs typeface="Times New Roman" pitchFamily="18"/>
                  </a:rPr>
                  <a:t>số</a:t>
                </a:r>
                <a:r>
                  <a:rPr lang="en-GB" sz="3200" b="0" i="0" u="none" strike="noStrike" kern="1200" cap="none" spc="0" baseline="0" dirty="0">
                    <a:solidFill>
                      <a:srgbClr val="FF0000"/>
                    </a:solidFill>
                    <a:uFillTx/>
                    <a:latin typeface="Times New Roman" pitchFamily="18"/>
                    <a:ea typeface=""/>
                    <a:cs typeface="Times New Roman" pitchFamily="18"/>
                  </a:rPr>
                  <a:t> </a:t>
                </a:r>
                <a:r>
                  <a:rPr lang="en-GB" sz="3200" b="0" i="0" u="none" strike="noStrike" kern="1200" cap="none" spc="0" baseline="0" dirty="0" err="1">
                    <a:solidFill>
                      <a:srgbClr val="FF0000"/>
                    </a:solidFill>
                    <a:uFillTx/>
                    <a:latin typeface="Times New Roman" pitchFamily="18"/>
                    <a:ea typeface=""/>
                    <a:cs typeface="Times New Roman" pitchFamily="18"/>
                  </a:rPr>
                  <a:t>này</a:t>
                </a:r>
                <a:r>
                  <a:rPr lang="en-GB" sz="3200" b="0" i="0" u="none" strike="noStrike" kern="1200" cap="none" spc="0" baseline="0" dirty="0">
                    <a:solidFill>
                      <a:srgbClr val="FF0000"/>
                    </a:solidFill>
                    <a:uFillTx/>
                    <a:latin typeface="Times New Roman" pitchFamily="18"/>
                    <a:ea typeface=""/>
                    <a:cs typeface="Times New Roman" pitchFamily="18"/>
                  </a:rPr>
                  <a:t> </a:t>
                </a:r>
                <a:r>
                  <a:rPr lang="en-GB" sz="3200" b="0" i="0" u="none" strike="noStrike" kern="1200" cap="none" spc="0" baseline="0" dirty="0" err="1">
                    <a:solidFill>
                      <a:srgbClr val="FF0000"/>
                    </a:solidFill>
                    <a:uFillTx/>
                    <a:latin typeface="Times New Roman" pitchFamily="18"/>
                    <a:ea typeface=""/>
                    <a:cs typeface="Times New Roman" pitchFamily="18"/>
                  </a:rPr>
                  <a:t>tích</a:t>
                </a:r>
                <a:r>
                  <a:rPr lang="en-GB" sz="3200" b="0" i="0" u="none" strike="noStrike" kern="1200" cap="none" spc="0" baseline="0" dirty="0">
                    <a:solidFill>
                      <a:srgbClr val="FF0000"/>
                    </a:solidFill>
                    <a:uFillTx/>
                    <a:latin typeface="Times New Roman" pitchFamily="18"/>
                    <a:ea typeface=""/>
                    <a:cs typeface="Times New Roman" pitchFamily="18"/>
                  </a:rPr>
                  <a:t> </a:t>
                </a:r>
                <a:r>
                  <a:rPr lang="en-GB" sz="3200" b="0" i="0" u="none" strike="noStrike" kern="1200" cap="none" spc="0" baseline="0" dirty="0" err="1">
                    <a:solidFill>
                      <a:srgbClr val="FF0000"/>
                    </a:solidFill>
                    <a:uFillTx/>
                    <a:latin typeface="Times New Roman" pitchFamily="18"/>
                    <a:ea typeface=""/>
                    <a:cs typeface="Times New Roman" pitchFamily="18"/>
                  </a:rPr>
                  <a:t>của</a:t>
                </a:r>
                <a:r>
                  <a:rPr lang="en-GB" sz="3200" b="0" i="0" u="none" strike="noStrike" kern="1200" cap="none" spc="0" baseline="0" dirty="0">
                    <a:solidFill>
                      <a:srgbClr val="FF0000"/>
                    </a:solidFill>
                    <a:uFillTx/>
                    <a:latin typeface="Times New Roman" pitchFamily="18"/>
                    <a:ea typeface=""/>
                    <a:cs typeface="Times New Roman" pitchFamily="18"/>
                  </a:rPr>
                  <a:t> </a:t>
                </a:r>
                <a:r>
                  <a:rPr lang="en-GB" sz="3200" b="0" i="0" u="none" strike="noStrike" kern="1200" cap="none" spc="0" baseline="0" dirty="0" err="1">
                    <a:solidFill>
                      <a:srgbClr val="FF0000"/>
                    </a:solidFill>
                    <a:uFillTx/>
                    <a:latin typeface="Times New Roman" pitchFamily="18"/>
                    <a:ea typeface=""/>
                    <a:cs typeface="Times New Roman" pitchFamily="18"/>
                  </a:rPr>
                  <a:t>bảng</a:t>
                </a:r>
                <a:r>
                  <a:rPr lang="en-GB" sz="3200" b="0" i="0" u="none" strike="noStrike" kern="1200" cap="none" spc="0" baseline="0" dirty="0">
                    <a:solidFill>
                      <a:srgbClr val="FF0000"/>
                    </a:solidFill>
                    <a:uFillTx/>
                    <a:latin typeface="Times New Roman" pitchFamily="18"/>
                    <a:ea typeface=""/>
                    <a:cs typeface="Times New Roman" pitchFamily="18"/>
                  </a:rPr>
                  <a:t> </a:t>
                </a:r>
                <a:r>
                  <a:rPr lang="en-GB" sz="3200" b="0" i="0" u="none" strike="noStrike" kern="1200" cap="none" spc="0" baseline="0" dirty="0" err="1">
                    <a:solidFill>
                      <a:srgbClr val="FF0000"/>
                    </a:solidFill>
                    <a:uFillTx/>
                    <a:latin typeface="Times New Roman" pitchFamily="18"/>
                    <a:ea typeface=""/>
                    <a:cs typeface="Times New Roman" pitchFamily="18"/>
                  </a:rPr>
                  <a:t>nhân</a:t>
                </a:r>
                <a:r>
                  <a:rPr lang="en-GB" sz="3200" b="0" i="0" u="none" strike="noStrike" kern="1200" cap="none" spc="0" baseline="0" dirty="0">
                    <a:solidFill>
                      <a:srgbClr val="FF0000"/>
                    </a:solidFill>
                    <a:uFillTx/>
                    <a:latin typeface="Times New Roman" pitchFamily="18"/>
                    <a:ea typeface=""/>
                    <a:cs typeface="Times New Roman" pitchFamily="18"/>
                  </a:rPr>
                  <a:t> 5</a:t>
                </a:r>
              </a:p>
            </p:txBody>
          </p:sp>
          <p:sp>
            <p:nvSpPr>
              <p:cNvPr id="24" name="Oval 26"/>
              <p:cNvSpPr/>
              <p:nvPr/>
            </p:nvSpPr>
            <p:spPr>
              <a:xfrm>
                <a:off x="6995507" y="3104433"/>
                <a:ext cx="495376" cy="408544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C000"/>
              </a:solidFill>
              <a:ln w="1904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3200" b="0" i="0" u="none" strike="noStrike" kern="1200" cap="none" spc="0" baseline="0">
                  <a:solidFill>
                    <a:srgbClr val="FF0000"/>
                  </a:solidFill>
                  <a:uFillTx/>
                  <a:latin typeface="Times New Roman" pitchFamily="18"/>
                  <a:ea typeface=""/>
                  <a:cs typeface="Times New Roman" pitchFamily="18"/>
                </a:endParaRPr>
              </a:p>
            </p:txBody>
          </p:sp>
        </p:grpSp>
        <p:sp>
          <p:nvSpPr>
            <p:cNvPr id="25" name="Oval 27"/>
            <p:cNvSpPr/>
            <p:nvPr/>
          </p:nvSpPr>
          <p:spPr>
            <a:xfrm>
              <a:off x="6833466" y="2899726"/>
              <a:ext cx="193185" cy="18195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C000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32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"/>
                <a:cs typeface="Times New Roman" pitchFamily="18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802786" y="2004214"/>
            <a:ext cx="8560676" cy="845599"/>
            <a:chOff x="1994312" y="1955033"/>
            <a:chExt cx="8560676" cy="845599"/>
          </a:xfrm>
        </p:grpSpPr>
        <p:grpSp>
          <p:nvGrpSpPr>
            <p:cNvPr id="6" name="Group 44"/>
            <p:cNvGrpSpPr/>
            <p:nvPr/>
          </p:nvGrpSpPr>
          <p:grpSpPr>
            <a:xfrm>
              <a:off x="1994312" y="1955033"/>
              <a:ext cx="8560676" cy="845599"/>
              <a:chOff x="2003221" y="1954813"/>
              <a:chExt cx="8560676" cy="845599"/>
            </a:xfrm>
          </p:grpSpPr>
          <p:sp>
            <p:nvSpPr>
              <p:cNvPr id="7" name="Rectangle 9"/>
              <p:cNvSpPr/>
              <p:nvPr/>
            </p:nvSpPr>
            <p:spPr>
              <a:xfrm>
                <a:off x="2003221" y="1957584"/>
                <a:ext cx="862882" cy="841924"/>
              </a:xfrm>
              <a:prstGeom prst="rect">
                <a:avLst/>
              </a:prstGeom>
              <a:solidFill>
                <a:srgbClr val="FFFFFF"/>
              </a:solidFill>
              <a:ln w="38103" cap="flat">
                <a:solidFill>
                  <a:srgbClr val="ED7D31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3200" b="0" i="0" u="none" strike="noStrike" kern="1200" cap="none" spc="0" baseline="0">
                    <a:solidFill>
                      <a:srgbClr val="000000"/>
                    </a:solidFill>
                    <a:uFillTx/>
                    <a:latin typeface="Times New Roman" pitchFamily="18"/>
                    <a:ea typeface=""/>
                    <a:cs typeface="Times New Roman" pitchFamily="18"/>
                  </a:rPr>
                  <a:t>5</a:t>
                </a:r>
              </a:p>
            </p:txBody>
          </p:sp>
          <p:sp>
            <p:nvSpPr>
              <p:cNvPr id="8" name="Rectangle 10"/>
              <p:cNvSpPr/>
              <p:nvPr/>
            </p:nvSpPr>
            <p:spPr>
              <a:xfrm>
                <a:off x="2847588" y="1958488"/>
                <a:ext cx="862882" cy="841924"/>
              </a:xfrm>
              <a:prstGeom prst="rect">
                <a:avLst/>
              </a:prstGeom>
              <a:solidFill>
                <a:srgbClr val="FFFFFF"/>
              </a:solidFill>
              <a:ln w="38103" cap="flat">
                <a:solidFill>
                  <a:srgbClr val="ED7D31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32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Times New Roman" pitchFamily="18"/>
                    <a:ea typeface=""/>
                    <a:cs typeface="Times New Roman" pitchFamily="18"/>
                  </a:rPr>
                  <a:t>10</a:t>
                </a:r>
              </a:p>
            </p:txBody>
          </p:sp>
          <p:sp>
            <p:nvSpPr>
              <p:cNvPr id="9" name="Rectangle 11"/>
              <p:cNvSpPr/>
              <p:nvPr/>
            </p:nvSpPr>
            <p:spPr>
              <a:xfrm>
                <a:off x="9701015" y="1954813"/>
                <a:ext cx="862882" cy="841924"/>
              </a:xfrm>
              <a:prstGeom prst="rect">
                <a:avLst/>
              </a:prstGeom>
              <a:solidFill>
                <a:srgbClr val="FFFFFF"/>
              </a:solidFill>
              <a:ln w="38103" cap="flat">
                <a:solidFill>
                  <a:srgbClr val="ED7D31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32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Times New Roman" pitchFamily="18"/>
                    <a:ea typeface=""/>
                    <a:cs typeface="Times New Roman" pitchFamily="18"/>
                  </a:rPr>
                  <a:t>50</a:t>
                </a:r>
              </a:p>
            </p:txBody>
          </p:sp>
          <p:sp>
            <p:nvSpPr>
              <p:cNvPr id="10" name="Rectangle 14"/>
              <p:cNvSpPr/>
              <p:nvPr/>
            </p:nvSpPr>
            <p:spPr>
              <a:xfrm>
                <a:off x="5380919" y="1954817"/>
                <a:ext cx="862882" cy="841924"/>
              </a:xfrm>
              <a:prstGeom prst="rect">
                <a:avLst/>
              </a:prstGeom>
              <a:solidFill>
                <a:srgbClr val="FFFFFF"/>
              </a:solidFill>
              <a:ln w="38103" cap="flat">
                <a:solidFill>
                  <a:srgbClr val="ED7D31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3200" b="1" i="0" u="none" strike="noStrike" kern="1200" cap="none" spc="0" baseline="0">
                  <a:solidFill>
                    <a:srgbClr val="FF0000"/>
                  </a:solidFill>
                  <a:uFillTx/>
                  <a:latin typeface="Times New Roman" pitchFamily="18"/>
                  <a:ea typeface=""/>
                  <a:cs typeface="Times New Roman" pitchFamily="18"/>
                </a:endParaRPr>
              </a:p>
            </p:txBody>
          </p:sp>
          <p:sp>
            <p:nvSpPr>
              <p:cNvPr id="11" name="Rectangle 15"/>
              <p:cNvSpPr/>
              <p:nvPr/>
            </p:nvSpPr>
            <p:spPr>
              <a:xfrm>
                <a:off x="3696233" y="1957584"/>
                <a:ext cx="862882" cy="841924"/>
              </a:xfrm>
              <a:prstGeom prst="rect">
                <a:avLst/>
              </a:prstGeom>
              <a:solidFill>
                <a:srgbClr val="FFFFFF"/>
              </a:solidFill>
              <a:ln w="38103" cap="flat">
                <a:solidFill>
                  <a:srgbClr val="ED7D31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3200" b="0" i="0" u="none" strike="noStrike" kern="1200" cap="none" spc="0" baseline="0">
                    <a:solidFill>
                      <a:srgbClr val="000000"/>
                    </a:solidFill>
                    <a:uFillTx/>
                    <a:latin typeface="Times New Roman" pitchFamily="18"/>
                    <a:ea typeface=""/>
                    <a:cs typeface="Times New Roman" pitchFamily="18"/>
                  </a:rPr>
                  <a:t>15</a:t>
                </a:r>
              </a:p>
            </p:txBody>
          </p:sp>
          <p:sp>
            <p:nvSpPr>
              <p:cNvPr id="12" name="Rectangle 16"/>
              <p:cNvSpPr/>
              <p:nvPr/>
            </p:nvSpPr>
            <p:spPr>
              <a:xfrm>
                <a:off x="4522631" y="1959184"/>
                <a:ext cx="865316" cy="837554"/>
              </a:xfrm>
              <a:prstGeom prst="rect">
                <a:avLst/>
              </a:prstGeom>
              <a:solidFill>
                <a:srgbClr val="FFFFFF"/>
              </a:solidFill>
              <a:ln w="38103" cap="flat">
                <a:solidFill>
                  <a:srgbClr val="ED7D31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3200" b="1" i="0" u="none" strike="noStrike" kern="1200" cap="none" spc="0" baseline="0">
                    <a:solidFill>
                      <a:srgbClr val="FF0000"/>
                    </a:solidFill>
                    <a:uFillTx/>
                    <a:latin typeface="Times New Roman" pitchFamily="18"/>
                    <a:ea typeface=""/>
                    <a:cs typeface="Times New Roman" pitchFamily="18"/>
                  </a:rPr>
                  <a:t> </a:t>
                </a:r>
              </a:p>
            </p:txBody>
          </p:sp>
          <p:sp>
            <p:nvSpPr>
              <p:cNvPr id="13" name="Rectangle 17"/>
              <p:cNvSpPr/>
              <p:nvPr/>
            </p:nvSpPr>
            <p:spPr>
              <a:xfrm>
                <a:off x="7099474" y="1954813"/>
                <a:ext cx="862882" cy="841924"/>
              </a:xfrm>
              <a:prstGeom prst="rect">
                <a:avLst/>
              </a:prstGeom>
              <a:solidFill>
                <a:srgbClr val="FFFFFF"/>
              </a:solidFill>
              <a:ln w="38103" cap="flat">
                <a:solidFill>
                  <a:srgbClr val="ED7D31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3200" b="1" i="0" u="none" strike="noStrike" kern="1200" cap="none" spc="0" baseline="0">
                  <a:solidFill>
                    <a:srgbClr val="FF0000"/>
                  </a:solidFill>
                  <a:uFillTx/>
                  <a:latin typeface="Times New Roman" pitchFamily="18"/>
                  <a:ea typeface=""/>
                  <a:cs typeface="Times New Roman" pitchFamily="18"/>
                </a:endParaRPr>
              </a:p>
            </p:txBody>
          </p:sp>
          <p:sp>
            <p:nvSpPr>
              <p:cNvPr id="14" name="Rectangle 18"/>
              <p:cNvSpPr/>
              <p:nvPr/>
            </p:nvSpPr>
            <p:spPr>
              <a:xfrm>
                <a:off x="6236592" y="1954813"/>
                <a:ext cx="862882" cy="841924"/>
              </a:xfrm>
              <a:prstGeom prst="rect">
                <a:avLst/>
              </a:prstGeom>
              <a:solidFill>
                <a:srgbClr val="FFFFFF"/>
              </a:solidFill>
              <a:ln w="38103" cap="flat">
                <a:solidFill>
                  <a:srgbClr val="ED7D31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3200" b="0" i="0" u="none" strike="noStrike" kern="1200" cap="none" spc="0" baseline="0">
                    <a:solidFill>
                      <a:srgbClr val="000000"/>
                    </a:solidFill>
                    <a:uFillTx/>
                    <a:latin typeface="Times New Roman" pitchFamily="18"/>
                    <a:ea typeface=""/>
                    <a:cs typeface="Times New Roman" pitchFamily="18"/>
                  </a:rPr>
                  <a:t>30</a:t>
                </a:r>
              </a:p>
            </p:txBody>
          </p:sp>
          <p:sp>
            <p:nvSpPr>
              <p:cNvPr id="15" name="Rectangle 19"/>
              <p:cNvSpPr/>
              <p:nvPr/>
            </p:nvSpPr>
            <p:spPr>
              <a:xfrm>
                <a:off x="7962366" y="1954813"/>
                <a:ext cx="862882" cy="841924"/>
              </a:xfrm>
              <a:prstGeom prst="rect">
                <a:avLst/>
              </a:prstGeom>
              <a:solidFill>
                <a:srgbClr val="FFFFFF"/>
              </a:solidFill>
              <a:ln w="38103" cap="flat">
                <a:solidFill>
                  <a:srgbClr val="ED7D31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3200" b="1" i="0" u="none" strike="noStrike" kern="1200" cap="none" spc="0" baseline="0">
                  <a:solidFill>
                    <a:srgbClr val="FF0000"/>
                  </a:solidFill>
                  <a:uFillTx/>
                  <a:latin typeface="Times New Roman" pitchFamily="18"/>
                  <a:ea typeface=""/>
                  <a:cs typeface="Times New Roman" pitchFamily="18"/>
                </a:endParaRPr>
              </a:p>
            </p:txBody>
          </p:sp>
        </p:grpSp>
        <p:sp>
          <p:nvSpPr>
            <p:cNvPr id="29" name="Rectangle 16"/>
            <p:cNvSpPr/>
            <p:nvPr/>
          </p:nvSpPr>
          <p:spPr>
            <a:xfrm>
              <a:off x="8822768" y="1961955"/>
              <a:ext cx="869338" cy="835002"/>
            </a:xfrm>
            <a:prstGeom prst="rect">
              <a:avLst/>
            </a:prstGeom>
            <a:solidFill>
              <a:srgbClr val="FFFFFF"/>
            </a:solidFill>
            <a:ln w="38103" cap="flat">
              <a:solidFill>
                <a:srgbClr val="ED7D31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1" i="0" u="none" strike="noStrike" kern="1200" cap="none" spc="0" baseline="0">
                  <a:solidFill>
                    <a:srgbClr val="FF0000"/>
                  </a:solidFill>
                  <a:uFillTx/>
                  <a:latin typeface="Times New Roman" pitchFamily="18"/>
                  <a:ea typeface=""/>
                  <a:cs typeface="Times New Roman" pitchFamily="18"/>
                </a:rPr>
                <a:t> </a:t>
              </a:r>
            </a:p>
          </p:txBody>
        </p:sp>
      </p:grpSp>
      <p:sp>
        <p:nvSpPr>
          <p:cNvPr id="31" name="Rectangle 16"/>
          <p:cNvSpPr/>
          <p:nvPr/>
        </p:nvSpPr>
        <p:spPr>
          <a:xfrm>
            <a:off x="8628230" y="2015480"/>
            <a:ext cx="862882" cy="841924"/>
          </a:xfrm>
          <a:prstGeom prst="rect">
            <a:avLst/>
          </a:prstGeom>
          <a:solidFill>
            <a:srgbClr val="FFFFFF"/>
          </a:solidFill>
          <a:ln w="38103" cap="flat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45</a:t>
            </a:r>
            <a:r>
              <a:rPr lang="en-GB" sz="3200" b="1" i="0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</a:p>
        </p:txBody>
      </p:sp>
      <p:sp>
        <p:nvSpPr>
          <p:cNvPr id="34" name="Rectangle 16"/>
          <p:cNvSpPr/>
          <p:nvPr/>
        </p:nvSpPr>
        <p:spPr>
          <a:xfrm>
            <a:off x="7756852" y="2011487"/>
            <a:ext cx="862882" cy="841924"/>
          </a:xfrm>
          <a:prstGeom prst="rect">
            <a:avLst/>
          </a:prstGeom>
          <a:solidFill>
            <a:srgbClr val="FFFFFF"/>
          </a:solidFill>
          <a:ln w="38103" cap="flat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kern="0" dirty="0" smtClean="0">
                <a:solidFill>
                  <a:srgbClr val="FF0000"/>
                </a:solidFill>
                <a:latin typeface="Times New Roman" pitchFamily="18"/>
                <a:ea typeface=""/>
                <a:cs typeface="Times New Roman" pitchFamily="18"/>
              </a:rPr>
              <a:t>40</a:t>
            </a:r>
            <a:r>
              <a:rPr lang="en-GB" sz="32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endParaRPr lang="en-GB" sz="3200" b="1" i="0" u="none" strike="noStrike" kern="1200" cap="none" spc="0" baseline="0" dirty="0">
              <a:solidFill>
                <a:srgbClr val="FF0000"/>
              </a:solidFill>
              <a:uFillTx/>
              <a:latin typeface="Times New Roman" pitchFamily="18"/>
              <a:ea typeface=""/>
              <a:cs typeface="Times New Roman" pitchFamily="18"/>
            </a:endParaRPr>
          </a:p>
        </p:txBody>
      </p:sp>
      <p:sp>
        <p:nvSpPr>
          <p:cNvPr id="35" name="Rectangle 16"/>
          <p:cNvSpPr/>
          <p:nvPr/>
        </p:nvSpPr>
        <p:spPr>
          <a:xfrm>
            <a:off x="6894223" y="2011487"/>
            <a:ext cx="862882" cy="841924"/>
          </a:xfrm>
          <a:prstGeom prst="rect">
            <a:avLst/>
          </a:prstGeom>
          <a:solidFill>
            <a:srgbClr val="FFFFFF"/>
          </a:solidFill>
          <a:ln w="38103" cap="flat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kern="0" dirty="0" smtClean="0">
                <a:solidFill>
                  <a:srgbClr val="FF0000"/>
                </a:solidFill>
                <a:latin typeface="Times New Roman" pitchFamily="18"/>
                <a:ea typeface=""/>
                <a:cs typeface="Times New Roman" pitchFamily="18"/>
              </a:rPr>
              <a:t>3</a:t>
            </a:r>
            <a:r>
              <a:rPr lang="en-GB" sz="3200" b="1" i="0" u="none" strike="noStrike" kern="0" cap="none" spc="0" baseline="0" dirty="0" smtClean="0">
                <a:solidFill>
                  <a:srgbClr val="FF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5</a:t>
            </a:r>
            <a:r>
              <a:rPr lang="en-GB" sz="32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endParaRPr lang="en-GB" sz="3200" b="1" i="0" u="none" strike="noStrike" kern="1200" cap="none" spc="0" baseline="0" dirty="0">
              <a:solidFill>
                <a:srgbClr val="FF0000"/>
              </a:solidFill>
              <a:uFillTx/>
              <a:latin typeface="Times New Roman" pitchFamily="18"/>
              <a:ea typeface=""/>
              <a:cs typeface="Times New Roman" pitchFamily="18"/>
            </a:endParaRPr>
          </a:p>
        </p:txBody>
      </p:sp>
      <p:sp>
        <p:nvSpPr>
          <p:cNvPr id="36" name="Rectangle 16"/>
          <p:cNvSpPr/>
          <p:nvPr/>
        </p:nvSpPr>
        <p:spPr>
          <a:xfrm>
            <a:off x="5173864" y="2015730"/>
            <a:ext cx="862882" cy="841924"/>
          </a:xfrm>
          <a:prstGeom prst="rect">
            <a:avLst/>
          </a:prstGeom>
          <a:solidFill>
            <a:srgbClr val="FFFFFF"/>
          </a:solidFill>
          <a:ln w="38103" cap="flat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kern="0" dirty="0" smtClean="0">
                <a:solidFill>
                  <a:srgbClr val="FF0000"/>
                </a:solidFill>
                <a:latin typeface="Times New Roman" pitchFamily="18"/>
                <a:ea typeface=""/>
                <a:cs typeface="Times New Roman" pitchFamily="18"/>
              </a:rPr>
              <a:t>2</a:t>
            </a:r>
            <a:r>
              <a:rPr lang="en-GB" sz="3200" b="1" i="0" u="none" strike="noStrike" kern="0" cap="none" spc="0" baseline="0" dirty="0" smtClean="0">
                <a:solidFill>
                  <a:srgbClr val="FF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5</a:t>
            </a:r>
            <a:r>
              <a:rPr lang="en-GB" sz="32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endParaRPr lang="en-GB" sz="3200" b="1" i="0" u="none" strike="noStrike" kern="1200" cap="none" spc="0" baseline="0" dirty="0">
              <a:solidFill>
                <a:srgbClr val="FF0000"/>
              </a:solidFill>
              <a:uFillTx/>
              <a:latin typeface="Times New Roman" pitchFamily="18"/>
              <a:ea typeface=""/>
              <a:cs typeface="Times New Roman" pitchFamily="18"/>
            </a:endParaRPr>
          </a:p>
        </p:txBody>
      </p:sp>
      <p:sp>
        <p:nvSpPr>
          <p:cNvPr id="37" name="Rectangle 16"/>
          <p:cNvSpPr/>
          <p:nvPr/>
        </p:nvSpPr>
        <p:spPr>
          <a:xfrm>
            <a:off x="4310393" y="2006993"/>
            <a:ext cx="862882" cy="841924"/>
          </a:xfrm>
          <a:prstGeom prst="rect">
            <a:avLst/>
          </a:prstGeom>
          <a:solidFill>
            <a:srgbClr val="FFFFFF"/>
          </a:solidFill>
          <a:ln w="38103" cap="flat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kern="0" dirty="0" smtClean="0">
                <a:solidFill>
                  <a:srgbClr val="FF0000"/>
                </a:solidFill>
                <a:latin typeface="Times New Roman" pitchFamily="18"/>
                <a:ea typeface=""/>
                <a:cs typeface="Times New Roman" pitchFamily="18"/>
              </a:rPr>
              <a:t>20</a:t>
            </a:r>
            <a:r>
              <a:rPr lang="en-GB" sz="32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endParaRPr lang="en-GB" sz="3200" b="1" i="0" u="none" strike="noStrike" kern="1200" cap="none" spc="0" baseline="0" dirty="0">
              <a:solidFill>
                <a:srgbClr val="FF0000"/>
              </a:solidFill>
              <a:uFillTx/>
              <a:latin typeface="Times New Roman" pitchFamily="18"/>
              <a:ea typeface="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31" grpId="1" animBg="1"/>
      <p:bldP spid="34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127" y="183090"/>
            <a:ext cx="2286000" cy="23559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6"/>
          <p:cNvSpPr/>
          <p:nvPr/>
        </p:nvSpPr>
        <p:spPr>
          <a:xfrm>
            <a:off x="4446516" y="92734"/>
            <a:ext cx="2529157" cy="9233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600" b="1" i="0" u="none" strike="noStrike" kern="1200" cap="none" spc="0" baseline="0" dirty="0" err="1">
                <a:solidFill>
                  <a:srgbClr val="FF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Trò</a:t>
            </a:r>
            <a:r>
              <a:rPr lang="en-US" sz="6600" b="1" i="0" u="none" strike="noStrike" kern="1200" cap="none" spc="0" baseline="0" dirty="0">
                <a:solidFill>
                  <a:srgbClr val="FF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US" sz="6600" b="1" i="0" u="none" strike="noStrike" kern="1200" cap="none" spc="0" baseline="0" dirty="0" err="1">
                <a:solidFill>
                  <a:srgbClr val="FF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chơi</a:t>
            </a:r>
            <a:endParaRPr lang="en-US" sz="6600" b="1" i="0" u="none" strike="noStrike" kern="1200" cap="none" spc="0" baseline="0" dirty="0">
              <a:solidFill>
                <a:srgbClr val="FF0000"/>
              </a:solidFill>
              <a:uFillTx/>
              <a:latin typeface="Times New Roman" pitchFamily="18"/>
              <a:ea typeface=""/>
              <a:cs typeface="Times New Roman" pitchFamily="18"/>
            </a:endParaRPr>
          </a:p>
        </p:txBody>
      </p:sp>
      <p:sp>
        <p:nvSpPr>
          <p:cNvPr id="5" name="Flowchart: Preparation 7"/>
          <p:cNvSpPr/>
          <p:nvPr/>
        </p:nvSpPr>
        <p:spPr>
          <a:xfrm>
            <a:off x="2575892" y="1289816"/>
            <a:ext cx="6270406" cy="1249253"/>
          </a:xfrm>
          <a:custGeom>
            <a:avLst/>
            <a:gdLst>
              <a:gd name="f0" fmla="val w"/>
              <a:gd name="f1" fmla="val h"/>
              <a:gd name="f2" fmla="val 0"/>
              <a:gd name="f3" fmla="val 10"/>
              <a:gd name="f4" fmla="val 5"/>
              <a:gd name="f5" fmla="val 2"/>
              <a:gd name="f6" fmla="val 8"/>
              <a:gd name="f7" fmla="*/ f0 1 10"/>
              <a:gd name="f8" fmla="*/ f1 1 10"/>
              <a:gd name="f9" fmla="+- f3 0 f2"/>
              <a:gd name="f10" fmla="*/ f9 1 10"/>
              <a:gd name="f11" fmla="*/ f9 1 5"/>
              <a:gd name="f12" fmla="*/ f9 4 1"/>
              <a:gd name="f13" fmla="*/ f12 1 5"/>
              <a:gd name="f14" fmla="*/ f11 1 f10"/>
              <a:gd name="f15" fmla="*/ f2 1 f10"/>
              <a:gd name="f16" fmla="*/ f3 1 f10"/>
              <a:gd name="f17" fmla="*/ f13 1 f10"/>
              <a:gd name="f18" fmla="*/ f14 f7 1"/>
              <a:gd name="f19" fmla="*/ f16 f8 1"/>
              <a:gd name="f20" fmla="*/ f15 f8 1"/>
              <a:gd name="f21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0" r="f21" b="f19"/>
            <a:pathLst>
              <a:path w="10" h="10">
                <a:moveTo>
                  <a:pt x="f2" y="f4"/>
                </a:moveTo>
                <a:lnTo>
                  <a:pt x="f5" y="f2"/>
                </a:lnTo>
                <a:lnTo>
                  <a:pt x="f6" y="f2"/>
                </a:lnTo>
                <a:lnTo>
                  <a:pt x="f3" y="f4"/>
                </a:lnTo>
                <a:lnTo>
                  <a:pt x="f6" y="f3"/>
                </a:lnTo>
                <a:lnTo>
                  <a:pt x="f5" y="f3"/>
                </a:lnTo>
                <a:close/>
              </a:path>
            </a:pathLst>
          </a:custGeom>
          <a:solidFill>
            <a:srgbClr val="7030A0"/>
          </a:solidFill>
          <a:ln w="6345" cap="flat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0" i="0" u="none" strike="noStrike" kern="1200" cap="none" spc="0" baseline="0" dirty="0" err="1">
                <a:solidFill>
                  <a:srgbClr val="FFFF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Đố</a:t>
            </a:r>
            <a:r>
              <a:rPr lang="en-GB" sz="4400" b="0" i="0" u="none" strike="noStrike" kern="1200" cap="none" spc="0" baseline="0" dirty="0">
                <a:solidFill>
                  <a:srgbClr val="FFFF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4400" b="0" i="0" u="none" strike="noStrike" kern="1200" cap="none" spc="0" baseline="0" dirty="0" err="1">
                <a:solidFill>
                  <a:srgbClr val="FFFF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dây</a:t>
            </a:r>
            <a:r>
              <a:rPr lang="en-GB" sz="4400" b="0" i="0" u="none" strike="noStrike" kern="1200" cap="none" spc="0" baseline="0" dirty="0">
                <a:solidFill>
                  <a:srgbClr val="FFFF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4400" b="0" i="0" u="none" strike="noStrike" kern="1200" cap="none" spc="0" baseline="0" dirty="0" err="1">
                <a:solidFill>
                  <a:srgbClr val="FFFF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chuyền</a:t>
            </a:r>
            <a:endParaRPr lang="en-GB" sz="4400" b="0" i="0" u="none" strike="noStrike" kern="1200" cap="none" spc="0" baseline="0" dirty="0">
              <a:solidFill>
                <a:srgbClr val="FFFF00"/>
              </a:solidFill>
              <a:uFillTx/>
              <a:latin typeface="Times New Roman" pitchFamily="18"/>
              <a:ea typeface=""/>
              <a:cs typeface="Times New Roman" pitchFamily="18"/>
            </a:endParaRPr>
          </a:p>
        </p:txBody>
      </p:sp>
      <p:sp>
        <p:nvSpPr>
          <p:cNvPr id="6" name="Horizontal Scroll 8"/>
          <p:cNvSpPr/>
          <p:nvPr/>
        </p:nvSpPr>
        <p:spPr>
          <a:xfrm>
            <a:off x="294061" y="2032135"/>
            <a:ext cx="11603864" cy="482586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+- 0 0 5400000"/>
              <a:gd name="f9" fmla="+- 0 0 10800000"/>
              <a:gd name="f10" fmla="+- 0 0 16200000"/>
              <a:gd name="f11" fmla="val 12500"/>
              <a:gd name="f12" fmla="+- 0 0 -180"/>
              <a:gd name="f13" fmla="+- 0 0 -360"/>
              <a:gd name="f14" fmla="abs f4"/>
              <a:gd name="f15" fmla="abs f5"/>
              <a:gd name="f16" fmla="abs f6"/>
              <a:gd name="f17" fmla="*/ f12 f0 1"/>
              <a:gd name="f18" fmla="*/ f13 f0 1"/>
              <a:gd name="f19" fmla="?: f14 f4 1"/>
              <a:gd name="f20" fmla="?: f15 f5 1"/>
              <a:gd name="f21" fmla="?: f16 f6 1"/>
              <a:gd name="f22" fmla="*/ f17 1 f3"/>
              <a:gd name="f23" fmla="*/ f18 1 f3"/>
              <a:gd name="f24" fmla="*/ f19 1 21600"/>
              <a:gd name="f25" fmla="*/ f20 1 21600"/>
              <a:gd name="f26" fmla="*/ 21600 f19 1"/>
              <a:gd name="f27" fmla="*/ 21600 f20 1"/>
              <a:gd name="f28" fmla="+- f22 0 f1"/>
              <a:gd name="f29" fmla="+- f23 0 f1"/>
              <a:gd name="f30" fmla="min f25 f24"/>
              <a:gd name="f31" fmla="*/ f26 1 f21"/>
              <a:gd name="f32" fmla="*/ f27 1 f21"/>
              <a:gd name="f33" fmla="val f31"/>
              <a:gd name="f34" fmla="val f32"/>
              <a:gd name="f35" fmla="*/ f7 f30 1"/>
              <a:gd name="f36" fmla="+- f34 0 f7"/>
              <a:gd name="f37" fmla="+- f33 0 f7"/>
              <a:gd name="f38" fmla="*/ f33 f30 1"/>
              <a:gd name="f39" fmla="*/ f37 1 2"/>
              <a:gd name="f40" fmla="min f37 f36"/>
              <a:gd name="f41" fmla="+- f7 f39 0"/>
              <a:gd name="f42" fmla="*/ f40 f11 1"/>
              <a:gd name="f43" fmla="*/ f42 1 100000"/>
              <a:gd name="f44" fmla="*/ f41 f30 1"/>
              <a:gd name="f45" fmla="*/ f43 1 2"/>
              <a:gd name="f46" fmla="*/ f43 1 4"/>
              <a:gd name="f47" fmla="+- f43 f43 0"/>
              <a:gd name="f48" fmla="+- f34 0 f43"/>
              <a:gd name="f49" fmla="+- f33 0 f43"/>
              <a:gd name="f50" fmla="*/ f43 f30 1"/>
              <a:gd name="f51" fmla="+- f43 f45 0"/>
              <a:gd name="f52" fmla="+- f34 0 f45"/>
              <a:gd name="f53" fmla="+- f48 0 f45"/>
              <a:gd name="f54" fmla="+- f33 0 f45"/>
              <a:gd name="f55" fmla="*/ f48 f30 1"/>
              <a:gd name="f56" fmla="*/ f45 f30 1"/>
              <a:gd name="f57" fmla="*/ f46 f30 1"/>
              <a:gd name="f58" fmla="*/ f49 f30 1"/>
              <a:gd name="f59" fmla="*/ f47 f30 1"/>
              <a:gd name="f60" fmla="*/ f54 f30 1"/>
              <a:gd name="f61" fmla="*/ f52 f30 1"/>
              <a:gd name="f62" fmla="*/ f51 f30 1"/>
              <a:gd name="f63" fmla="*/ f53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4" y="f50"/>
              </a:cxn>
              <a:cxn ang="f29">
                <a:pos x="f44" y="f55"/>
              </a:cxn>
            </a:cxnLst>
            <a:rect l="f50" t="f50" r="f60" b="f55"/>
            <a:pathLst>
              <a:path stroke="0">
                <a:moveTo>
                  <a:pt x="f38" y="f56"/>
                </a:moveTo>
                <a:arcTo wR="f56" hR="f56" stAng="f7" swAng="f1"/>
                <a:lnTo>
                  <a:pt x="f60" y="f56"/>
                </a:lnTo>
                <a:arcTo wR="f57" hR="f57" stAng="f7" swAng="f0"/>
                <a:lnTo>
                  <a:pt x="f58" y="f50"/>
                </a:lnTo>
                <a:lnTo>
                  <a:pt x="f56" y="f50"/>
                </a:lnTo>
                <a:arcTo wR="f56" hR="f56" stAng="f2" swAng="f8"/>
                <a:lnTo>
                  <a:pt x="f35" y="f61"/>
                </a:lnTo>
                <a:arcTo wR="f56" hR="f56" stAng="f0" swAng="f9"/>
                <a:lnTo>
                  <a:pt x="f50" y="f55"/>
                </a:lnTo>
                <a:lnTo>
                  <a:pt x="f60" y="f55"/>
                </a:lnTo>
                <a:arcTo wR="f56" hR="f56" stAng="f1" swAng="f8"/>
                <a:close/>
                <a:moveTo>
                  <a:pt x="f56" y="f59"/>
                </a:moveTo>
                <a:arcTo wR="f56" hR="f56" stAng="f1" swAng="f8"/>
                <a:arcTo wR="f57" hR="f57" stAng="f7" swAng="f9"/>
                <a:close/>
              </a:path>
              <a:path stroke="0">
                <a:moveTo>
                  <a:pt x="f56" y="f59"/>
                </a:moveTo>
                <a:arcTo wR="f56" hR="f56" stAng="f1" swAng="f8"/>
                <a:arcTo wR="f57" hR="f57" stAng="f7" swAng="f9"/>
                <a:close/>
                <a:moveTo>
                  <a:pt x="f60" y="f50"/>
                </a:moveTo>
                <a:arcTo wR="f56" hR="f56" stAng="f1" swAng="f10"/>
                <a:arcTo wR="f57" hR="f57" stAng="f0" swAng="f9"/>
                <a:close/>
              </a:path>
              <a:path fill="none">
                <a:moveTo>
                  <a:pt x="f35" y="f62"/>
                </a:moveTo>
                <a:arcTo wR="f56" hR="f56" stAng="f0" swAng="f1"/>
                <a:lnTo>
                  <a:pt x="f58" y="f50"/>
                </a:lnTo>
                <a:lnTo>
                  <a:pt x="f58" y="f56"/>
                </a:lnTo>
                <a:arcTo wR="f56" hR="f56" stAng="f0" swAng="f0"/>
                <a:lnTo>
                  <a:pt x="f38" y="f63"/>
                </a:lnTo>
                <a:arcTo wR="f56" hR="f56" stAng="f7" swAng="f1"/>
                <a:lnTo>
                  <a:pt x="f50" y="f55"/>
                </a:lnTo>
                <a:lnTo>
                  <a:pt x="f50" y="f61"/>
                </a:lnTo>
                <a:arcTo wR="f56" hR="f56" stAng="f7" swAng="f0"/>
                <a:close/>
                <a:moveTo>
                  <a:pt x="f58" y="f50"/>
                </a:moveTo>
                <a:lnTo>
                  <a:pt x="f60" y="f50"/>
                </a:lnTo>
                <a:arcTo wR="f56" hR="f56" stAng="f1" swAng="f8"/>
                <a:moveTo>
                  <a:pt x="f60" y="f50"/>
                </a:moveTo>
                <a:lnTo>
                  <a:pt x="f60" y="f56"/>
                </a:lnTo>
                <a:arcTo wR="f57" hR="f57" stAng="f7" swAng="f0"/>
                <a:moveTo>
                  <a:pt x="f56" y="f59"/>
                </a:moveTo>
                <a:lnTo>
                  <a:pt x="f56" y="f62"/>
                </a:lnTo>
                <a:arcTo wR="f57" hR="f57" stAng="f0" swAng="f0"/>
                <a:arcTo wR="f56" hR="f56" stAng="f7" swAng="f0"/>
                <a:moveTo>
                  <a:pt x="f50" y="f62"/>
                </a:moveTo>
                <a:lnTo>
                  <a:pt x="f50" y="f55"/>
                </a:lnTo>
              </a:path>
            </a:pathLst>
          </a:custGeom>
          <a:gradFill>
            <a:gsLst>
              <a:gs pos="0">
                <a:srgbClr val="F7BDA4"/>
              </a:gs>
              <a:gs pos="100000">
                <a:srgbClr val="F5B195"/>
              </a:gs>
            </a:gsLst>
            <a:lin ang="5400000"/>
          </a:gradFill>
          <a:ln w="6345" cap="flat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 err="1">
                <a:solidFill>
                  <a:srgbClr val="0070C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Luật</a:t>
            </a:r>
            <a:r>
              <a:rPr lang="en-GB" sz="2800" b="0" i="0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0070C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chơi</a:t>
            </a:r>
            <a:r>
              <a:rPr lang="en-GB" sz="2800" b="0" i="0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Lớp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chia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thành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4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đội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.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Giáo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viên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gọi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bất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kì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một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bạn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ở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đội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1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trả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lời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1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phép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tính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trong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bảng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nhân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smtClean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5.</a:t>
            </a:r>
            <a:r>
              <a:rPr lang="en-GB" sz="2800" b="0" i="0" u="none" strike="noStrike" kern="1200" cap="none" spc="0" dirty="0" smtClean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Times New Roman" pitchFamily="18"/>
                <a:ea typeface=""/>
                <a:cs typeface="Times New Roman" pitchFamily="18"/>
              </a:rPr>
              <a:t>N</a:t>
            </a:r>
            <a:r>
              <a:rPr lang="en-GB" sz="2800" b="0" i="0" u="none" strike="noStrike" kern="1200" cap="none" spc="0" baseline="0" dirty="0" err="1" smtClean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ếu</a:t>
            </a:r>
            <a:r>
              <a:rPr lang="en-GB" sz="2800" b="0" i="0" u="none" strike="noStrike" kern="1200" cap="none" spc="0" baseline="0" dirty="0" smtClean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bạn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đó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trả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lời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đúng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thì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có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quyền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gọi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một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 smtClean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bạn</a:t>
            </a:r>
            <a:r>
              <a:rPr lang="en-GB" sz="2800" b="0" i="0" u="none" strike="noStrike" kern="1200" cap="none" spc="0" baseline="0" dirty="0" smtClean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ở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đội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thứ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2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trả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lời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1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phép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tính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 smtClean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khác</a:t>
            </a:r>
            <a:r>
              <a:rPr lang="en-GB" sz="2800" b="0" i="0" u="none" strike="noStrike" kern="1200" cap="none" spc="0" baseline="0" dirty="0" smtClean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, </a:t>
            </a:r>
            <a:r>
              <a:rPr lang="en-GB" sz="2800" b="0" i="0" u="none" strike="noStrike" kern="1200" cap="none" spc="0" baseline="0" dirty="0" err="1" smtClean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còn</a:t>
            </a:r>
            <a:r>
              <a:rPr lang="en-GB" sz="2800" b="0" i="0" u="none" strike="noStrike" kern="1200" cap="none" spc="0" dirty="0" smtClean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dirty="0" err="1" smtClean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nếu</a:t>
            </a:r>
            <a:r>
              <a:rPr lang="en-GB" sz="2800" b="0" i="0" u="none" strike="noStrike" kern="1200" cap="none" spc="0" dirty="0" smtClean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 smtClean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trả</a:t>
            </a:r>
            <a:r>
              <a:rPr lang="en-GB" sz="2800" b="0" i="0" u="none" strike="noStrike" kern="1200" cap="none" spc="0" baseline="0" dirty="0" smtClean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lời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sai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thì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phải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đứng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tại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chỗ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và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nhường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cơ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hội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cho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đội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2.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Cứ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như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vậy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,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đến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 smtClean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đội</a:t>
            </a:r>
            <a:r>
              <a:rPr lang="en-GB" sz="2800" b="0" i="0" u="none" strike="noStrike" kern="1200" cap="none" spc="0" baseline="0" dirty="0" smtClean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3, 4 </a:t>
            </a:r>
            <a:r>
              <a:rPr lang="en-GB" sz="2800" dirty="0" err="1" smtClean="0">
                <a:solidFill>
                  <a:srgbClr val="C00000"/>
                </a:solidFill>
                <a:latin typeface="Times New Roman" pitchFamily="18"/>
                <a:ea typeface=""/>
                <a:cs typeface="Times New Roman" pitchFamily="18"/>
              </a:rPr>
              <a:t>sau</a:t>
            </a:r>
            <a:r>
              <a:rPr lang="en-GB" sz="2800" dirty="0" smtClean="0">
                <a:solidFill>
                  <a:srgbClr val="C00000"/>
                </a:solidFill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  <a:latin typeface="Times New Roman" pitchFamily="18"/>
                <a:ea typeface=""/>
                <a:cs typeface="Times New Roman" pitchFamily="18"/>
              </a:rPr>
              <a:t>đó</a:t>
            </a:r>
            <a:r>
              <a:rPr lang="en-GB" sz="2800" dirty="0">
                <a:solidFill>
                  <a:srgbClr val="C00000"/>
                </a:solidFill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smtClean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quay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trở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về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đội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1.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Mỗi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đội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có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3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lượt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chơi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.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Đội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nào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nhiều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thành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viên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đứng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lên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nhất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thì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sẽ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thua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 </a:t>
            </a:r>
            <a:r>
              <a:rPr lang="en-GB" sz="2800" b="0" i="0" u="none" strike="noStrike" kern="1200" cap="none" spc="0" baseline="0" dirty="0" err="1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cuộc</a:t>
            </a:r>
            <a:r>
              <a:rPr lang="en-GB" sz="2800" b="0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ea typeface=""/>
                <a:cs typeface="Times New Roman" pitchFamily="18"/>
              </a:rPr>
              <a:t>.</a:t>
            </a: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32018" y="209233"/>
            <a:ext cx="2228045" cy="235597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535</Words>
  <Application>Microsoft Office PowerPoint</Application>
  <PresentationFormat>Widescreen</PresentationFormat>
  <Paragraphs>103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trang</dc:creator>
  <cp:lastModifiedBy>Windows User</cp:lastModifiedBy>
  <cp:revision>41</cp:revision>
  <dcterms:created xsi:type="dcterms:W3CDTF">2016-11-08T12:30:07Z</dcterms:created>
  <dcterms:modified xsi:type="dcterms:W3CDTF">2019-01-18T02:30:04Z</dcterms:modified>
</cp:coreProperties>
</file>