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57" r:id="rId3"/>
    <p:sldId id="258" r:id="rId4"/>
    <p:sldId id="259" r:id="rId5"/>
    <p:sldId id="260" r:id="rId6"/>
    <p:sldId id="273" r:id="rId7"/>
    <p:sldId id="274" r:id="rId8"/>
    <p:sldId id="275" r:id="rId9"/>
    <p:sldId id="266" r:id="rId10"/>
    <p:sldId id="276" r:id="rId11"/>
    <p:sldId id="277" r:id="rId12"/>
    <p:sldId id="268" r:id="rId13"/>
    <p:sldId id="269" r:id="rId14"/>
    <p:sldId id="270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63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C3D6-A377-4560-9A2D-42D27C5678D4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31ECC-7002-4D7D-ADA7-D73A22799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416C10-7CB8-4C3E-95DD-6B778942A06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F11F5-24A1-4512-B480-7ECC5687B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A809E5-CC65-4609-A306-A8528F9C9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003A98-C886-440F-A1DA-4588D3DE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AB8545-F546-446A-9AAD-AD3DC49C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251101-FAE8-4DAE-B6EE-E7B9F623E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918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68D7D-9F56-43BC-87E8-0D7E27514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BE8BC0-2DB6-4719-A9D0-523E2A388C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14C951-6986-4AB6-8DD3-1E5C149D0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BA2D5B-D0E2-44C8-8293-3EB650D1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A24E21-32B2-4B20-BEAA-DECB8352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903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7BC0187-06FA-4AFE-9CF3-B71490C74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4700DB0-A249-45AA-8F48-35DC2E684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914F47-C077-4999-ACB9-3F469EE9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1B5379-6FB5-4635-A88A-759F002D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6EB298-A3DB-4B72-A271-672AF1EE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4589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01094-F25C-432D-A689-8D8243CA898C}" type="datetime1">
              <a:rPr lang="en-US"/>
              <a:pPr>
                <a:defRPr/>
              </a:pPr>
              <a:t>2/10/2019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5F402-C6F6-4775-B22C-BFE99B70A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5CF0FC-6C1B-40FC-8311-FFB64C0A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3A2371-0BCA-4DA2-BB72-87933146C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47F5D8-8B41-460D-B6C6-F974A97A4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CE998C-A62D-4A21-9EEC-57F3D1DF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DEEEA-05FC-4019-AF46-4886BCE6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681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0810C5-2242-49E8-8367-06ED2D0E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A4C4CA-902F-4A62-855B-118069416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A7720B-D9FC-493F-98BB-21B4324F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05068C-48CF-41AD-BC7F-BE2648CB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DFC377-99E7-409E-AA8F-F47C68F9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881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9330E8-C9FD-41AF-B4F5-826381A5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C6824E8-7B24-435F-89D8-D40979E83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34F217-B140-4E50-8F88-AEE6B70CD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63C982-B79D-4FF2-B8B4-6D2C74B8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2B4B5E-EB5B-4EAD-A69A-5DECBDE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221355-35D9-41F9-B171-11DFDD95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216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320B8A-AB70-4D69-9D16-43BA664E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95658A-BE1C-46B9-996D-D5BB41524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D08184-D238-44BE-8820-8181020E6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3836FF-058F-4546-AE5A-741939217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40F29D3-4708-42DA-9C09-82F3E2F35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E12A86A-3AF0-43C3-AF40-41DEC604B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F5597B7-C285-448C-B050-90DB97E9C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B56ABB6-B741-406C-B080-14B6F779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226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2B1D8-D58F-4DFE-80E7-9AEF2CF6F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F63A400-73D6-46BF-B150-BBCE0636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7C6B4E-8AE1-4AAF-84D1-710F666C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881DA8-83C0-48DA-81E1-614E5010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794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854C63-AA66-4AFB-9153-719C4D0DF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729933-0A0E-46F7-B8A5-D03B809D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B604343-E67C-48C2-8D00-177CC02A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190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176F5A-AF4F-4AC6-BF87-25F19A60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A70992-8892-4F37-8710-C593D28C1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D15F64-C5CC-4636-A1A2-86D321DA3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64D046-8B65-4722-9172-DAE669C2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6C8104-74BD-448A-B1EC-856E3E57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B6A683-7848-4A63-AE61-3596F37DD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9678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82B1AC-30C2-4FA0-A50D-76EB5686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6AA4D9-C6ED-4C0B-8819-1993B7F149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9BA54EB-CE2B-4A5F-AA5B-73E30B389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0C30A4-2621-4F24-80F3-502D902D7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8B791F-20A6-40BF-9583-4A23D2F9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E23C448-CD67-4A2A-98AD-381C08F9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75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ADDEF50-113B-4728-A397-A98FC7222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6052D6-F0AA-494E-9E13-71CDC08CB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3F861F-8CE1-49F7-911B-B6CAFECAE7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14115-F1B3-4787-A10D-BEF93E62FA76}" type="datetimeFigureOut">
              <a:rPr lang="en-US" smtClean="0"/>
              <a:pPr/>
              <a:t>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6B9CE-D72D-4AAB-BFD8-7D919FBF9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7C5245-AA95-4C96-BF5C-ACA7BE41F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71C6-C1EC-4643-85CB-897BD5FAF4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412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>
            <a:extLst>
              <a:ext uri="{FF2B5EF4-FFF2-40B4-BE49-F238E27FC236}">
                <a16:creationId xmlns="" xmlns:a16="http://schemas.microsoft.com/office/drawing/2014/main" id="{9CC21F98-D75B-4B56-8C80-AC4B9EF33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99970982"/>
              </p:ext>
            </p:extLst>
          </p:nvPr>
        </p:nvGraphicFramePr>
        <p:xfrm>
          <a:off x="166253" y="3377301"/>
          <a:ext cx="2721292" cy="3424978"/>
        </p:xfrm>
        <a:graphic>
          <a:graphicData uri="http://schemas.openxmlformats.org/presentationml/2006/ole">
            <p:oleObj spid="_x0000_s1041" name="Clip" r:id="rId3" imgW="1060704" imgH="1335024" progId="">
              <p:embed/>
            </p:oleObj>
          </a:graphicData>
        </a:graphic>
      </p:graphicFrame>
      <p:pic>
        <p:nvPicPr>
          <p:cNvPr id="3075" name="Picture 4" descr="Hoa hong">
            <a:extLst>
              <a:ext uri="{FF2B5EF4-FFF2-40B4-BE49-F238E27FC236}">
                <a16:creationId xmlns="" xmlns:a16="http://schemas.microsoft.com/office/drawing/2014/main" id="{3D2CE048-2C62-444E-B553-203F72C09E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83" y="4070770"/>
            <a:ext cx="3075564" cy="278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WordArt 11">
            <a:extLst>
              <a:ext uri="{FF2B5EF4-FFF2-40B4-BE49-F238E27FC236}">
                <a16:creationId xmlns="" xmlns:a16="http://schemas.microsoft.com/office/drawing/2014/main" id="{570EE43F-78A6-4B79-88E4-0A638CE68E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599" y="1824039"/>
            <a:ext cx="81534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67"/>
              </a:avLst>
            </a:prstTxWarp>
            <a:scene3d>
              <a:camera prst="orthographicFront"/>
              <a:lightRig rig="legacyFlat3" dir="t"/>
            </a:scene3d>
            <a:sp3d extrusionH="887400" prstMaterial="legacyMatte">
              <a:extrusionClr>
                <a:srgbClr val="00FFFF"/>
              </a:extrusionClr>
              <a:contourClr>
                <a:srgbClr val="FF0066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  <a:p>
            <a:pPr algn="ctr" eaLnBrk="1" hangingPunct="1">
              <a:defRPr/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</a:t>
            </a:r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:TOÁN</a:t>
            </a:r>
          </a:p>
        </p:txBody>
      </p:sp>
      <p:pic>
        <p:nvPicPr>
          <p:cNvPr id="3077" name="Picture 29" descr="blumen-pflanzen042[1]">
            <a:extLst>
              <a:ext uri="{FF2B5EF4-FFF2-40B4-BE49-F238E27FC236}">
                <a16:creationId xmlns="" xmlns:a16="http://schemas.microsoft.com/office/drawing/2014/main" id="{D7FD3756-BEA6-40D9-9D86-4871B5F0D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77947" y="0"/>
            <a:ext cx="1447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9" descr="blumen-pflanzen042[1]">
            <a:extLst>
              <a:ext uri="{FF2B5EF4-FFF2-40B4-BE49-F238E27FC236}">
                <a16:creationId xmlns="" xmlns:a16="http://schemas.microsoft.com/office/drawing/2014/main" id="{0BDE2C14-D6AA-4550-9F9F-EA7AF1BD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6254" y="-92364"/>
            <a:ext cx="1447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372FCC4-DEC4-4654-A22B-74D54EE6AA06}"/>
              </a:ext>
            </a:extLst>
          </p:cNvPr>
          <p:cNvSpPr/>
          <p:nvPr/>
        </p:nvSpPr>
        <p:spPr>
          <a:xfrm>
            <a:off x="-898525" y="2967039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DFE1E34-D07B-4BB7-83CF-4960E72A9429}"/>
              </a:ext>
            </a:extLst>
          </p:cNvPr>
          <p:cNvSpPr/>
          <p:nvPr/>
        </p:nvSpPr>
        <p:spPr>
          <a:xfrm>
            <a:off x="-898525" y="2967039"/>
            <a:ext cx="184150" cy="9239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A8467AB-9CFB-4921-88CF-DE231BEE53FA}"/>
              </a:ext>
            </a:extLst>
          </p:cNvPr>
          <p:cNvSpPr/>
          <p:nvPr/>
        </p:nvSpPr>
        <p:spPr>
          <a:xfrm>
            <a:off x="1623018" y="628557"/>
            <a:ext cx="1010456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err="1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Trường</a:t>
            </a:r>
            <a:r>
              <a:rPr lang="en-US" sz="5400" b="1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 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T</a:t>
            </a:r>
            <a:r>
              <a:rPr lang="en-US" sz="5400" b="1" smtClean="0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iểu </a:t>
            </a:r>
            <a:r>
              <a:rPr lang="en-US" sz="5400" b="1" err="1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học</a:t>
            </a:r>
            <a:r>
              <a:rPr lang="en-US" sz="5400" b="1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 </a:t>
            </a:r>
            <a:r>
              <a:rPr lang="en-US" sz="5400" b="1" smtClean="0">
                <a:ln w="12700">
                  <a:solidFill>
                    <a:srgbClr val="FF000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Arial" charset="0"/>
              </a:rPr>
              <a:t>Thạch Bàn A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C04CE7-85F8-4AFD-806A-B09FDA3518D6}"/>
              </a:ext>
            </a:extLst>
          </p:cNvPr>
          <p:cNvSpPr txBox="1"/>
          <p:nvPr/>
        </p:nvSpPr>
        <p:spPr>
          <a:xfrm>
            <a:off x="2543126" y="4470811"/>
            <a:ext cx="4932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Lụa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077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025FA4-B4ED-4653-A797-DAD00085F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107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346C67-33BE-47B8-B2AF-A20144DB8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639" y="3064962"/>
            <a:ext cx="2018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36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1" lang="en-US" altLang="en-US" sz="3600" b="1" u="sng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u="sng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1" lang="en-US" altLang="en-US" sz="36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C64D01F-A923-4B65-A4C6-0B206A2FA299}"/>
              </a:ext>
            </a:extLst>
          </p:cNvPr>
          <p:cNvCxnSpPr/>
          <p:nvPr/>
        </p:nvCxnSpPr>
        <p:spPr>
          <a:xfrm>
            <a:off x="5847907" y="3232298"/>
            <a:ext cx="0" cy="2509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4">
            <a:extLst>
              <a:ext uri="{FF2B5EF4-FFF2-40B4-BE49-F238E27FC236}">
                <a16:creationId xmlns="" xmlns:a16="http://schemas.microsoft.com/office/drawing/2014/main" id="{F79AD7E2-CEB0-4838-8E1C-BC71E31BA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69" y="3921089"/>
            <a:ext cx="541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1"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 </a:t>
            </a:r>
            <a:r>
              <a:rPr kumimoji="1"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1"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1"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:.....</a:t>
            </a:r>
            <a:r>
              <a:rPr kumimoji="1"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1"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A247819-7970-4315-84A8-A8625E2198BD}"/>
              </a:ext>
            </a:extLst>
          </p:cNvPr>
          <p:cNvSpPr txBox="1"/>
          <p:nvPr/>
        </p:nvSpPr>
        <p:spPr>
          <a:xfrm>
            <a:off x="1270600" y="1825383"/>
            <a:ext cx="349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AF1739-6EE7-4F9E-B6F0-72FF5D36AEB8}"/>
              </a:ext>
            </a:extLst>
          </p:cNvPr>
          <p:cNvSpPr txBox="1"/>
          <p:nvPr/>
        </p:nvSpPr>
        <p:spPr>
          <a:xfrm>
            <a:off x="4240627" y="1825383"/>
            <a:ext cx="4074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9A87D6-6EED-49F9-8F04-13D68D862821}"/>
              </a:ext>
            </a:extLst>
          </p:cNvPr>
          <p:cNvSpPr txBox="1"/>
          <p:nvPr/>
        </p:nvSpPr>
        <p:spPr>
          <a:xfrm>
            <a:off x="8203041" y="1825382"/>
            <a:ext cx="360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A2EEE0-BEA8-4BA6-B2CC-FD7F74F043BD}"/>
              </a:ext>
            </a:extLst>
          </p:cNvPr>
          <p:cNvSpPr txBox="1"/>
          <p:nvPr/>
        </p:nvSpPr>
        <p:spPr>
          <a:xfrm>
            <a:off x="588369" y="2315160"/>
            <a:ext cx="360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38A6521-3280-4D0E-AF70-A15C2A401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322" y="3082105"/>
            <a:ext cx="1713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="" xmlns:a16="http://schemas.microsoft.com/office/drawing/2014/main" id="{08893F30-CDFA-423A-9873-66E99FD5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753" y="3797904"/>
            <a:ext cx="74676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24 : 3 = 8 (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0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036" name="Group 244"/>
          <p:cNvGraphicFramePr>
            <a:graphicFrameLocks noGrp="1"/>
          </p:cNvGraphicFramePr>
          <p:nvPr>
            <p:ph type="tbl" idx="1"/>
          </p:nvPr>
        </p:nvGraphicFramePr>
        <p:xfrm>
          <a:off x="203200" y="1600200"/>
          <a:ext cx="11683999" cy="3429000"/>
        </p:xfrm>
        <a:graphic>
          <a:graphicData uri="http://schemas.openxmlformats.org/drawingml/2006/table">
            <a:tbl>
              <a:tblPr/>
              <a:tblGrid>
                <a:gridCol w="3149600"/>
                <a:gridCol w="1219200"/>
                <a:gridCol w="1117600"/>
                <a:gridCol w="1117600"/>
                <a:gridCol w="1016000"/>
                <a:gridCol w="931333"/>
                <a:gridCol w="1043517"/>
                <a:gridCol w="1045633"/>
                <a:gridCol w="1043516"/>
              </a:tblGrid>
              <a:tr h="1409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.VnArial" pitchFamily="34" charset="0"/>
                        </a:rPr>
                        <a:t>Sè bÞ chia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12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21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27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30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15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24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5AF"/>
                          </a:solidFill>
                          <a:effectLst/>
                          <a:latin typeface=".VnArial" pitchFamily="34" charset="0"/>
                        </a:rPr>
                        <a:t>18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.VnArial" pitchFamily="34" charset="0"/>
                        </a:rPr>
                        <a:t>Sè chia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99"/>
                          </a:solidFill>
                          <a:effectLst/>
                          <a:latin typeface=".VnArial" pitchFamily="34" charset="0"/>
                        </a:rPr>
                        <a:t>3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.VnArial" pitchFamily="34" charset="0"/>
                        </a:rPr>
                        <a:t>Th­¬ng</a:t>
                      </a: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L="121920" marR="121920" anchor="ctr" horzOverflow="overflow">
                    <a:lnL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D2D5DA-A15E-44F2-910A-C746B32654FB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1071" name="Text Box 6"/>
          <p:cNvSpPr txBox="1">
            <a:spLocks noChangeArrowheads="1"/>
          </p:cNvSpPr>
          <p:nvPr/>
        </p:nvSpPr>
        <p:spPr bwMode="auto">
          <a:xfrm>
            <a:off x="508000" y="349250"/>
            <a:ext cx="14414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chemeClr val="accent2"/>
                </a:solidFill>
                <a:latin typeface=".VnArial" pitchFamily="34" charset="0"/>
              </a:rPr>
              <a:t>Bµi 3:</a:t>
            </a:r>
          </a:p>
        </p:txBody>
      </p:sp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8331200" y="152400"/>
          <a:ext cx="2235200" cy="1035050"/>
        </p:xfrm>
        <a:graphic>
          <a:graphicData uri="http://schemas.openxmlformats.org/presentationml/2006/ole">
            <p:oleObj spid="_x0000_s14338" name="Clip" r:id="rId3" imgW="4583880" imgH="2828880" progId="">
              <p:embed/>
            </p:oleObj>
          </a:graphicData>
        </a:graphic>
      </p:graphicFrame>
      <p:sp>
        <p:nvSpPr>
          <p:cNvPr id="1072" name="Text Box 8"/>
          <p:cNvSpPr txBox="1">
            <a:spLocks noChangeArrowheads="1"/>
          </p:cNvSpPr>
          <p:nvPr/>
        </p:nvSpPr>
        <p:spPr bwMode="auto">
          <a:xfrm>
            <a:off x="2438400" y="381000"/>
            <a:ext cx="1524000" cy="598488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2"/>
                </a:solidFill>
                <a:latin typeface=".VnArial" pitchFamily="34" charset="0"/>
              </a:rPr>
              <a:t>Sè ?</a:t>
            </a:r>
          </a:p>
        </p:txBody>
      </p:sp>
      <p:sp>
        <p:nvSpPr>
          <p:cNvPr id="33954" name="Text Box 162"/>
          <p:cNvSpPr txBox="1">
            <a:spLocks noChangeArrowheads="1"/>
          </p:cNvSpPr>
          <p:nvPr/>
        </p:nvSpPr>
        <p:spPr bwMode="auto">
          <a:xfrm>
            <a:off x="8959851" y="4141788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5</a:t>
            </a:r>
            <a:endParaRPr lang="en-US" sz="40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33956" name="Text Box 164"/>
          <p:cNvSpPr txBox="1">
            <a:spLocks noChangeArrowheads="1"/>
          </p:cNvSpPr>
          <p:nvPr/>
        </p:nvSpPr>
        <p:spPr bwMode="auto">
          <a:xfrm>
            <a:off x="11036300" y="4168776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33957" name="Text Box 165"/>
          <p:cNvSpPr txBox="1">
            <a:spLocks noChangeArrowheads="1"/>
          </p:cNvSpPr>
          <p:nvPr/>
        </p:nvSpPr>
        <p:spPr bwMode="auto">
          <a:xfrm>
            <a:off x="3581400" y="4175126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33958" name="Text Box 166"/>
          <p:cNvSpPr txBox="1">
            <a:spLocks noChangeArrowheads="1"/>
          </p:cNvSpPr>
          <p:nvPr/>
        </p:nvSpPr>
        <p:spPr bwMode="auto">
          <a:xfrm>
            <a:off x="4838700" y="4189414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7</a:t>
            </a:r>
          </a:p>
        </p:txBody>
      </p:sp>
      <p:sp>
        <p:nvSpPr>
          <p:cNvPr id="33959" name="Text Box 167"/>
          <p:cNvSpPr txBox="1">
            <a:spLocks noChangeArrowheads="1"/>
          </p:cNvSpPr>
          <p:nvPr/>
        </p:nvSpPr>
        <p:spPr bwMode="auto">
          <a:xfrm>
            <a:off x="6807200" y="4168776"/>
            <a:ext cx="697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33960" name="Text Box 168"/>
          <p:cNvSpPr txBox="1">
            <a:spLocks noChangeArrowheads="1"/>
          </p:cNvSpPr>
          <p:nvPr/>
        </p:nvSpPr>
        <p:spPr bwMode="auto">
          <a:xfrm>
            <a:off x="5930900" y="4184651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9</a:t>
            </a:r>
          </a:p>
        </p:txBody>
      </p:sp>
      <p:sp>
        <p:nvSpPr>
          <p:cNvPr id="33961" name="Text Box 169"/>
          <p:cNvSpPr txBox="1">
            <a:spLocks noChangeArrowheads="1"/>
          </p:cNvSpPr>
          <p:nvPr/>
        </p:nvSpPr>
        <p:spPr bwMode="auto">
          <a:xfrm>
            <a:off x="9994900" y="4156075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34037" name="Text Box 245"/>
          <p:cNvSpPr txBox="1">
            <a:spLocks noChangeArrowheads="1"/>
          </p:cNvSpPr>
          <p:nvPr/>
        </p:nvSpPr>
        <p:spPr bwMode="auto">
          <a:xfrm>
            <a:off x="7943851" y="4160838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54" grpId="0"/>
      <p:bldP spid="33956" grpId="0"/>
      <p:bldP spid="33957" grpId="0"/>
      <p:bldP spid="33958" grpId="0"/>
      <p:bldP spid="33960" grpId="0"/>
      <p:bldP spid="33961" grpId="0"/>
      <p:bldP spid="340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1A6971B-3B11-4D84-A5FB-10B10E81C9D7}"/>
              </a:ext>
            </a:extLst>
          </p:cNvPr>
          <p:cNvSpPr/>
          <p:nvPr/>
        </p:nvSpPr>
        <p:spPr>
          <a:xfrm>
            <a:off x="4280409" y="2032591"/>
            <a:ext cx="3930884" cy="107573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TRÒ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6C1D938-55F9-4E87-A377-C8808BE9B72B}"/>
              </a:ext>
            </a:extLst>
          </p:cNvPr>
          <p:cNvSpPr/>
          <p:nvPr/>
        </p:nvSpPr>
        <p:spPr>
          <a:xfrm>
            <a:off x="2651050" y="2769275"/>
            <a:ext cx="71896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ONG TÌM HOA</a:t>
            </a:r>
            <a:endParaRPr lang="en-US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301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304530A1-3EDB-4B5A-B5DC-DE920CC87E5E}"/>
              </a:ext>
            </a:extLst>
          </p:cNvPr>
          <p:cNvGrpSpPr>
            <a:grpSpLocks/>
          </p:cNvGrpSpPr>
          <p:nvPr/>
        </p:nvGrpSpPr>
        <p:grpSpPr bwMode="auto">
          <a:xfrm>
            <a:off x="128924" y="500858"/>
            <a:ext cx="1597025" cy="1423987"/>
            <a:chOff x="1056" y="736"/>
            <a:chExt cx="892" cy="800"/>
          </a:xfrm>
        </p:grpSpPr>
        <p:sp>
          <p:nvSpPr>
            <p:cNvPr id="17183" name="AutoShape 58">
              <a:extLst>
                <a:ext uri="{FF2B5EF4-FFF2-40B4-BE49-F238E27FC236}">
                  <a16:creationId xmlns="" xmlns:a16="http://schemas.microsoft.com/office/drawing/2014/main" id="{724AA6B9-9FD9-4C7A-833D-7523A62F41D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56" y="736"/>
              <a:ext cx="864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184" name="Picture 104">
              <a:extLst>
                <a:ext uri="{FF2B5EF4-FFF2-40B4-BE49-F238E27FC236}">
                  <a16:creationId xmlns="" xmlns:a16="http://schemas.microsoft.com/office/drawing/2014/main" id="{89080601-68F3-4CD8-809E-6F527FDDC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" y="738"/>
              <a:ext cx="860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85" name="Oval 105">
              <a:extLst>
                <a:ext uri="{FF2B5EF4-FFF2-40B4-BE49-F238E27FC236}">
                  <a16:creationId xmlns="" xmlns:a16="http://schemas.microsoft.com/office/drawing/2014/main" id="{F3B8AC27-C658-465D-B9D6-FA2565B5F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38"/>
              <a:ext cx="446" cy="44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86" name="Rectangle 106">
              <a:extLst>
                <a:ext uri="{FF2B5EF4-FFF2-40B4-BE49-F238E27FC236}">
                  <a16:creationId xmlns="" xmlns:a16="http://schemas.microsoft.com/office/drawing/2014/main" id="{8B46EFFD-D3A5-4691-9114-2D6828602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" y="971"/>
              <a:ext cx="620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: 3=</a:t>
              </a:r>
              <a:endPara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="" xmlns:a16="http://schemas.microsoft.com/office/drawing/2014/main" id="{1D45D189-CF89-4012-8D9F-D77BB45CA1F3}"/>
              </a:ext>
            </a:extLst>
          </p:cNvPr>
          <p:cNvGrpSpPr>
            <a:grpSpLocks/>
          </p:cNvGrpSpPr>
          <p:nvPr/>
        </p:nvGrpSpPr>
        <p:grpSpPr bwMode="auto">
          <a:xfrm>
            <a:off x="4043363" y="30164"/>
            <a:ext cx="1600200" cy="1398587"/>
            <a:chOff x="2448" y="79"/>
            <a:chExt cx="871" cy="785"/>
          </a:xfrm>
        </p:grpSpPr>
        <p:sp>
          <p:nvSpPr>
            <p:cNvPr id="17179" name="AutoShape 63">
              <a:extLst>
                <a:ext uri="{FF2B5EF4-FFF2-40B4-BE49-F238E27FC236}">
                  <a16:creationId xmlns="" xmlns:a16="http://schemas.microsoft.com/office/drawing/2014/main" id="{A046373A-779D-44A0-879B-777C6D84DC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48" y="79"/>
              <a:ext cx="849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180" name="Picture 100">
              <a:extLst>
                <a:ext uri="{FF2B5EF4-FFF2-40B4-BE49-F238E27FC236}">
                  <a16:creationId xmlns="" xmlns:a16="http://schemas.microsoft.com/office/drawing/2014/main" id="{A42886C7-BDE8-4BC6-BCFD-F87B9D285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" y="81"/>
              <a:ext cx="845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81" name="Oval 101">
              <a:extLst>
                <a:ext uri="{FF2B5EF4-FFF2-40B4-BE49-F238E27FC236}">
                  <a16:creationId xmlns="" xmlns:a16="http://schemas.microsoft.com/office/drawing/2014/main" id="{60995ACF-C7AE-4A73-B293-63D61F2BC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" y="278"/>
              <a:ext cx="438" cy="436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82" name="Rectangle 102">
              <a:extLst>
                <a:ext uri="{FF2B5EF4-FFF2-40B4-BE49-F238E27FC236}">
                  <a16:creationId xmlns="" xmlns:a16="http://schemas.microsoft.com/office/drawing/2014/main" id="{EC3A5088-C8B7-4565-AF9D-4BD74235D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2" y="320"/>
              <a:ext cx="867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15: 3= </a:t>
              </a:r>
              <a:endPara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="" xmlns:a16="http://schemas.microsoft.com/office/drawing/2014/main" id="{CFDED75A-95A8-4EC8-8A0F-2BC40999BEA5}"/>
              </a:ext>
            </a:extLst>
          </p:cNvPr>
          <p:cNvGrpSpPr>
            <a:grpSpLocks/>
          </p:cNvGrpSpPr>
          <p:nvPr/>
        </p:nvGrpSpPr>
        <p:grpSpPr bwMode="auto">
          <a:xfrm>
            <a:off x="426863" y="2648376"/>
            <a:ext cx="1724026" cy="1296987"/>
            <a:chOff x="50" y="1806"/>
            <a:chExt cx="1109" cy="786"/>
          </a:xfrm>
        </p:grpSpPr>
        <p:sp>
          <p:nvSpPr>
            <p:cNvPr id="17175" name="AutoShape 78">
              <a:extLst>
                <a:ext uri="{FF2B5EF4-FFF2-40B4-BE49-F238E27FC236}">
                  <a16:creationId xmlns="" xmlns:a16="http://schemas.microsoft.com/office/drawing/2014/main" id="{C533DDB2-FD1A-40AE-9D70-5EE390326BD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1" y="1807"/>
              <a:ext cx="849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176" name="Picture 96">
              <a:extLst>
                <a:ext uri="{FF2B5EF4-FFF2-40B4-BE49-F238E27FC236}">
                  <a16:creationId xmlns="" xmlns:a16="http://schemas.microsoft.com/office/drawing/2014/main" id="{36A8B133-9EDA-4ECF-B481-869C8F170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1806"/>
              <a:ext cx="845" cy="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77" name="Oval 97">
              <a:extLst>
                <a:ext uri="{FF2B5EF4-FFF2-40B4-BE49-F238E27FC236}">
                  <a16:creationId xmlns="" xmlns:a16="http://schemas.microsoft.com/office/drawing/2014/main" id="{6F82C80F-B7A2-41F2-97CD-DD49E7A0A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" y="2006"/>
              <a:ext cx="438" cy="436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78" name="Rectangle 98">
              <a:extLst>
                <a:ext uri="{FF2B5EF4-FFF2-40B4-BE49-F238E27FC236}">
                  <a16:creationId xmlns="" xmlns:a16="http://schemas.microsoft.com/office/drawing/2014/main" id="{BCD70DF1-C984-4D72-8188-B0CEA957A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" y="2030"/>
              <a:ext cx="78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18: 3=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="" xmlns:a16="http://schemas.microsoft.com/office/drawing/2014/main" id="{90332808-8CDE-4D30-B02A-419D8981E502}"/>
              </a:ext>
            </a:extLst>
          </p:cNvPr>
          <p:cNvGrpSpPr>
            <a:grpSpLocks/>
          </p:cNvGrpSpPr>
          <p:nvPr/>
        </p:nvGrpSpPr>
        <p:grpSpPr bwMode="auto">
          <a:xfrm>
            <a:off x="9639300" y="4765607"/>
            <a:ext cx="1546225" cy="1330325"/>
            <a:chOff x="3072" y="2304"/>
            <a:chExt cx="994" cy="838"/>
          </a:xfrm>
        </p:grpSpPr>
        <p:sp>
          <p:nvSpPr>
            <p:cNvPr id="17171" name="AutoShape 83">
              <a:extLst>
                <a:ext uri="{FF2B5EF4-FFF2-40B4-BE49-F238E27FC236}">
                  <a16:creationId xmlns="" xmlns:a16="http://schemas.microsoft.com/office/drawing/2014/main" id="{8266F93D-1284-43F3-9F9E-95CA62967E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172" name="Picture 92">
              <a:extLst>
                <a:ext uri="{FF2B5EF4-FFF2-40B4-BE49-F238E27FC236}">
                  <a16:creationId xmlns="" xmlns:a16="http://schemas.microsoft.com/office/drawing/2014/main" id="{C76075B2-3FA8-4A6A-A034-9357995FC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73" name="Oval 93">
              <a:extLst>
                <a:ext uri="{FF2B5EF4-FFF2-40B4-BE49-F238E27FC236}">
                  <a16:creationId xmlns="" xmlns:a16="http://schemas.microsoft.com/office/drawing/2014/main" id="{428658A9-E207-4F08-BB51-8A6F3D079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74" name="Rectangle 94">
              <a:extLst>
                <a:ext uri="{FF2B5EF4-FFF2-40B4-BE49-F238E27FC236}">
                  <a16:creationId xmlns="" xmlns:a16="http://schemas.microsoft.com/office/drawing/2014/main" id="{58E04743-7744-4C63-A2B3-1E1731629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8" y="2543"/>
              <a:ext cx="79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27:3=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="" xmlns:a16="http://schemas.microsoft.com/office/drawing/2014/main" id="{88C61C61-53CE-481F-9BA5-AEA6A414D653}"/>
              </a:ext>
            </a:extLst>
          </p:cNvPr>
          <p:cNvGrpSpPr>
            <a:grpSpLocks/>
          </p:cNvGrpSpPr>
          <p:nvPr/>
        </p:nvGrpSpPr>
        <p:grpSpPr bwMode="auto">
          <a:xfrm>
            <a:off x="3951365" y="4782873"/>
            <a:ext cx="1638300" cy="1260475"/>
            <a:chOff x="1008" y="2820"/>
            <a:chExt cx="1054" cy="794"/>
          </a:xfrm>
        </p:grpSpPr>
        <p:sp>
          <p:nvSpPr>
            <p:cNvPr id="17167" name="AutoShape 88">
              <a:extLst>
                <a:ext uri="{FF2B5EF4-FFF2-40B4-BE49-F238E27FC236}">
                  <a16:creationId xmlns="" xmlns:a16="http://schemas.microsoft.com/office/drawing/2014/main" id="{22DB383C-6595-4626-9439-8C737524DE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2820"/>
              <a:ext cx="86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168" name="Picture 88">
              <a:extLst>
                <a:ext uri="{FF2B5EF4-FFF2-40B4-BE49-F238E27FC236}">
                  <a16:creationId xmlns="" xmlns:a16="http://schemas.microsoft.com/office/drawing/2014/main" id="{3D75B1D7-14D9-47BB-9E4B-222187779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2822"/>
              <a:ext cx="86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69" name="Oval 89">
              <a:extLst>
                <a:ext uri="{FF2B5EF4-FFF2-40B4-BE49-F238E27FC236}">
                  <a16:creationId xmlns="" xmlns:a16="http://schemas.microsoft.com/office/drawing/2014/main" id="{CE9493F4-2AC1-4234-96F5-98ECD2023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" y="3021"/>
              <a:ext cx="446" cy="441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70" name="Rectangle 90">
              <a:extLst>
                <a:ext uri="{FF2B5EF4-FFF2-40B4-BE49-F238E27FC236}">
                  <a16:creationId xmlns="" xmlns:a16="http://schemas.microsoft.com/office/drawing/2014/main" id="{DDEA6AEA-FE66-469D-AE80-0436B23A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3046"/>
              <a:ext cx="788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21: 3=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="" xmlns:a16="http://schemas.microsoft.com/office/drawing/2014/main" id="{E6137762-DEAF-419A-81C8-3B94F955BD60}"/>
              </a:ext>
            </a:extLst>
          </p:cNvPr>
          <p:cNvGrpSpPr>
            <a:grpSpLocks/>
          </p:cNvGrpSpPr>
          <p:nvPr/>
        </p:nvGrpSpPr>
        <p:grpSpPr bwMode="auto">
          <a:xfrm>
            <a:off x="4795838" y="1747839"/>
            <a:ext cx="762000" cy="1055687"/>
            <a:chOff x="5232" y="2256"/>
            <a:chExt cx="720" cy="665"/>
          </a:xfrm>
        </p:grpSpPr>
        <p:sp>
          <p:nvSpPr>
            <p:cNvPr id="17093" name="AutoShape 99">
              <a:extLst>
                <a:ext uri="{FF2B5EF4-FFF2-40B4-BE49-F238E27FC236}">
                  <a16:creationId xmlns="" xmlns:a16="http://schemas.microsoft.com/office/drawing/2014/main" id="{DA6C681B-7EDF-4D90-9812-9D1047F343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4" name="Freeform 14">
              <a:extLst>
                <a:ext uri="{FF2B5EF4-FFF2-40B4-BE49-F238E27FC236}">
                  <a16:creationId xmlns="" xmlns:a16="http://schemas.microsoft.com/office/drawing/2014/main" id="{FFD9A5AC-CC26-460A-B2C4-5A695C1D34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5" name="Freeform 15">
              <a:extLst>
                <a:ext uri="{FF2B5EF4-FFF2-40B4-BE49-F238E27FC236}">
                  <a16:creationId xmlns="" xmlns:a16="http://schemas.microsoft.com/office/drawing/2014/main" id="{83A7AA49-642C-4A88-AC06-9A688B4AD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6" name="Freeform 16">
              <a:extLst>
                <a:ext uri="{FF2B5EF4-FFF2-40B4-BE49-F238E27FC236}">
                  <a16:creationId xmlns="" xmlns:a16="http://schemas.microsoft.com/office/drawing/2014/main" id="{D2C5B64A-8CB1-420B-86ED-E7F5E33FD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7" name="Freeform 17">
              <a:extLst>
                <a:ext uri="{FF2B5EF4-FFF2-40B4-BE49-F238E27FC236}">
                  <a16:creationId xmlns="" xmlns:a16="http://schemas.microsoft.com/office/drawing/2014/main" id="{99CCFB35-021E-4228-A140-178A0AB4A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8" name="Freeform 18">
              <a:extLst>
                <a:ext uri="{FF2B5EF4-FFF2-40B4-BE49-F238E27FC236}">
                  <a16:creationId xmlns="" xmlns:a16="http://schemas.microsoft.com/office/drawing/2014/main" id="{74E47178-BA5C-4785-AD6E-03E6BA2ED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9" name="Freeform 19">
              <a:extLst>
                <a:ext uri="{FF2B5EF4-FFF2-40B4-BE49-F238E27FC236}">
                  <a16:creationId xmlns="" xmlns:a16="http://schemas.microsoft.com/office/drawing/2014/main" id="{52D0DC4D-A2C4-4933-9272-A50681B68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0" name="Freeform 20">
              <a:extLst>
                <a:ext uri="{FF2B5EF4-FFF2-40B4-BE49-F238E27FC236}">
                  <a16:creationId xmlns="" xmlns:a16="http://schemas.microsoft.com/office/drawing/2014/main" id="{595F5DBB-36EC-45B2-B375-78CF9A5AA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1" name="Freeform 21">
              <a:extLst>
                <a:ext uri="{FF2B5EF4-FFF2-40B4-BE49-F238E27FC236}">
                  <a16:creationId xmlns="" xmlns:a16="http://schemas.microsoft.com/office/drawing/2014/main" id="{E23AC10A-1C67-4B97-B760-970CAE8E5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2" name="Freeform 22">
              <a:extLst>
                <a:ext uri="{FF2B5EF4-FFF2-40B4-BE49-F238E27FC236}">
                  <a16:creationId xmlns="" xmlns:a16="http://schemas.microsoft.com/office/drawing/2014/main" id="{636BA589-5C81-4BBF-924D-5C1E0D9D3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3" name="Freeform 23">
              <a:extLst>
                <a:ext uri="{FF2B5EF4-FFF2-40B4-BE49-F238E27FC236}">
                  <a16:creationId xmlns="" xmlns:a16="http://schemas.microsoft.com/office/drawing/2014/main" id="{D1B3E5A9-B988-42FD-A0F1-C7E62827C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4" name="Freeform 24">
              <a:extLst>
                <a:ext uri="{FF2B5EF4-FFF2-40B4-BE49-F238E27FC236}">
                  <a16:creationId xmlns="" xmlns:a16="http://schemas.microsoft.com/office/drawing/2014/main" id="{6629F177-428B-4630-AB9F-34E5C83E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5" name="Freeform 25">
              <a:extLst>
                <a:ext uri="{FF2B5EF4-FFF2-40B4-BE49-F238E27FC236}">
                  <a16:creationId xmlns="" xmlns:a16="http://schemas.microsoft.com/office/drawing/2014/main" id="{C9E3F0D4-C879-496B-9D16-D2B729C33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6" name="Freeform 26">
              <a:extLst>
                <a:ext uri="{FF2B5EF4-FFF2-40B4-BE49-F238E27FC236}">
                  <a16:creationId xmlns="" xmlns:a16="http://schemas.microsoft.com/office/drawing/2014/main" id="{84E0AF76-976C-4E59-AD81-E1158F6CC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7" name="Freeform 27">
              <a:extLst>
                <a:ext uri="{FF2B5EF4-FFF2-40B4-BE49-F238E27FC236}">
                  <a16:creationId xmlns="" xmlns:a16="http://schemas.microsoft.com/office/drawing/2014/main" id="{A17D5D6D-CF9E-4074-8B21-CB77EEF2C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8" name="Freeform 28">
              <a:extLst>
                <a:ext uri="{FF2B5EF4-FFF2-40B4-BE49-F238E27FC236}">
                  <a16:creationId xmlns="" xmlns:a16="http://schemas.microsoft.com/office/drawing/2014/main" id="{D1DDCCA6-8E22-4906-90EC-124BA49A9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9" name="Freeform 29">
              <a:extLst>
                <a:ext uri="{FF2B5EF4-FFF2-40B4-BE49-F238E27FC236}">
                  <a16:creationId xmlns="" xmlns:a16="http://schemas.microsoft.com/office/drawing/2014/main" id="{A8AF6F45-5C06-40BD-ADB4-4D7AC0982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0" name="Freeform 30">
              <a:extLst>
                <a:ext uri="{FF2B5EF4-FFF2-40B4-BE49-F238E27FC236}">
                  <a16:creationId xmlns="" xmlns:a16="http://schemas.microsoft.com/office/drawing/2014/main" id="{A1AA278F-D556-4C90-9681-45398D818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1" name="Freeform 31">
              <a:extLst>
                <a:ext uri="{FF2B5EF4-FFF2-40B4-BE49-F238E27FC236}">
                  <a16:creationId xmlns="" xmlns:a16="http://schemas.microsoft.com/office/drawing/2014/main" id="{359749E5-34B7-4915-9E07-4020CA52B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2" name="Freeform 32">
              <a:extLst>
                <a:ext uri="{FF2B5EF4-FFF2-40B4-BE49-F238E27FC236}">
                  <a16:creationId xmlns="" xmlns:a16="http://schemas.microsoft.com/office/drawing/2014/main" id="{24E8FF24-326B-421D-BA6D-A13380D0F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3" name="Freeform 33">
              <a:extLst>
                <a:ext uri="{FF2B5EF4-FFF2-40B4-BE49-F238E27FC236}">
                  <a16:creationId xmlns="" xmlns:a16="http://schemas.microsoft.com/office/drawing/2014/main" id="{8E80CAEA-D09B-42BC-B0B6-BB41CB24A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4" name="Freeform 34">
              <a:extLst>
                <a:ext uri="{FF2B5EF4-FFF2-40B4-BE49-F238E27FC236}">
                  <a16:creationId xmlns="" xmlns:a16="http://schemas.microsoft.com/office/drawing/2014/main" id="{B1FD4F24-80A7-4F10-B29F-AE7E78D39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5" name="Freeform 35">
              <a:extLst>
                <a:ext uri="{FF2B5EF4-FFF2-40B4-BE49-F238E27FC236}">
                  <a16:creationId xmlns="" xmlns:a16="http://schemas.microsoft.com/office/drawing/2014/main" id="{2CE6B747-2538-47EE-A528-73B9E3A42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6" name="Freeform 36">
              <a:extLst>
                <a:ext uri="{FF2B5EF4-FFF2-40B4-BE49-F238E27FC236}">
                  <a16:creationId xmlns="" xmlns:a16="http://schemas.microsoft.com/office/drawing/2014/main" id="{93782454-F923-495C-8189-FA123C28A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7" name="Freeform 37">
              <a:extLst>
                <a:ext uri="{FF2B5EF4-FFF2-40B4-BE49-F238E27FC236}">
                  <a16:creationId xmlns="" xmlns:a16="http://schemas.microsoft.com/office/drawing/2014/main" id="{C6002EE8-15B0-4C28-BA9D-CBB07E819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8" name="Freeform 38">
              <a:extLst>
                <a:ext uri="{FF2B5EF4-FFF2-40B4-BE49-F238E27FC236}">
                  <a16:creationId xmlns="" xmlns:a16="http://schemas.microsoft.com/office/drawing/2014/main" id="{5CC982D1-FB06-49EA-97A8-3E732E2B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9" name="Freeform 39">
              <a:extLst>
                <a:ext uri="{FF2B5EF4-FFF2-40B4-BE49-F238E27FC236}">
                  <a16:creationId xmlns="" xmlns:a16="http://schemas.microsoft.com/office/drawing/2014/main" id="{07D5E604-211B-4B31-9199-62EB5D808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0" name="Freeform 40">
              <a:extLst>
                <a:ext uri="{FF2B5EF4-FFF2-40B4-BE49-F238E27FC236}">
                  <a16:creationId xmlns="" xmlns:a16="http://schemas.microsoft.com/office/drawing/2014/main" id="{28328793-562F-4015-85C5-C8B535539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1" name="Freeform 41">
              <a:extLst>
                <a:ext uri="{FF2B5EF4-FFF2-40B4-BE49-F238E27FC236}">
                  <a16:creationId xmlns="" xmlns:a16="http://schemas.microsoft.com/office/drawing/2014/main" id="{D11CA6FE-01E8-453D-BDD4-B6497C17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2" name="Freeform 42">
              <a:extLst>
                <a:ext uri="{FF2B5EF4-FFF2-40B4-BE49-F238E27FC236}">
                  <a16:creationId xmlns="" xmlns:a16="http://schemas.microsoft.com/office/drawing/2014/main" id="{44BE8689-61F3-4EDC-A3B2-D6D179A88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3" name="Freeform 43">
              <a:extLst>
                <a:ext uri="{FF2B5EF4-FFF2-40B4-BE49-F238E27FC236}">
                  <a16:creationId xmlns="" xmlns:a16="http://schemas.microsoft.com/office/drawing/2014/main" id="{710BA4A1-5A70-4816-9E48-B63E5CC84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4" name="Freeform 44">
              <a:extLst>
                <a:ext uri="{FF2B5EF4-FFF2-40B4-BE49-F238E27FC236}">
                  <a16:creationId xmlns="" xmlns:a16="http://schemas.microsoft.com/office/drawing/2014/main" id="{DEA9C14C-AB0B-426F-8426-66F01D53B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5" name="Freeform 45">
              <a:extLst>
                <a:ext uri="{FF2B5EF4-FFF2-40B4-BE49-F238E27FC236}">
                  <a16:creationId xmlns="" xmlns:a16="http://schemas.microsoft.com/office/drawing/2014/main" id="{06FFBA27-80CE-44F1-8A39-21CC8486A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6" name="Freeform 46">
              <a:extLst>
                <a:ext uri="{FF2B5EF4-FFF2-40B4-BE49-F238E27FC236}">
                  <a16:creationId xmlns="" xmlns:a16="http://schemas.microsoft.com/office/drawing/2014/main" id="{C8250042-57B9-4085-81DE-4210B78E1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7" name="Freeform 47">
              <a:extLst>
                <a:ext uri="{FF2B5EF4-FFF2-40B4-BE49-F238E27FC236}">
                  <a16:creationId xmlns="" xmlns:a16="http://schemas.microsoft.com/office/drawing/2014/main" id="{881C1B3C-2018-4EE3-BD26-E6C2BB66F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8" name="Freeform 48">
              <a:extLst>
                <a:ext uri="{FF2B5EF4-FFF2-40B4-BE49-F238E27FC236}">
                  <a16:creationId xmlns="" xmlns:a16="http://schemas.microsoft.com/office/drawing/2014/main" id="{3E68965C-2271-424E-9D08-38B2F7FB6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9" name="Freeform 49">
              <a:extLst>
                <a:ext uri="{FF2B5EF4-FFF2-40B4-BE49-F238E27FC236}">
                  <a16:creationId xmlns="" xmlns:a16="http://schemas.microsoft.com/office/drawing/2014/main" id="{93E23ED0-2EE6-4A28-A30D-83A350E9C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0" name="Freeform 50">
              <a:extLst>
                <a:ext uri="{FF2B5EF4-FFF2-40B4-BE49-F238E27FC236}">
                  <a16:creationId xmlns="" xmlns:a16="http://schemas.microsoft.com/office/drawing/2014/main" id="{3366214A-8719-4C72-BC2D-6FEF547E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1" name="Freeform 51">
              <a:extLst>
                <a:ext uri="{FF2B5EF4-FFF2-40B4-BE49-F238E27FC236}">
                  <a16:creationId xmlns="" xmlns:a16="http://schemas.microsoft.com/office/drawing/2014/main" id="{14CEE6AF-D10C-4DB9-815F-A5DDA9532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2" name="Freeform 52">
              <a:extLst>
                <a:ext uri="{FF2B5EF4-FFF2-40B4-BE49-F238E27FC236}">
                  <a16:creationId xmlns="" xmlns:a16="http://schemas.microsoft.com/office/drawing/2014/main" id="{08B561EA-0999-4D3C-9E8B-D52B4C438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3" name="Freeform 53">
              <a:extLst>
                <a:ext uri="{FF2B5EF4-FFF2-40B4-BE49-F238E27FC236}">
                  <a16:creationId xmlns="" xmlns:a16="http://schemas.microsoft.com/office/drawing/2014/main" id="{79AA158C-8B62-4998-94C1-4EF48FE76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4" name="Freeform 54">
              <a:extLst>
                <a:ext uri="{FF2B5EF4-FFF2-40B4-BE49-F238E27FC236}">
                  <a16:creationId xmlns="" xmlns:a16="http://schemas.microsoft.com/office/drawing/2014/main" id="{FE144140-BB3B-40C3-BBEA-F1B97783F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5" name="Freeform 55">
              <a:extLst>
                <a:ext uri="{FF2B5EF4-FFF2-40B4-BE49-F238E27FC236}">
                  <a16:creationId xmlns="" xmlns:a16="http://schemas.microsoft.com/office/drawing/2014/main" id="{6AFD074B-0417-428A-B25A-648FCB10A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6" name="Freeform 56">
              <a:extLst>
                <a:ext uri="{FF2B5EF4-FFF2-40B4-BE49-F238E27FC236}">
                  <a16:creationId xmlns="" xmlns:a16="http://schemas.microsoft.com/office/drawing/2014/main" id="{0B17B206-6386-4420-A135-7AA5E2E61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7" name="Freeform 57">
              <a:extLst>
                <a:ext uri="{FF2B5EF4-FFF2-40B4-BE49-F238E27FC236}">
                  <a16:creationId xmlns="" xmlns:a16="http://schemas.microsoft.com/office/drawing/2014/main" id="{4A68B963-037B-4194-AB34-E688D09AC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8" name="Freeform 58">
              <a:extLst>
                <a:ext uri="{FF2B5EF4-FFF2-40B4-BE49-F238E27FC236}">
                  <a16:creationId xmlns="" xmlns:a16="http://schemas.microsoft.com/office/drawing/2014/main" id="{361D8164-DCF0-4B32-A48D-2AA60FF3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9" name="Freeform 59">
              <a:extLst>
                <a:ext uri="{FF2B5EF4-FFF2-40B4-BE49-F238E27FC236}">
                  <a16:creationId xmlns="" xmlns:a16="http://schemas.microsoft.com/office/drawing/2014/main" id="{2A2C1161-7A7D-48BD-8A13-0B5118039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0" name="Freeform 60">
              <a:extLst>
                <a:ext uri="{FF2B5EF4-FFF2-40B4-BE49-F238E27FC236}">
                  <a16:creationId xmlns="" xmlns:a16="http://schemas.microsoft.com/office/drawing/2014/main" id="{8C8170D3-8A85-4C7C-A229-9C14C33E5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1" name="Freeform 61">
              <a:extLst>
                <a:ext uri="{FF2B5EF4-FFF2-40B4-BE49-F238E27FC236}">
                  <a16:creationId xmlns="" xmlns:a16="http://schemas.microsoft.com/office/drawing/2014/main" id="{2CE269E5-EA25-4B7C-AE80-A9D3C7744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2" name="Freeform 62">
              <a:extLst>
                <a:ext uri="{FF2B5EF4-FFF2-40B4-BE49-F238E27FC236}">
                  <a16:creationId xmlns="" xmlns:a16="http://schemas.microsoft.com/office/drawing/2014/main" id="{F9C58E6F-8B3D-43D1-99E6-DF53A92F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3" name="Freeform 63">
              <a:extLst>
                <a:ext uri="{FF2B5EF4-FFF2-40B4-BE49-F238E27FC236}">
                  <a16:creationId xmlns="" xmlns:a16="http://schemas.microsoft.com/office/drawing/2014/main" id="{58C72DB7-269F-48C8-8159-4EF69E91B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4" name="Freeform 64">
              <a:extLst>
                <a:ext uri="{FF2B5EF4-FFF2-40B4-BE49-F238E27FC236}">
                  <a16:creationId xmlns="" xmlns:a16="http://schemas.microsoft.com/office/drawing/2014/main" id="{AB260148-46AC-4DB8-BB7E-D7169DAC3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5" name="Freeform 65">
              <a:extLst>
                <a:ext uri="{FF2B5EF4-FFF2-40B4-BE49-F238E27FC236}">
                  <a16:creationId xmlns="" xmlns:a16="http://schemas.microsoft.com/office/drawing/2014/main" id="{3160C784-07AA-475F-8162-7431D8DE9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6" name="Freeform 66">
              <a:extLst>
                <a:ext uri="{FF2B5EF4-FFF2-40B4-BE49-F238E27FC236}">
                  <a16:creationId xmlns="" xmlns:a16="http://schemas.microsoft.com/office/drawing/2014/main" id="{65A242FD-AA9C-45B3-9C75-F9840A25F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7" name="Freeform 67">
              <a:extLst>
                <a:ext uri="{FF2B5EF4-FFF2-40B4-BE49-F238E27FC236}">
                  <a16:creationId xmlns="" xmlns:a16="http://schemas.microsoft.com/office/drawing/2014/main" id="{B2514310-EF85-4B02-9762-76CF824B7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8" name="Freeform 68">
              <a:extLst>
                <a:ext uri="{FF2B5EF4-FFF2-40B4-BE49-F238E27FC236}">
                  <a16:creationId xmlns="" xmlns:a16="http://schemas.microsoft.com/office/drawing/2014/main" id="{3582D51C-4CDF-4A41-AA91-CB3B20672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9" name="Freeform 69">
              <a:extLst>
                <a:ext uri="{FF2B5EF4-FFF2-40B4-BE49-F238E27FC236}">
                  <a16:creationId xmlns="" xmlns:a16="http://schemas.microsoft.com/office/drawing/2014/main" id="{30D847F2-39B0-47A5-845D-7E56212B7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0" name="Freeform 70">
              <a:extLst>
                <a:ext uri="{FF2B5EF4-FFF2-40B4-BE49-F238E27FC236}">
                  <a16:creationId xmlns="" xmlns:a16="http://schemas.microsoft.com/office/drawing/2014/main" id="{58DA09DD-F5FC-4F1A-86E3-B92BEB5AB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1" name="Freeform 71">
              <a:extLst>
                <a:ext uri="{FF2B5EF4-FFF2-40B4-BE49-F238E27FC236}">
                  <a16:creationId xmlns="" xmlns:a16="http://schemas.microsoft.com/office/drawing/2014/main" id="{401630E6-5E15-40F1-AABC-14D4758F1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2" name="Freeform 72">
              <a:extLst>
                <a:ext uri="{FF2B5EF4-FFF2-40B4-BE49-F238E27FC236}">
                  <a16:creationId xmlns="" xmlns:a16="http://schemas.microsoft.com/office/drawing/2014/main" id="{DBE8036D-F616-43BC-A163-479E5A745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3" name="Freeform 73">
              <a:extLst>
                <a:ext uri="{FF2B5EF4-FFF2-40B4-BE49-F238E27FC236}">
                  <a16:creationId xmlns="" xmlns:a16="http://schemas.microsoft.com/office/drawing/2014/main" id="{AB844A65-4A51-4310-9C27-B129F4875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4" name="Freeform 74">
              <a:extLst>
                <a:ext uri="{FF2B5EF4-FFF2-40B4-BE49-F238E27FC236}">
                  <a16:creationId xmlns="" xmlns:a16="http://schemas.microsoft.com/office/drawing/2014/main" id="{E52FC2F6-BE46-4D65-8545-8BDE91D8E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5" name="Freeform 75">
              <a:extLst>
                <a:ext uri="{FF2B5EF4-FFF2-40B4-BE49-F238E27FC236}">
                  <a16:creationId xmlns="" xmlns:a16="http://schemas.microsoft.com/office/drawing/2014/main" id="{25D498C0-64B1-4E91-BE23-45B7ED596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6" name="Freeform 76">
              <a:extLst>
                <a:ext uri="{FF2B5EF4-FFF2-40B4-BE49-F238E27FC236}">
                  <a16:creationId xmlns="" xmlns:a16="http://schemas.microsoft.com/office/drawing/2014/main" id="{96152E45-9B10-40A4-9850-8BBE106F3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7" name="Freeform 77">
              <a:extLst>
                <a:ext uri="{FF2B5EF4-FFF2-40B4-BE49-F238E27FC236}">
                  <a16:creationId xmlns="" xmlns:a16="http://schemas.microsoft.com/office/drawing/2014/main" id="{1DBBABFD-B67E-426F-BDA4-53200AE7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8" name="Freeform 78">
              <a:extLst>
                <a:ext uri="{FF2B5EF4-FFF2-40B4-BE49-F238E27FC236}">
                  <a16:creationId xmlns="" xmlns:a16="http://schemas.microsoft.com/office/drawing/2014/main" id="{02423E03-5FC5-4202-9D03-092780D91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9" name="Freeform 79">
              <a:extLst>
                <a:ext uri="{FF2B5EF4-FFF2-40B4-BE49-F238E27FC236}">
                  <a16:creationId xmlns="" xmlns:a16="http://schemas.microsoft.com/office/drawing/2014/main" id="{CB3A11D8-66CD-4CD2-A5F2-8E69340FC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60" name="Freeform 80">
              <a:extLst>
                <a:ext uri="{FF2B5EF4-FFF2-40B4-BE49-F238E27FC236}">
                  <a16:creationId xmlns="" xmlns:a16="http://schemas.microsoft.com/office/drawing/2014/main" id="{BBD0F1AF-A06B-4C11-AF8B-A941B9F46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61" name="Freeform 81">
              <a:extLst>
                <a:ext uri="{FF2B5EF4-FFF2-40B4-BE49-F238E27FC236}">
                  <a16:creationId xmlns="" xmlns:a16="http://schemas.microsoft.com/office/drawing/2014/main" id="{52EF354A-1152-4DB6-8258-EAB97471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62" name="Rectangle 82">
              <a:extLst>
                <a:ext uri="{FF2B5EF4-FFF2-40B4-BE49-F238E27FC236}">
                  <a16:creationId xmlns="" xmlns:a16="http://schemas.microsoft.com/office/drawing/2014/main" id="{A81A6EB4-11C2-47CF-AE21-60DED6804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640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63" name="Freeform 83">
              <a:extLst>
                <a:ext uri="{FF2B5EF4-FFF2-40B4-BE49-F238E27FC236}">
                  <a16:creationId xmlns="" xmlns:a16="http://schemas.microsoft.com/office/drawing/2014/main" id="{B670594B-9F16-4110-BCE4-868B0D7B3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64" name="Freeform 84">
              <a:extLst>
                <a:ext uri="{FF2B5EF4-FFF2-40B4-BE49-F238E27FC236}">
                  <a16:creationId xmlns="" xmlns:a16="http://schemas.microsoft.com/office/drawing/2014/main" id="{E3A1276A-AE2C-44B3-8ABC-1AF418F34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65" name="Rectangle 85">
              <a:extLst>
                <a:ext uri="{FF2B5EF4-FFF2-40B4-BE49-F238E27FC236}">
                  <a16:creationId xmlns="" xmlns:a16="http://schemas.microsoft.com/office/drawing/2014/main" id="{FABEA2F7-6893-4C8B-B43B-B163BD10B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42" name="WordArt 177">
              <a:extLst>
                <a:ext uri="{FF2B5EF4-FFF2-40B4-BE49-F238E27FC236}">
                  <a16:creationId xmlns="" xmlns:a16="http://schemas.microsoft.com/office/drawing/2014/main" id="{272D9ACC-7C3E-4E2D-B074-3C32013F94F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90" y="2579"/>
              <a:ext cx="336" cy="240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 </a:t>
              </a:r>
            </a:p>
          </p:txBody>
        </p:sp>
      </p:grpSp>
      <p:grpSp>
        <p:nvGrpSpPr>
          <p:cNvPr id="8" name="Group 107">
            <a:extLst>
              <a:ext uri="{FF2B5EF4-FFF2-40B4-BE49-F238E27FC236}">
                <a16:creationId xmlns="" xmlns:a16="http://schemas.microsoft.com/office/drawing/2014/main" id="{1FDF1E4A-61A1-41BA-A577-BFF2697653CE}"/>
              </a:ext>
            </a:extLst>
          </p:cNvPr>
          <p:cNvGrpSpPr>
            <a:grpSpLocks/>
          </p:cNvGrpSpPr>
          <p:nvPr/>
        </p:nvGrpSpPr>
        <p:grpSpPr bwMode="auto">
          <a:xfrm>
            <a:off x="6918098" y="5295900"/>
            <a:ext cx="1754188" cy="1260475"/>
            <a:chOff x="1008" y="2820"/>
            <a:chExt cx="1128" cy="794"/>
          </a:xfrm>
        </p:grpSpPr>
        <p:sp>
          <p:nvSpPr>
            <p:cNvPr id="17089" name="AutoShape 88">
              <a:extLst>
                <a:ext uri="{FF2B5EF4-FFF2-40B4-BE49-F238E27FC236}">
                  <a16:creationId xmlns="" xmlns:a16="http://schemas.microsoft.com/office/drawing/2014/main" id="{3FB87D0B-DB61-4954-A5A4-6FD91FAFAD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2820"/>
              <a:ext cx="86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090" name="Picture 109">
              <a:extLst>
                <a:ext uri="{FF2B5EF4-FFF2-40B4-BE49-F238E27FC236}">
                  <a16:creationId xmlns="" xmlns:a16="http://schemas.microsoft.com/office/drawing/2014/main" id="{6D005C28-5429-4265-BDD3-D7528795D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2822"/>
              <a:ext cx="86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91" name="Oval 110">
              <a:extLst>
                <a:ext uri="{FF2B5EF4-FFF2-40B4-BE49-F238E27FC236}">
                  <a16:creationId xmlns="" xmlns:a16="http://schemas.microsoft.com/office/drawing/2014/main" id="{8F583960-0996-456A-86E6-FDB0036D9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" y="3021"/>
              <a:ext cx="446" cy="441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92" name="Rectangle 111">
              <a:extLst>
                <a:ext uri="{FF2B5EF4-FFF2-40B4-BE49-F238E27FC236}">
                  <a16:creationId xmlns="" xmlns:a16="http://schemas.microsoft.com/office/drawing/2014/main" id="{6C4E2313-333D-4AED-B087-C070EDAD8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3046"/>
              <a:ext cx="86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 : 3=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112">
            <a:extLst>
              <a:ext uri="{FF2B5EF4-FFF2-40B4-BE49-F238E27FC236}">
                <a16:creationId xmlns="" xmlns:a16="http://schemas.microsoft.com/office/drawing/2014/main" id="{6BE75433-ACB8-44DD-9CAA-A39A080495C7}"/>
              </a:ext>
            </a:extLst>
          </p:cNvPr>
          <p:cNvGrpSpPr>
            <a:grpSpLocks/>
          </p:cNvGrpSpPr>
          <p:nvPr/>
        </p:nvGrpSpPr>
        <p:grpSpPr bwMode="auto">
          <a:xfrm>
            <a:off x="8746458" y="1022238"/>
            <a:ext cx="1776412" cy="1330325"/>
            <a:chOff x="3072" y="2304"/>
            <a:chExt cx="1142" cy="838"/>
          </a:xfrm>
        </p:grpSpPr>
        <p:sp>
          <p:nvSpPr>
            <p:cNvPr id="17085" name="AutoShape 83">
              <a:extLst>
                <a:ext uri="{FF2B5EF4-FFF2-40B4-BE49-F238E27FC236}">
                  <a16:creationId xmlns="" xmlns:a16="http://schemas.microsoft.com/office/drawing/2014/main" id="{CC42706A-5316-48AF-B341-339CFCDE5FC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086" name="Picture 114">
              <a:extLst>
                <a:ext uri="{FF2B5EF4-FFF2-40B4-BE49-F238E27FC236}">
                  <a16:creationId xmlns="" xmlns:a16="http://schemas.microsoft.com/office/drawing/2014/main" id="{E32EA2A6-799B-46BB-9767-B3FCFEB71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87" name="Oval 115">
              <a:extLst>
                <a:ext uri="{FF2B5EF4-FFF2-40B4-BE49-F238E27FC236}">
                  <a16:creationId xmlns="" xmlns:a16="http://schemas.microsoft.com/office/drawing/2014/main" id="{985D9EA4-861F-4D04-B4F0-47E01A24C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88" name="Rectangle 116">
              <a:extLst>
                <a:ext uri="{FF2B5EF4-FFF2-40B4-BE49-F238E27FC236}">
                  <a16:creationId xmlns="" xmlns:a16="http://schemas.microsoft.com/office/drawing/2014/main" id="{D3E7A527-A53E-472F-A40D-02A0545CD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543"/>
              <a:ext cx="861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: 3=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17">
            <a:extLst>
              <a:ext uri="{FF2B5EF4-FFF2-40B4-BE49-F238E27FC236}">
                <a16:creationId xmlns="" xmlns:a16="http://schemas.microsoft.com/office/drawing/2014/main" id="{6FC5AD87-A14F-4445-8368-40281FE611ED}"/>
              </a:ext>
            </a:extLst>
          </p:cNvPr>
          <p:cNvGrpSpPr>
            <a:grpSpLocks/>
          </p:cNvGrpSpPr>
          <p:nvPr/>
        </p:nvGrpSpPr>
        <p:grpSpPr bwMode="auto">
          <a:xfrm>
            <a:off x="904090" y="5007991"/>
            <a:ext cx="1638300" cy="1447800"/>
            <a:chOff x="1008" y="2820"/>
            <a:chExt cx="1054" cy="794"/>
          </a:xfrm>
        </p:grpSpPr>
        <p:sp>
          <p:nvSpPr>
            <p:cNvPr id="17081" name="AutoShape 88">
              <a:extLst>
                <a:ext uri="{FF2B5EF4-FFF2-40B4-BE49-F238E27FC236}">
                  <a16:creationId xmlns="" xmlns:a16="http://schemas.microsoft.com/office/drawing/2014/main" id="{0868CCE6-1081-4BA6-B254-F80D5620B00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08" y="2820"/>
              <a:ext cx="864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082" name="Picture 119">
              <a:extLst>
                <a:ext uri="{FF2B5EF4-FFF2-40B4-BE49-F238E27FC236}">
                  <a16:creationId xmlns="" xmlns:a16="http://schemas.microsoft.com/office/drawing/2014/main" id="{A2389DDC-56A2-4488-BA2E-5911BAF50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" y="2822"/>
              <a:ext cx="860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83" name="Oval 120">
              <a:extLst>
                <a:ext uri="{FF2B5EF4-FFF2-40B4-BE49-F238E27FC236}">
                  <a16:creationId xmlns="" xmlns:a16="http://schemas.microsoft.com/office/drawing/2014/main" id="{07E069AA-19F4-464D-93E7-AD023376A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" y="3021"/>
              <a:ext cx="446" cy="441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84" name="Rectangle 121">
              <a:extLst>
                <a:ext uri="{FF2B5EF4-FFF2-40B4-BE49-F238E27FC236}">
                  <a16:creationId xmlns="" xmlns:a16="http://schemas.microsoft.com/office/drawing/2014/main" id="{B75E2814-422A-473F-B53F-8C6DD11CE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3046"/>
              <a:ext cx="788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: 3 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22">
            <a:extLst>
              <a:ext uri="{FF2B5EF4-FFF2-40B4-BE49-F238E27FC236}">
                <a16:creationId xmlns="" xmlns:a16="http://schemas.microsoft.com/office/drawing/2014/main" id="{5396283E-80FC-4944-BED3-F08EB7D159EF}"/>
              </a:ext>
            </a:extLst>
          </p:cNvPr>
          <p:cNvGrpSpPr>
            <a:grpSpLocks/>
          </p:cNvGrpSpPr>
          <p:nvPr/>
        </p:nvGrpSpPr>
        <p:grpSpPr bwMode="auto">
          <a:xfrm>
            <a:off x="6988401" y="-120077"/>
            <a:ext cx="1431925" cy="1330325"/>
            <a:chOff x="3072" y="2304"/>
            <a:chExt cx="920" cy="838"/>
          </a:xfrm>
        </p:grpSpPr>
        <p:sp>
          <p:nvSpPr>
            <p:cNvPr id="17077" name="AutoShape 83">
              <a:extLst>
                <a:ext uri="{FF2B5EF4-FFF2-40B4-BE49-F238E27FC236}">
                  <a16:creationId xmlns="" xmlns:a16="http://schemas.microsoft.com/office/drawing/2014/main" id="{AD2AA3EC-8568-43B8-B3FB-BB8C76CA28B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078" name="Picture 124">
              <a:extLst>
                <a:ext uri="{FF2B5EF4-FFF2-40B4-BE49-F238E27FC236}">
                  <a16:creationId xmlns="" xmlns:a16="http://schemas.microsoft.com/office/drawing/2014/main" id="{A6EB98FE-F84F-48AD-963F-40CC609A5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79" name="Oval 125">
              <a:extLst>
                <a:ext uri="{FF2B5EF4-FFF2-40B4-BE49-F238E27FC236}">
                  <a16:creationId xmlns="" xmlns:a16="http://schemas.microsoft.com/office/drawing/2014/main" id="{585C83A8-975F-4D80-AADE-1B70F6D6E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80" name="Rectangle 126">
              <a:extLst>
                <a:ext uri="{FF2B5EF4-FFF2-40B4-BE49-F238E27FC236}">
                  <a16:creationId xmlns="" xmlns:a16="http://schemas.microsoft.com/office/drawing/2014/main" id="{CAA455A5-3422-4CC5-A03A-6EE7D44AC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543"/>
              <a:ext cx="63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6:3 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7">
            <a:extLst>
              <a:ext uri="{FF2B5EF4-FFF2-40B4-BE49-F238E27FC236}">
                <a16:creationId xmlns="" xmlns:a16="http://schemas.microsoft.com/office/drawing/2014/main" id="{720B35C8-9E26-4322-BD9B-5AFDED5B0D1A}"/>
              </a:ext>
            </a:extLst>
          </p:cNvPr>
          <p:cNvGrpSpPr>
            <a:grpSpLocks/>
          </p:cNvGrpSpPr>
          <p:nvPr/>
        </p:nvGrpSpPr>
        <p:grpSpPr bwMode="auto">
          <a:xfrm>
            <a:off x="9287713" y="2938726"/>
            <a:ext cx="1662112" cy="1330325"/>
            <a:chOff x="3072" y="2304"/>
            <a:chExt cx="1068" cy="838"/>
          </a:xfrm>
        </p:grpSpPr>
        <p:sp>
          <p:nvSpPr>
            <p:cNvPr id="17073" name="AutoShape 83">
              <a:extLst>
                <a:ext uri="{FF2B5EF4-FFF2-40B4-BE49-F238E27FC236}">
                  <a16:creationId xmlns="" xmlns:a16="http://schemas.microsoft.com/office/drawing/2014/main" id="{3E683C5C-CDE9-415C-BDBC-D44A778638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72" y="2304"/>
              <a:ext cx="91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074" name="Picture 129">
              <a:extLst>
                <a:ext uri="{FF2B5EF4-FFF2-40B4-BE49-F238E27FC236}">
                  <a16:creationId xmlns="" xmlns:a16="http://schemas.microsoft.com/office/drawing/2014/main" id="{42072DA5-8224-4F21-963A-0D246EC3E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" y="2306"/>
              <a:ext cx="90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75" name="Oval 130">
              <a:extLst>
                <a:ext uri="{FF2B5EF4-FFF2-40B4-BE49-F238E27FC236}">
                  <a16:creationId xmlns="" xmlns:a16="http://schemas.microsoft.com/office/drawing/2014/main" id="{19B5D6E0-576B-4D3A-9DF8-39DAE3155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" y="2516"/>
              <a:ext cx="471" cy="465"/>
            </a:xfrm>
            <a:prstGeom prst="ellipse">
              <a:avLst/>
            </a:pr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76" name="Rectangle 131">
              <a:extLst>
                <a:ext uri="{FF2B5EF4-FFF2-40B4-BE49-F238E27FC236}">
                  <a16:creationId xmlns="" xmlns:a16="http://schemas.microsoft.com/office/drawing/2014/main" id="{647F985E-5322-462D-8919-C3AFF598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543"/>
              <a:ext cx="787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EB3D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12: 3=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32">
            <a:extLst>
              <a:ext uri="{FF2B5EF4-FFF2-40B4-BE49-F238E27FC236}">
                <a16:creationId xmlns="" xmlns:a16="http://schemas.microsoft.com/office/drawing/2014/main" id="{5027DF7F-3873-4DA0-85CB-49AB9F221E7A}"/>
              </a:ext>
            </a:extLst>
          </p:cNvPr>
          <p:cNvGrpSpPr>
            <a:grpSpLocks/>
          </p:cNvGrpSpPr>
          <p:nvPr/>
        </p:nvGrpSpPr>
        <p:grpSpPr bwMode="auto">
          <a:xfrm>
            <a:off x="6186716" y="3454401"/>
            <a:ext cx="909411" cy="1128713"/>
            <a:chOff x="5150" y="2256"/>
            <a:chExt cx="802" cy="640"/>
          </a:xfrm>
        </p:grpSpPr>
        <p:sp>
          <p:nvSpPr>
            <p:cNvPr id="16999" name="AutoShape 99">
              <a:extLst>
                <a:ext uri="{FF2B5EF4-FFF2-40B4-BE49-F238E27FC236}">
                  <a16:creationId xmlns="" xmlns:a16="http://schemas.microsoft.com/office/drawing/2014/main" id="{EA6E8FAC-307F-4CF5-A6F8-AB392C21528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0" name="Freeform 134">
              <a:extLst>
                <a:ext uri="{FF2B5EF4-FFF2-40B4-BE49-F238E27FC236}">
                  <a16:creationId xmlns="" xmlns:a16="http://schemas.microsoft.com/office/drawing/2014/main" id="{DCA8A098-5906-4CD6-B85F-CB21EA2988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1" name="Freeform 135">
              <a:extLst>
                <a:ext uri="{FF2B5EF4-FFF2-40B4-BE49-F238E27FC236}">
                  <a16:creationId xmlns="" xmlns:a16="http://schemas.microsoft.com/office/drawing/2014/main" id="{3B4D78DA-B35F-446C-89A1-0B40E00D0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2" name="Freeform 136">
              <a:extLst>
                <a:ext uri="{FF2B5EF4-FFF2-40B4-BE49-F238E27FC236}">
                  <a16:creationId xmlns="" xmlns:a16="http://schemas.microsoft.com/office/drawing/2014/main" id="{E7AB54A8-E058-49E4-B8A7-21979A1C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3" name="Freeform 137">
              <a:extLst>
                <a:ext uri="{FF2B5EF4-FFF2-40B4-BE49-F238E27FC236}">
                  <a16:creationId xmlns="" xmlns:a16="http://schemas.microsoft.com/office/drawing/2014/main" id="{64F15B98-BD5E-4050-8DEA-87C451650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4" name="Freeform 138">
              <a:extLst>
                <a:ext uri="{FF2B5EF4-FFF2-40B4-BE49-F238E27FC236}">
                  <a16:creationId xmlns="" xmlns:a16="http://schemas.microsoft.com/office/drawing/2014/main" id="{CDAC923B-748C-4B6A-ACBF-3B5415192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5" name="Freeform 139">
              <a:extLst>
                <a:ext uri="{FF2B5EF4-FFF2-40B4-BE49-F238E27FC236}">
                  <a16:creationId xmlns="" xmlns:a16="http://schemas.microsoft.com/office/drawing/2014/main" id="{62B21342-4C99-461B-A1A2-C520070BA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6" name="Freeform 140">
              <a:extLst>
                <a:ext uri="{FF2B5EF4-FFF2-40B4-BE49-F238E27FC236}">
                  <a16:creationId xmlns="" xmlns:a16="http://schemas.microsoft.com/office/drawing/2014/main" id="{A69A00C7-336B-47A7-8681-B50AA9378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7" name="Freeform 141">
              <a:extLst>
                <a:ext uri="{FF2B5EF4-FFF2-40B4-BE49-F238E27FC236}">
                  <a16:creationId xmlns="" xmlns:a16="http://schemas.microsoft.com/office/drawing/2014/main" id="{7963B239-AD31-4E41-8737-3F98F88CC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8" name="Freeform 142">
              <a:extLst>
                <a:ext uri="{FF2B5EF4-FFF2-40B4-BE49-F238E27FC236}">
                  <a16:creationId xmlns="" xmlns:a16="http://schemas.microsoft.com/office/drawing/2014/main" id="{01471402-B6EC-4FA9-BFEB-0579977FF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9" name="Freeform 143">
              <a:extLst>
                <a:ext uri="{FF2B5EF4-FFF2-40B4-BE49-F238E27FC236}">
                  <a16:creationId xmlns="" xmlns:a16="http://schemas.microsoft.com/office/drawing/2014/main" id="{CB673B16-3983-4C9E-8C2A-11FE480C9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0" name="Freeform 144">
              <a:extLst>
                <a:ext uri="{FF2B5EF4-FFF2-40B4-BE49-F238E27FC236}">
                  <a16:creationId xmlns="" xmlns:a16="http://schemas.microsoft.com/office/drawing/2014/main" id="{BACB4594-4997-4E04-835A-F4CB4E681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1" name="Freeform 145">
              <a:extLst>
                <a:ext uri="{FF2B5EF4-FFF2-40B4-BE49-F238E27FC236}">
                  <a16:creationId xmlns="" xmlns:a16="http://schemas.microsoft.com/office/drawing/2014/main" id="{306708F2-450E-4E10-942C-16738F4E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2" name="Freeform 146">
              <a:extLst>
                <a:ext uri="{FF2B5EF4-FFF2-40B4-BE49-F238E27FC236}">
                  <a16:creationId xmlns="" xmlns:a16="http://schemas.microsoft.com/office/drawing/2014/main" id="{8AF01A15-165A-47DB-8A60-5F5DE6736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3" name="Freeform 147">
              <a:extLst>
                <a:ext uri="{FF2B5EF4-FFF2-40B4-BE49-F238E27FC236}">
                  <a16:creationId xmlns="" xmlns:a16="http://schemas.microsoft.com/office/drawing/2014/main" id="{90F3C044-D030-4806-B5F3-A9AF4F7D5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4" name="Freeform 148">
              <a:extLst>
                <a:ext uri="{FF2B5EF4-FFF2-40B4-BE49-F238E27FC236}">
                  <a16:creationId xmlns="" xmlns:a16="http://schemas.microsoft.com/office/drawing/2014/main" id="{08E3B830-FB5B-458A-BD02-4C5B9E832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5" name="Freeform 149">
              <a:extLst>
                <a:ext uri="{FF2B5EF4-FFF2-40B4-BE49-F238E27FC236}">
                  <a16:creationId xmlns="" xmlns:a16="http://schemas.microsoft.com/office/drawing/2014/main" id="{8B1E4A91-6C0D-4A90-ACC6-211F3CED6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6" name="Freeform 150">
              <a:extLst>
                <a:ext uri="{FF2B5EF4-FFF2-40B4-BE49-F238E27FC236}">
                  <a16:creationId xmlns="" xmlns:a16="http://schemas.microsoft.com/office/drawing/2014/main" id="{DB609AF5-35AC-4DE9-B715-3CDB74B6F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7" name="Freeform 151">
              <a:extLst>
                <a:ext uri="{FF2B5EF4-FFF2-40B4-BE49-F238E27FC236}">
                  <a16:creationId xmlns="" xmlns:a16="http://schemas.microsoft.com/office/drawing/2014/main" id="{1FC0D9C8-347B-446A-ADE2-3C6EEB1BC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8" name="Freeform 152">
              <a:extLst>
                <a:ext uri="{FF2B5EF4-FFF2-40B4-BE49-F238E27FC236}">
                  <a16:creationId xmlns="" xmlns:a16="http://schemas.microsoft.com/office/drawing/2014/main" id="{0977AB22-85CE-475A-B689-484B8AD5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9" name="Freeform 153">
              <a:extLst>
                <a:ext uri="{FF2B5EF4-FFF2-40B4-BE49-F238E27FC236}">
                  <a16:creationId xmlns="" xmlns:a16="http://schemas.microsoft.com/office/drawing/2014/main" id="{5927A784-580D-4F33-ACE8-8895FAC48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0" name="Freeform 154">
              <a:extLst>
                <a:ext uri="{FF2B5EF4-FFF2-40B4-BE49-F238E27FC236}">
                  <a16:creationId xmlns="" xmlns:a16="http://schemas.microsoft.com/office/drawing/2014/main" id="{414C4867-451C-4D82-84ED-835F52AC9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1" name="Freeform 155">
              <a:extLst>
                <a:ext uri="{FF2B5EF4-FFF2-40B4-BE49-F238E27FC236}">
                  <a16:creationId xmlns="" xmlns:a16="http://schemas.microsoft.com/office/drawing/2014/main" id="{B521C1B0-A83E-4432-9422-E78248DA6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2" name="Freeform 156">
              <a:extLst>
                <a:ext uri="{FF2B5EF4-FFF2-40B4-BE49-F238E27FC236}">
                  <a16:creationId xmlns="" xmlns:a16="http://schemas.microsoft.com/office/drawing/2014/main" id="{2ACA368A-30B4-4210-8EF7-CA9641602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3" name="Freeform 157">
              <a:extLst>
                <a:ext uri="{FF2B5EF4-FFF2-40B4-BE49-F238E27FC236}">
                  <a16:creationId xmlns="" xmlns:a16="http://schemas.microsoft.com/office/drawing/2014/main" id="{AC82287C-F25F-431D-AA55-2330AA92F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4" name="Freeform 158">
              <a:extLst>
                <a:ext uri="{FF2B5EF4-FFF2-40B4-BE49-F238E27FC236}">
                  <a16:creationId xmlns="" xmlns:a16="http://schemas.microsoft.com/office/drawing/2014/main" id="{ACEDF7F2-6EB5-4467-9304-141B48851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5" name="Freeform 159">
              <a:extLst>
                <a:ext uri="{FF2B5EF4-FFF2-40B4-BE49-F238E27FC236}">
                  <a16:creationId xmlns="" xmlns:a16="http://schemas.microsoft.com/office/drawing/2014/main" id="{D7796146-5D77-463E-BE05-88152C789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6" name="Freeform 160">
              <a:extLst>
                <a:ext uri="{FF2B5EF4-FFF2-40B4-BE49-F238E27FC236}">
                  <a16:creationId xmlns="" xmlns:a16="http://schemas.microsoft.com/office/drawing/2014/main" id="{B6DB7F2C-D916-4949-A428-636489F8A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7" name="Freeform 161">
              <a:extLst>
                <a:ext uri="{FF2B5EF4-FFF2-40B4-BE49-F238E27FC236}">
                  <a16:creationId xmlns="" xmlns:a16="http://schemas.microsoft.com/office/drawing/2014/main" id="{AAFEF086-6152-4E33-A9FA-4D6BB2F59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8" name="Freeform 162">
              <a:extLst>
                <a:ext uri="{FF2B5EF4-FFF2-40B4-BE49-F238E27FC236}">
                  <a16:creationId xmlns="" xmlns:a16="http://schemas.microsoft.com/office/drawing/2014/main" id="{B2888831-33B8-428A-9EDF-B69CBF27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9" name="Freeform 163">
              <a:extLst>
                <a:ext uri="{FF2B5EF4-FFF2-40B4-BE49-F238E27FC236}">
                  <a16:creationId xmlns="" xmlns:a16="http://schemas.microsoft.com/office/drawing/2014/main" id="{9ECC4C7E-2303-4E52-9D3B-B6BFAE549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0" name="Freeform 164">
              <a:extLst>
                <a:ext uri="{FF2B5EF4-FFF2-40B4-BE49-F238E27FC236}">
                  <a16:creationId xmlns="" xmlns:a16="http://schemas.microsoft.com/office/drawing/2014/main" id="{A8365A47-C86A-41A3-9EF4-78921DCAA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1" name="Freeform 165">
              <a:extLst>
                <a:ext uri="{FF2B5EF4-FFF2-40B4-BE49-F238E27FC236}">
                  <a16:creationId xmlns="" xmlns:a16="http://schemas.microsoft.com/office/drawing/2014/main" id="{34E647DC-29C1-4070-AF93-D32BB69DF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2" name="Freeform 166">
              <a:extLst>
                <a:ext uri="{FF2B5EF4-FFF2-40B4-BE49-F238E27FC236}">
                  <a16:creationId xmlns="" xmlns:a16="http://schemas.microsoft.com/office/drawing/2014/main" id="{0BC1D350-B9D5-43B8-BB09-7A7322A70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3" name="Freeform 167">
              <a:extLst>
                <a:ext uri="{FF2B5EF4-FFF2-40B4-BE49-F238E27FC236}">
                  <a16:creationId xmlns="" xmlns:a16="http://schemas.microsoft.com/office/drawing/2014/main" id="{77795371-2001-47A2-8BA9-7D04DE6AD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4" name="Freeform 168">
              <a:extLst>
                <a:ext uri="{FF2B5EF4-FFF2-40B4-BE49-F238E27FC236}">
                  <a16:creationId xmlns="" xmlns:a16="http://schemas.microsoft.com/office/drawing/2014/main" id="{E0AEC375-1A55-459A-BA65-7FB87B9AA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5" name="Freeform 169">
              <a:extLst>
                <a:ext uri="{FF2B5EF4-FFF2-40B4-BE49-F238E27FC236}">
                  <a16:creationId xmlns="" xmlns:a16="http://schemas.microsoft.com/office/drawing/2014/main" id="{73684D56-5FE3-4F09-87B6-914BA4FC8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6" name="Freeform 170">
              <a:extLst>
                <a:ext uri="{FF2B5EF4-FFF2-40B4-BE49-F238E27FC236}">
                  <a16:creationId xmlns="" xmlns:a16="http://schemas.microsoft.com/office/drawing/2014/main" id="{366BABC1-3843-4DBB-A3A8-C9B42C99F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7" name="Freeform 171">
              <a:extLst>
                <a:ext uri="{FF2B5EF4-FFF2-40B4-BE49-F238E27FC236}">
                  <a16:creationId xmlns="" xmlns:a16="http://schemas.microsoft.com/office/drawing/2014/main" id="{B1DCFEF0-C052-44DA-B60F-4B5C647F1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8" name="Freeform 172">
              <a:extLst>
                <a:ext uri="{FF2B5EF4-FFF2-40B4-BE49-F238E27FC236}">
                  <a16:creationId xmlns="" xmlns:a16="http://schemas.microsoft.com/office/drawing/2014/main" id="{924EEB96-F1D2-48BB-83D6-3E252049D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9" name="Freeform 173">
              <a:extLst>
                <a:ext uri="{FF2B5EF4-FFF2-40B4-BE49-F238E27FC236}">
                  <a16:creationId xmlns="" xmlns:a16="http://schemas.microsoft.com/office/drawing/2014/main" id="{4366BCE7-5DA6-43E7-AE43-C0BD94DF7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0" name="Freeform 174">
              <a:extLst>
                <a:ext uri="{FF2B5EF4-FFF2-40B4-BE49-F238E27FC236}">
                  <a16:creationId xmlns="" xmlns:a16="http://schemas.microsoft.com/office/drawing/2014/main" id="{BCF0C283-76E3-436E-A91A-D3242EB54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1" name="Freeform 175">
              <a:extLst>
                <a:ext uri="{FF2B5EF4-FFF2-40B4-BE49-F238E27FC236}">
                  <a16:creationId xmlns="" xmlns:a16="http://schemas.microsoft.com/office/drawing/2014/main" id="{8488F922-EBC2-4485-975C-75ECB373D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2" name="Freeform 176">
              <a:extLst>
                <a:ext uri="{FF2B5EF4-FFF2-40B4-BE49-F238E27FC236}">
                  <a16:creationId xmlns="" xmlns:a16="http://schemas.microsoft.com/office/drawing/2014/main" id="{5441A3B8-9F68-41A6-937E-441A8EAA5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3" name="Freeform 177">
              <a:extLst>
                <a:ext uri="{FF2B5EF4-FFF2-40B4-BE49-F238E27FC236}">
                  <a16:creationId xmlns="" xmlns:a16="http://schemas.microsoft.com/office/drawing/2014/main" id="{B153F857-9BCD-481C-98F8-2BF91FD9A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4" name="Freeform 178">
              <a:extLst>
                <a:ext uri="{FF2B5EF4-FFF2-40B4-BE49-F238E27FC236}">
                  <a16:creationId xmlns="" xmlns:a16="http://schemas.microsoft.com/office/drawing/2014/main" id="{7FF6A774-1E02-4B6E-8E86-A1632E7BA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5" name="Freeform 179">
              <a:extLst>
                <a:ext uri="{FF2B5EF4-FFF2-40B4-BE49-F238E27FC236}">
                  <a16:creationId xmlns="" xmlns:a16="http://schemas.microsoft.com/office/drawing/2014/main" id="{03703014-36F8-4D90-8160-1B5EE800F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6" name="Freeform 180">
              <a:extLst>
                <a:ext uri="{FF2B5EF4-FFF2-40B4-BE49-F238E27FC236}">
                  <a16:creationId xmlns="" xmlns:a16="http://schemas.microsoft.com/office/drawing/2014/main" id="{41C5DDF6-56BA-4240-8F11-380727F4D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7" name="Freeform 181">
              <a:extLst>
                <a:ext uri="{FF2B5EF4-FFF2-40B4-BE49-F238E27FC236}">
                  <a16:creationId xmlns="" xmlns:a16="http://schemas.microsoft.com/office/drawing/2014/main" id="{3A402E44-9290-498D-8255-E8C376D1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8" name="Freeform 182">
              <a:extLst>
                <a:ext uri="{FF2B5EF4-FFF2-40B4-BE49-F238E27FC236}">
                  <a16:creationId xmlns="" xmlns:a16="http://schemas.microsoft.com/office/drawing/2014/main" id="{868D9104-A84B-4454-9E36-851C178CC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9" name="Freeform 183">
              <a:extLst>
                <a:ext uri="{FF2B5EF4-FFF2-40B4-BE49-F238E27FC236}">
                  <a16:creationId xmlns="" xmlns:a16="http://schemas.microsoft.com/office/drawing/2014/main" id="{11C2F755-6871-408A-8364-546CC00FF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0" name="Freeform 184">
              <a:extLst>
                <a:ext uri="{FF2B5EF4-FFF2-40B4-BE49-F238E27FC236}">
                  <a16:creationId xmlns="" xmlns:a16="http://schemas.microsoft.com/office/drawing/2014/main" id="{5609F0C5-ACD0-4E37-A4AE-FC28AF148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1" name="Freeform 185">
              <a:extLst>
                <a:ext uri="{FF2B5EF4-FFF2-40B4-BE49-F238E27FC236}">
                  <a16:creationId xmlns="" xmlns:a16="http://schemas.microsoft.com/office/drawing/2014/main" id="{BC9216F3-747A-4FEE-AE3F-2D46A5A7C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2" name="Freeform 186">
              <a:extLst>
                <a:ext uri="{FF2B5EF4-FFF2-40B4-BE49-F238E27FC236}">
                  <a16:creationId xmlns="" xmlns:a16="http://schemas.microsoft.com/office/drawing/2014/main" id="{DED1E769-5425-4243-B90D-97CECD62E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3" name="Freeform 187">
              <a:extLst>
                <a:ext uri="{FF2B5EF4-FFF2-40B4-BE49-F238E27FC236}">
                  <a16:creationId xmlns="" xmlns:a16="http://schemas.microsoft.com/office/drawing/2014/main" id="{53666906-0C70-482A-9ABA-217B95271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4" name="Freeform 188">
              <a:extLst>
                <a:ext uri="{FF2B5EF4-FFF2-40B4-BE49-F238E27FC236}">
                  <a16:creationId xmlns="" xmlns:a16="http://schemas.microsoft.com/office/drawing/2014/main" id="{1F6BA6B9-4896-444F-98A5-3CDCD00C1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5" name="Freeform 189">
              <a:extLst>
                <a:ext uri="{FF2B5EF4-FFF2-40B4-BE49-F238E27FC236}">
                  <a16:creationId xmlns="" xmlns:a16="http://schemas.microsoft.com/office/drawing/2014/main" id="{8AE40EB9-ED6B-4289-89D2-94DE1D934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6" name="Freeform 190">
              <a:extLst>
                <a:ext uri="{FF2B5EF4-FFF2-40B4-BE49-F238E27FC236}">
                  <a16:creationId xmlns="" xmlns:a16="http://schemas.microsoft.com/office/drawing/2014/main" id="{75F5DFB4-219A-4626-A062-2E27043C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7" name="Freeform 191">
              <a:extLst>
                <a:ext uri="{FF2B5EF4-FFF2-40B4-BE49-F238E27FC236}">
                  <a16:creationId xmlns="" xmlns:a16="http://schemas.microsoft.com/office/drawing/2014/main" id="{2399205F-2EE5-4532-BD04-359F23CA5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8" name="Freeform 192">
              <a:extLst>
                <a:ext uri="{FF2B5EF4-FFF2-40B4-BE49-F238E27FC236}">
                  <a16:creationId xmlns="" xmlns:a16="http://schemas.microsoft.com/office/drawing/2014/main" id="{D7B32C23-0C97-4662-8020-C44259880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9" name="Freeform 193">
              <a:extLst>
                <a:ext uri="{FF2B5EF4-FFF2-40B4-BE49-F238E27FC236}">
                  <a16:creationId xmlns="" xmlns:a16="http://schemas.microsoft.com/office/drawing/2014/main" id="{C0AD8685-9C07-4D6C-9C5D-CB7C4B4F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0" name="Freeform 194">
              <a:extLst>
                <a:ext uri="{FF2B5EF4-FFF2-40B4-BE49-F238E27FC236}">
                  <a16:creationId xmlns="" xmlns:a16="http://schemas.microsoft.com/office/drawing/2014/main" id="{7EDA9F5E-4B2C-4C62-9E02-CA12A5303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1" name="Freeform 195">
              <a:extLst>
                <a:ext uri="{FF2B5EF4-FFF2-40B4-BE49-F238E27FC236}">
                  <a16:creationId xmlns="" xmlns:a16="http://schemas.microsoft.com/office/drawing/2014/main" id="{3596F816-71B3-484E-B126-D6EF8FF7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2" name="Freeform 196">
              <a:extLst>
                <a:ext uri="{FF2B5EF4-FFF2-40B4-BE49-F238E27FC236}">
                  <a16:creationId xmlns="" xmlns:a16="http://schemas.microsoft.com/office/drawing/2014/main" id="{BF6D3721-41F6-4582-9D94-8B41CA89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3" name="Freeform 197">
              <a:extLst>
                <a:ext uri="{FF2B5EF4-FFF2-40B4-BE49-F238E27FC236}">
                  <a16:creationId xmlns="" xmlns:a16="http://schemas.microsoft.com/office/drawing/2014/main" id="{AA0C31D1-22B9-443B-AD97-CF26F31A4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4" name="Freeform 198">
              <a:extLst>
                <a:ext uri="{FF2B5EF4-FFF2-40B4-BE49-F238E27FC236}">
                  <a16:creationId xmlns="" xmlns:a16="http://schemas.microsoft.com/office/drawing/2014/main" id="{A74B035C-4B27-4C73-B26C-152E82CA3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5" name="Freeform 199">
              <a:extLst>
                <a:ext uri="{FF2B5EF4-FFF2-40B4-BE49-F238E27FC236}">
                  <a16:creationId xmlns="" xmlns:a16="http://schemas.microsoft.com/office/drawing/2014/main" id="{E74F676E-65EE-499C-B75D-A273F6B21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6" name="Freeform 200">
              <a:extLst>
                <a:ext uri="{FF2B5EF4-FFF2-40B4-BE49-F238E27FC236}">
                  <a16:creationId xmlns="" xmlns:a16="http://schemas.microsoft.com/office/drawing/2014/main" id="{BD3E4231-CE74-412F-9E82-C77531186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67" name="Freeform 201">
              <a:extLst>
                <a:ext uri="{FF2B5EF4-FFF2-40B4-BE49-F238E27FC236}">
                  <a16:creationId xmlns="" xmlns:a16="http://schemas.microsoft.com/office/drawing/2014/main" id="{F78236CD-38E2-4238-9B91-A81E1D3E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68" name="Rectangle 202">
              <a:extLst>
                <a:ext uri="{FF2B5EF4-FFF2-40B4-BE49-F238E27FC236}">
                  <a16:creationId xmlns="" xmlns:a16="http://schemas.microsoft.com/office/drawing/2014/main" id="{B19065F2-98BD-49E1-8A3F-60AFC6F74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69" name="Freeform 203">
              <a:extLst>
                <a:ext uri="{FF2B5EF4-FFF2-40B4-BE49-F238E27FC236}">
                  <a16:creationId xmlns="" xmlns:a16="http://schemas.microsoft.com/office/drawing/2014/main" id="{C53C8A5A-5452-45D3-8F7C-BE5B8D7FD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70" name="Freeform 204">
              <a:extLst>
                <a:ext uri="{FF2B5EF4-FFF2-40B4-BE49-F238E27FC236}">
                  <a16:creationId xmlns="" xmlns:a16="http://schemas.microsoft.com/office/drawing/2014/main" id="{7521FC85-00B3-46B6-B620-1BF46E8030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71" name="Rectangle 205">
              <a:extLst>
                <a:ext uri="{FF2B5EF4-FFF2-40B4-BE49-F238E27FC236}">
                  <a16:creationId xmlns="" xmlns:a16="http://schemas.microsoft.com/office/drawing/2014/main" id="{01B5A077-9635-4AD1-8505-6E86C9DDB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48" name="WordArt 177">
              <a:extLst>
                <a:ext uri="{FF2B5EF4-FFF2-40B4-BE49-F238E27FC236}">
                  <a16:creationId xmlns="" xmlns:a16="http://schemas.microsoft.com/office/drawing/2014/main" id="{DD66AFAA-A3C5-4A6F-8DE6-834DBA2FFA4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0" y="2563"/>
              <a:ext cx="482" cy="208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2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10  </a:t>
              </a:r>
            </a:p>
          </p:txBody>
        </p:sp>
      </p:grpSp>
      <p:grpSp>
        <p:nvGrpSpPr>
          <p:cNvPr id="14" name="Group 207">
            <a:extLst>
              <a:ext uri="{FF2B5EF4-FFF2-40B4-BE49-F238E27FC236}">
                <a16:creationId xmlns="" xmlns:a16="http://schemas.microsoft.com/office/drawing/2014/main" id="{74DFA663-BF8B-4E37-88BE-DE43C5CAC235}"/>
              </a:ext>
            </a:extLst>
          </p:cNvPr>
          <p:cNvGrpSpPr>
            <a:grpSpLocks/>
          </p:cNvGrpSpPr>
          <p:nvPr/>
        </p:nvGrpSpPr>
        <p:grpSpPr bwMode="auto">
          <a:xfrm>
            <a:off x="7510919" y="2430463"/>
            <a:ext cx="756782" cy="1003300"/>
            <a:chOff x="5237" y="2256"/>
            <a:chExt cx="787" cy="683"/>
          </a:xfrm>
        </p:grpSpPr>
        <p:sp>
          <p:nvSpPr>
            <p:cNvPr id="16925" name="AutoShape 99">
              <a:extLst>
                <a:ext uri="{FF2B5EF4-FFF2-40B4-BE49-F238E27FC236}">
                  <a16:creationId xmlns="" xmlns:a16="http://schemas.microsoft.com/office/drawing/2014/main" id="{AABDF45B-D8A9-4AA1-A862-FE1A3ECD679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304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6" name="Freeform 209">
              <a:extLst>
                <a:ext uri="{FF2B5EF4-FFF2-40B4-BE49-F238E27FC236}">
                  <a16:creationId xmlns="" xmlns:a16="http://schemas.microsoft.com/office/drawing/2014/main" id="{3FA8D095-5DF7-4F36-AE8A-592747AE42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7" name="Freeform 210">
              <a:extLst>
                <a:ext uri="{FF2B5EF4-FFF2-40B4-BE49-F238E27FC236}">
                  <a16:creationId xmlns="" xmlns:a16="http://schemas.microsoft.com/office/drawing/2014/main" id="{87936D5E-84F0-43DD-8E33-82A18CCD3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8" name="Freeform 211">
              <a:extLst>
                <a:ext uri="{FF2B5EF4-FFF2-40B4-BE49-F238E27FC236}">
                  <a16:creationId xmlns="" xmlns:a16="http://schemas.microsoft.com/office/drawing/2014/main" id="{E573B8B6-AD8C-4DFF-BBED-5E2737A8D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9" name="Freeform 212">
              <a:extLst>
                <a:ext uri="{FF2B5EF4-FFF2-40B4-BE49-F238E27FC236}">
                  <a16:creationId xmlns="" xmlns:a16="http://schemas.microsoft.com/office/drawing/2014/main" id="{0E6EE035-E697-4900-9627-CB04213E5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0" name="Freeform 213">
              <a:extLst>
                <a:ext uri="{FF2B5EF4-FFF2-40B4-BE49-F238E27FC236}">
                  <a16:creationId xmlns="" xmlns:a16="http://schemas.microsoft.com/office/drawing/2014/main" id="{C43E61D4-FCBC-48C2-BB1C-74AE7BD4F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1" name="Freeform 214">
              <a:extLst>
                <a:ext uri="{FF2B5EF4-FFF2-40B4-BE49-F238E27FC236}">
                  <a16:creationId xmlns="" xmlns:a16="http://schemas.microsoft.com/office/drawing/2014/main" id="{28CF438D-722C-4B42-8BEE-2576F15C6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2" name="Freeform 215">
              <a:extLst>
                <a:ext uri="{FF2B5EF4-FFF2-40B4-BE49-F238E27FC236}">
                  <a16:creationId xmlns="" xmlns:a16="http://schemas.microsoft.com/office/drawing/2014/main" id="{3FCCE4B6-5200-4C7D-A0F3-A609E3B5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3" name="Freeform 216">
              <a:extLst>
                <a:ext uri="{FF2B5EF4-FFF2-40B4-BE49-F238E27FC236}">
                  <a16:creationId xmlns="" xmlns:a16="http://schemas.microsoft.com/office/drawing/2014/main" id="{492B6EE8-E806-46F1-9AA6-087E2BAC3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4" name="Freeform 217">
              <a:extLst>
                <a:ext uri="{FF2B5EF4-FFF2-40B4-BE49-F238E27FC236}">
                  <a16:creationId xmlns="" xmlns:a16="http://schemas.microsoft.com/office/drawing/2014/main" id="{CE5D4999-C88B-4641-979C-212377EF1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5" name="Freeform 218">
              <a:extLst>
                <a:ext uri="{FF2B5EF4-FFF2-40B4-BE49-F238E27FC236}">
                  <a16:creationId xmlns="" xmlns:a16="http://schemas.microsoft.com/office/drawing/2014/main" id="{C900B493-16BE-46B6-8D5B-6B2D0F18D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6" name="Freeform 219">
              <a:extLst>
                <a:ext uri="{FF2B5EF4-FFF2-40B4-BE49-F238E27FC236}">
                  <a16:creationId xmlns="" xmlns:a16="http://schemas.microsoft.com/office/drawing/2014/main" id="{A0D0F30F-F1E4-4A42-927F-9373F15C6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7" name="Freeform 220">
              <a:extLst>
                <a:ext uri="{FF2B5EF4-FFF2-40B4-BE49-F238E27FC236}">
                  <a16:creationId xmlns="" xmlns:a16="http://schemas.microsoft.com/office/drawing/2014/main" id="{D74F4DAE-86BC-4417-A5BD-B7CF9DBF9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8" name="Freeform 221">
              <a:extLst>
                <a:ext uri="{FF2B5EF4-FFF2-40B4-BE49-F238E27FC236}">
                  <a16:creationId xmlns="" xmlns:a16="http://schemas.microsoft.com/office/drawing/2014/main" id="{B9837A8D-D641-42D4-8B35-A4B01B609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9" name="Freeform 222">
              <a:extLst>
                <a:ext uri="{FF2B5EF4-FFF2-40B4-BE49-F238E27FC236}">
                  <a16:creationId xmlns="" xmlns:a16="http://schemas.microsoft.com/office/drawing/2014/main" id="{1E4072B3-D087-411C-997F-90B67264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0" name="Freeform 223">
              <a:extLst>
                <a:ext uri="{FF2B5EF4-FFF2-40B4-BE49-F238E27FC236}">
                  <a16:creationId xmlns="" xmlns:a16="http://schemas.microsoft.com/office/drawing/2014/main" id="{830BFC50-BEE8-4868-AE2D-1053079C2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1" name="Freeform 224">
              <a:extLst>
                <a:ext uri="{FF2B5EF4-FFF2-40B4-BE49-F238E27FC236}">
                  <a16:creationId xmlns="" xmlns:a16="http://schemas.microsoft.com/office/drawing/2014/main" id="{2F372D4D-9E6F-4213-8E61-2412B326C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2" name="Freeform 225">
              <a:extLst>
                <a:ext uri="{FF2B5EF4-FFF2-40B4-BE49-F238E27FC236}">
                  <a16:creationId xmlns="" xmlns:a16="http://schemas.microsoft.com/office/drawing/2014/main" id="{042E2C84-1D4B-402C-9E20-5F0A32A0E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3" name="Freeform 226">
              <a:extLst>
                <a:ext uri="{FF2B5EF4-FFF2-40B4-BE49-F238E27FC236}">
                  <a16:creationId xmlns="" xmlns:a16="http://schemas.microsoft.com/office/drawing/2014/main" id="{062ECD83-49CB-4C9C-B8A1-CDBF56768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4" name="Freeform 227">
              <a:extLst>
                <a:ext uri="{FF2B5EF4-FFF2-40B4-BE49-F238E27FC236}">
                  <a16:creationId xmlns="" xmlns:a16="http://schemas.microsoft.com/office/drawing/2014/main" id="{F0C8AF65-8AEB-41D8-AF2C-99A4CE6FF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5" name="Freeform 228">
              <a:extLst>
                <a:ext uri="{FF2B5EF4-FFF2-40B4-BE49-F238E27FC236}">
                  <a16:creationId xmlns="" xmlns:a16="http://schemas.microsoft.com/office/drawing/2014/main" id="{8D1A708D-E147-4880-93D3-21517369E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6" name="Freeform 229">
              <a:extLst>
                <a:ext uri="{FF2B5EF4-FFF2-40B4-BE49-F238E27FC236}">
                  <a16:creationId xmlns="" xmlns:a16="http://schemas.microsoft.com/office/drawing/2014/main" id="{1C52F045-2E37-4061-ACC6-DDBFFFDD6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7" name="Freeform 230">
              <a:extLst>
                <a:ext uri="{FF2B5EF4-FFF2-40B4-BE49-F238E27FC236}">
                  <a16:creationId xmlns="" xmlns:a16="http://schemas.microsoft.com/office/drawing/2014/main" id="{3F1A112A-1BBE-4DAD-B414-C6731EA95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8" name="Freeform 231">
              <a:extLst>
                <a:ext uri="{FF2B5EF4-FFF2-40B4-BE49-F238E27FC236}">
                  <a16:creationId xmlns="" xmlns:a16="http://schemas.microsoft.com/office/drawing/2014/main" id="{92256636-AFAA-43BB-B570-6BF57C1E6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49" name="Freeform 232">
              <a:extLst>
                <a:ext uri="{FF2B5EF4-FFF2-40B4-BE49-F238E27FC236}">
                  <a16:creationId xmlns="" xmlns:a16="http://schemas.microsoft.com/office/drawing/2014/main" id="{7A9EB1E4-5863-4174-9A1D-06542334B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0" name="Freeform 233">
              <a:extLst>
                <a:ext uri="{FF2B5EF4-FFF2-40B4-BE49-F238E27FC236}">
                  <a16:creationId xmlns="" xmlns:a16="http://schemas.microsoft.com/office/drawing/2014/main" id="{ABC6DF69-50FF-4F9D-8FD1-6CEBEFFB2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1" name="Freeform 234">
              <a:extLst>
                <a:ext uri="{FF2B5EF4-FFF2-40B4-BE49-F238E27FC236}">
                  <a16:creationId xmlns="" xmlns:a16="http://schemas.microsoft.com/office/drawing/2014/main" id="{5BBEB202-CC46-4E13-922D-AF4A6C6CF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2" name="Freeform 235">
              <a:extLst>
                <a:ext uri="{FF2B5EF4-FFF2-40B4-BE49-F238E27FC236}">
                  <a16:creationId xmlns="" xmlns:a16="http://schemas.microsoft.com/office/drawing/2014/main" id="{25DE74A2-42B1-4391-AB2D-42AF7D1D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3" name="Freeform 236">
              <a:extLst>
                <a:ext uri="{FF2B5EF4-FFF2-40B4-BE49-F238E27FC236}">
                  <a16:creationId xmlns="" xmlns:a16="http://schemas.microsoft.com/office/drawing/2014/main" id="{7B3ED270-F3D7-499A-B4CF-A0EFA6856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4" name="Freeform 237">
              <a:extLst>
                <a:ext uri="{FF2B5EF4-FFF2-40B4-BE49-F238E27FC236}">
                  <a16:creationId xmlns="" xmlns:a16="http://schemas.microsoft.com/office/drawing/2014/main" id="{0B954EFF-7F20-4267-AAB8-068167B81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5" name="Freeform 238">
              <a:extLst>
                <a:ext uri="{FF2B5EF4-FFF2-40B4-BE49-F238E27FC236}">
                  <a16:creationId xmlns="" xmlns:a16="http://schemas.microsoft.com/office/drawing/2014/main" id="{419715FA-B1B2-406F-B528-C9E60631A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6" name="Freeform 239">
              <a:extLst>
                <a:ext uri="{FF2B5EF4-FFF2-40B4-BE49-F238E27FC236}">
                  <a16:creationId xmlns="" xmlns:a16="http://schemas.microsoft.com/office/drawing/2014/main" id="{BE7ECE23-80B9-45D1-A40F-C75DE8A30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7" name="Freeform 240">
              <a:extLst>
                <a:ext uri="{FF2B5EF4-FFF2-40B4-BE49-F238E27FC236}">
                  <a16:creationId xmlns="" xmlns:a16="http://schemas.microsoft.com/office/drawing/2014/main" id="{BFF9C538-E3AF-4991-86F0-983E2A8C3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8" name="Freeform 241">
              <a:extLst>
                <a:ext uri="{FF2B5EF4-FFF2-40B4-BE49-F238E27FC236}">
                  <a16:creationId xmlns="" xmlns:a16="http://schemas.microsoft.com/office/drawing/2014/main" id="{C010B242-3F63-461F-ADAA-4C7A69327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59" name="Freeform 242">
              <a:extLst>
                <a:ext uri="{FF2B5EF4-FFF2-40B4-BE49-F238E27FC236}">
                  <a16:creationId xmlns="" xmlns:a16="http://schemas.microsoft.com/office/drawing/2014/main" id="{032FB7A1-4741-427F-BA73-E876B03C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0" name="Freeform 243">
              <a:extLst>
                <a:ext uri="{FF2B5EF4-FFF2-40B4-BE49-F238E27FC236}">
                  <a16:creationId xmlns="" xmlns:a16="http://schemas.microsoft.com/office/drawing/2014/main" id="{8C5B1E44-C7B8-4021-9319-17902EDF3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1" name="Freeform 244">
              <a:extLst>
                <a:ext uri="{FF2B5EF4-FFF2-40B4-BE49-F238E27FC236}">
                  <a16:creationId xmlns="" xmlns:a16="http://schemas.microsoft.com/office/drawing/2014/main" id="{CC83805D-BC92-40AF-B5A0-6E3F64D5A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2" name="Freeform 245">
              <a:extLst>
                <a:ext uri="{FF2B5EF4-FFF2-40B4-BE49-F238E27FC236}">
                  <a16:creationId xmlns="" xmlns:a16="http://schemas.microsoft.com/office/drawing/2014/main" id="{88E8C35A-B3FF-42BA-9F35-8E4EFA376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3" name="Freeform 246">
              <a:extLst>
                <a:ext uri="{FF2B5EF4-FFF2-40B4-BE49-F238E27FC236}">
                  <a16:creationId xmlns="" xmlns:a16="http://schemas.microsoft.com/office/drawing/2014/main" id="{0AA2A679-D3FD-429E-9AB6-8F75AE138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4" name="Freeform 247">
              <a:extLst>
                <a:ext uri="{FF2B5EF4-FFF2-40B4-BE49-F238E27FC236}">
                  <a16:creationId xmlns="" xmlns:a16="http://schemas.microsoft.com/office/drawing/2014/main" id="{EE8CA882-F13A-480E-820D-2918F2793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5" name="Freeform 248">
              <a:extLst>
                <a:ext uri="{FF2B5EF4-FFF2-40B4-BE49-F238E27FC236}">
                  <a16:creationId xmlns="" xmlns:a16="http://schemas.microsoft.com/office/drawing/2014/main" id="{924AADEC-B02C-4CE7-9636-ABDE663FA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6" name="Freeform 249">
              <a:extLst>
                <a:ext uri="{FF2B5EF4-FFF2-40B4-BE49-F238E27FC236}">
                  <a16:creationId xmlns="" xmlns:a16="http://schemas.microsoft.com/office/drawing/2014/main" id="{82AF223E-35E0-4E51-AF10-457E66336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7" name="Freeform 250">
              <a:extLst>
                <a:ext uri="{FF2B5EF4-FFF2-40B4-BE49-F238E27FC236}">
                  <a16:creationId xmlns="" xmlns:a16="http://schemas.microsoft.com/office/drawing/2014/main" id="{38886703-2AE3-4A26-9DFD-7296F0D08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8" name="Freeform 251">
              <a:extLst>
                <a:ext uri="{FF2B5EF4-FFF2-40B4-BE49-F238E27FC236}">
                  <a16:creationId xmlns="" xmlns:a16="http://schemas.microsoft.com/office/drawing/2014/main" id="{7689BC2C-2149-4D12-8D5F-EE62610D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69" name="Freeform 252">
              <a:extLst>
                <a:ext uri="{FF2B5EF4-FFF2-40B4-BE49-F238E27FC236}">
                  <a16:creationId xmlns="" xmlns:a16="http://schemas.microsoft.com/office/drawing/2014/main" id="{2F6BA3DF-5F8F-4B3D-8778-D0BEEB6EF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0" name="Freeform 253">
              <a:extLst>
                <a:ext uri="{FF2B5EF4-FFF2-40B4-BE49-F238E27FC236}">
                  <a16:creationId xmlns="" xmlns:a16="http://schemas.microsoft.com/office/drawing/2014/main" id="{2111EB86-EAED-4AA8-868B-468818610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1" name="Freeform 254">
              <a:extLst>
                <a:ext uri="{FF2B5EF4-FFF2-40B4-BE49-F238E27FC236}">
                  <a16:creationId xmlns="" xmlns:a16="http://schemas.microsoft.com/office/drawing/2014/main" id="{EDBD339C-3777-4107-8F5B-350141140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2" name="Freeform 255">
              <a:extLst>
                <a:ext uri="{FF2B5EF4-FFF2-40B4-BE49-F238E27FC236}">
                  <a16:creationId xmlns="" xmlns:a16="http://schemas.microsoft.com/office/drawing/2014/main" id="{3F515D99-E7D5-4B26-A9D2-140DC8758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3" name="Freeform 256">
              <a:extLst>
                <a:ext uri="{FF2B5EF4-FFF2-40B4-BE49-F238E27FC236}">
                  <a16:creationId xmlns="" xmlns:a16="http://schemas.microsoft.com/office/drawing/2014/main" id="{8DFA820B-3EF0-47DE-B8CC-AD064AB09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4" name="Freeform 257">
              <a:extLst>
                <a:ext uri="{FF2B5EF4-FFF2-40B4-BE49-F238E27FC236}">
                  <a16:creationId xmlns="" xmlns:a16="http://schemas.microsoft.com/office/drawing/2014/main" id="{2A2D75A4-4D09-4A21-809E-7E015D781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5" name="Freeform 258">
              <a:extLst>
                <a:ext uri="{FF2B5EF4-FFF2-40B4-BE49-F238E27FC236}">
                  <a16:creationId xmlns="" xmlns:a16="http://schemas.microsoft.com/office/drawing/2014/main" id="{7E4F9547-F86A-442D-A47E-23907DDB6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6" name="Freeform 259">
              <a:extLst>
                <a:ext uri="{FF2B5EF4-FFF2-40B4-BE49-F238E27FC236}">
                  <a16:creationId xmlns="" xmlns:a16="http://schemas.microsoft.com/office/drawing/2014/main" id="{82710BEE-1DEE-4452-BD1C-F94ED7B3A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7" name="Freeform 260">
              <a:extLst>
                <a:ext uri="{FF2B5EF4-FFF2-40B4-BE49-F238E27FC236}">
                  <a16:creationId xmlns="" xmlns:a16="http://schemas.microsoft.com/office/drawing/2014/main" id="{7582C470-65C2-41DE-834C-4C0D4B099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8" name="Freeform 261">
              <a:extLst>
                <a:ext uri="{FF2B5EF4-FFF2-40B4-BE49-F238E27FC236}">
                  <a16:creationId xmlns="" xmlns:a16="http://schemas.microsoft.com/office/drawing/2014/main" id="{FD284511-270A-4601-9056-6D18F6CE0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79" name="Freeform 262">
              <a:extLst>
                <a:ext uri="{FF2B5EF4-FFF2-40B4-BE49-F238E27FC236}">
                  <a16:creationId xmlns="" xmlns:a16="http://schemas.microsoft.com/office/drawing/2014/main" id="{D1B5ABAD-BEBF-45DB-8CE7-9F0D8FAF4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0" name="Freeform 263">
              <a:extLst>
                <a:ext uri="{FF2B5EF4-FFF2-40B4-BE49-F238E27FC236}">
                  <a16:creationId xmlns="" xmlns:a16="http://schemas.microsoft.com/office/drawing/2014/main" id="{DE359D70-611A-4400-8AF5-9BD96BFE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1" name="Freeform 264">
              <a:extLst>
                <a:ext uri="{FF2B5EF4-FFF2-40B4-BE49-F238E27FC236}">
                  <a16:creationId xmlns="" xmlns:a16="http://schemas.microsoft.com/office/drawing/2014/main" id="{660D3860-FC9D-456B-BF51-F404B3D8F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2" name="Freeform 265">
              <a:extLst>
                <a:ext uri="{FF2B5EF4-FFF2-40B4-BE49-F238E27FC236}">
                  <a16:creationId xmlns="" xmlns:a16="http://schemas.microsoft.com/office/drawing/2014/main" id="{9DA1BFB9-50FF-4287-A3FE-95B177C2E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3" name="Freeform 266">
              <a:extLst>
                <a:ext uri="{FF2B5EF4-FFF2-40B4-BE49-F238E27FC236}">
                  <a16:creationId xmlns="" xmlns:a16="http://schemas.microsoft.com/office/drawing/2014/main" id="{FDFF34BC-25F7-4231-9D71-193CD57CF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4" name="Freeform 267">
              <a:extLst>
                <a:ext uri="{FF2B5EF4-FFF2-40B4-BE49-F238E27FC236}">
                  <a16:creationId xmlns="" xmlns:a16="http://schemas.microsoft.com/office/drawing/2014/main" id="{7C9FA5B2-D5D7-4381-BFC2-486F8A828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5" name="Freeform 268">
              <a:extLst>
                <a:ext uri="{FF2B5EF4-FFF2-40B4-BE49-F238E27FC236}">
                  <a16:creationId xmlns="" xmlns:a16="http://schemas.microsoft.com/office/drawing/2014/main" id="{B8C4C243-AF47-4251-879B-E76BA8932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6" name="Freeform 269">
              <a:extLst>
                <a:ext uri="{FF2B5EF4-FFF2-40B4-BE49-F238E27FC236}">
                  <a16:creationId xmlns="" xmlns:a16="http://schemas.microsoft.com/office/drawing/2014/main" id="{742500D9-CF5C-4C28-B260-4643552F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7" name="Freeform 270">
              <a:extLst>
                <a:ext uri="{FF2B5EF4-FFF2-40B4-BE49-F238E27FC236}">
                  <a16:creationId xmlns="" xmlns:a16="http://schemas.microsoft.com/office/drawing/2014/main" id="{9BD420B5-DDF7-4513-9650-050557303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8" name="Freeform 271">
              <a:extLst>
                <a:ext uri="{FF2B5EF4-FFF2-40B4-BE49-F238E27FC236}">
                  <a16:creationId xmlns="" xmlns:a16="http://schemas.microsoft.com/office/drawing/2014/main" id="{B64E3142-4E2C-4CD5-8407-2FFED52FC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89" name="Freeform 272">
              <a:extLst>
                <a:ext uri="{FF2B5EF4-FFF2-40B4-BE49-F238E27FC236}">
                  <a16:creationId xmlns="" xmlns:a16="http://schemas.microsoft.com/office/drawing/2014/main" id="{0B7A7515-C462-4B61-BA4C-88D669E7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0" name="Freeform 273">
              <a:extLst>
                <a:ext uri="{FF2B5EF4-FFF2-40B4-BE49-F238E27FC236}">
                  <a16:creationId xmlns="" xmlns:a16="http://schemas.microsoft.com/office/drawing/2014/main" id="{0847822E-48D2-44E9-8BEE-9F27DD3C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1" name="Freeform 274">
              <a:extLst>
                <a:ext uri="{FF2B5EF4-FFF2-40B4-BE49-F238E27FC236}">
                  <a16:creationId xmlns="" xmlns:a16="http://schemas.microsoft.com/office/drawing/2014/main" id="{EBF54FFA-3817-411B-A7A5-EFABFE57E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2" name="Freeform 275">
              <a:extLst>
                <a:ext uri="{FF2B5EF4-FFF2-40B4-BE49-F238E27FC236}">
                  <a16:creationId xmlns="" xmlns:a16="http://schemas.microsoft.com/office/drawing/2014/main" id="{4AE66450-D8D2-4894-954D-C24F88CE7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3" name="Freeform 276">
              <a:extLst>
                <a:ext uri="{FF2B5EF4-FFF2-40B4-BE49-F238E27FC236}">
                  <a16:creationId xmlns="" xmlns:a16="http://schemas.microsoft.com/office/drawing/2014/main" id="{D66F485E-2C16-4BA0-9597-6749B5224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94" name="Rectangle 277">
              <a:extLst>
                <a:ext uri="{FF2B5EF4-FFF2-40B4-BE49-F238E27FC236}">
                  <a16:creationId xmlns="" xmlns:a16="http://schemas.microsoft.com/office/drawing/2014/main" id="{E5A12850-A4E0-4B95-91B4-1C9FFF808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7" y="265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95" name="Freeform 278">
              <a:extLst>
                <a:ext uri="{FF2B5EF4-FFF2-40B4-BE49-F238E27FC236}">
                  <a16:creationId xmlns="" xmlns:a16="http://schemas.microsoft.com/office/drawing/2014/main" id="{8ECC3A52-6EEC-4F21-A70D-E176DFA49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6" name="Freeform 279">
              <a:extLst>
                <a:ext uri="{FF2B5EF4-FFF2-40B4-BE49-F238E27FC236}">
                  <a16:creationId xmlns="" xmlns:a16="http://schemas.microsoft.com/office/drawing/2014/main" id="{E4C78FD5-F990-4E87-A39B-3253A4CDC2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7" name="Rectangle 280">
              <a:extLst>
                <a:ext uri="{FF2B5EF4-FFF2-40B4-BE49-F238E27FC236}">
                  <a16:creationId xmlns="" xmlns:a16="http://schemas.microsoft.com/office/drawing/2014/main" id="{7652ADC0-8F93-456B-A5CA-6C19ADA0B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74" name="WordArt 177">
              <a:extLst>
                <a:ext uri="{FF2B5EF4-FFF2-40B4-BE49-F238E27FC236}">
                  <a16:creationId xmlns="" xmlns:a16="http://schemas.microsoft.com/office/drawing/2014/main" id="{A5ECBFD3-564F-440B-8188-2234EBDD378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75" y="2594"/>
              <a:ext cx="337" cy="285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</p:txBody>
        </p:sp>
      </p:grpSp>
      <p:grpSp>
        <p:nvGrpSpPr>
          <p:cNvPr id="15" name="Group 282">
            <a:extLst>
              <a:ext uri="{FF2B5EF4-FFF2-40B4-BE49-F238E27FC236}">
                <a16:creationId xmlns="" xmlns:a16="http://schemas.microsoft.com/office/drawing/2014/main" id="{6816B6A6-626B-4C77-926A-EB40C903CCF6}"/>
              </a:ext>
            </a:extLst>
          </p:cNvPr>
          <p:cNvGrpSpPr>
            <a:grpSpLocks/>
          </p:cNvGrpSpPr>
          <p:nvPr/>
        </p:nvGrpSpPr>
        <p:grpSpPr bwMode="auto">
          <a:xfrm>
            <a:off x="6705601" y="1614489"/>
            <a:ext cx="866775" cy="1131887"/>
            <a:chOff x="5208" y="2256"/>
            <a:chExt cx="744" cy="713"/>
          </a:xfrm>
        </p:grpSpPr>
        <p:sp>
          <p:nvSpPr>
            <p:cNvPr id="16851" name="AutoShape 99">
              <a:extLst>
                <a:ext uri="{FF2B5EF4-FFF2-40B4-BE49-F238E27FC236}">
                  <a16:creationId xmlns="" xmlns:a16="http://schemas.microsoft.com/office/drawing/2014/main" id="{49C36FC7-6D2E-47CD-BE05-8EF81AF9178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2" name="Freeform 284">
              <a:extLst>
                <a:ext uri="{FF2B5EF4-FFF2-40B4-BE49-F238E27FC236}">
                  <a16:creationId xmlns="" xmlns:a16="http://schemas.microsoft.com/office/drawing/2014/main" id="{C6D74F35-54E2-4D2B-9544-A9F85D8D13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3" name="Freeform 285">
              <a:extLst>
                <a:ext uri="{FF2B5EF4-FFF2-40B4-BE49-F238E27FC236}">
                  <a16:creationId xmlns="" xmlns:a16="http://schemas.microsoft.com/office/drawing/2014/main" id="{5D4E9EB9-084D-4FE2-82CF-78E9EF779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4" name="Freeform 286">
              <a:extLst>
                <a:ext uri="{FF2B5EF4-FFF2-40B4-BE49-F238E27FC236}">
                  <a16:creationId xmlns="" xmlns:a16="http://schemas.microsoft.com/office/drawing/2014/main" id="{75894DB2-A1E1-4594-850B-F8964DEE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5" name="Freeform 287">
              <a:extLst>
                <a:ext uri="{FF2B5EF4-FFF2-40B4-BE49-F238E27FC236}">
                  <a16:creationId xmlns="" xmlns:a16="http://schemas.microsoft.com/office/drawing/2014/main" id="{8FCCF4CB-BA36-403C-A2BB-F16805432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6" name="Freeform 288">
              <a:extLst>
                <a:ext uri="{FF2B5EF4-FFF2-40B4-BE49-F238E27FC236}">
                  <a16:creationId xmlns="" xmlns:a16="http://schemas.microsoft.com/office/drawing/2014/main" id="{03C3B672-B998-4F87-A289-81B86001E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7" name="Freeform 289">
              <a:extLst>
                <a:ext uri="{FF2B5EF4-FFF2-40B4-BE49-F238E27FC236}">
                  <a16:creationId xmlns="" xmlns:a16="http://schemas.microsoft.com/office/drawing/2014/main" id="{C8524660-3103-425D-84BE-3706696AC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8" name="Freeform 290">
              <a:extLst>
                <a:ext uri="{FF2B5EF4-FFF2-40B4-BE49-F238E27FC236}">
                  <a16:creationId xmlns="" xmlns:a16="http://schemas.microsoft.com/office/drawing/2014/main" id="{32F2AFA1-C3E1-412C-8F06-85D072DE5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59" name="Freeform 291">
              <a:extLst>
                <a:ext uri="{FF2B5EF4-FFF2-40B4-BE49-F238E27FC236}">
                  <a16:creationId xmlns="" xmlns:a16="http://schemas.microsoft.com/office/drawing/2014/main" id="{B67C8139-6C9E-4243-9D13-40067FFFF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0" name="Freeform 292">
              <a:extLst>
                <a:ext uri="{FF2B5EF4-FFF2-40B4-BE49-F238E27FC236}">
                  <a16:creationId xmlns="" xmlns:a16="http://schemas.microsoft.com/office/drawing/2014/main" id="{28F0EA39-0C4F-41CC-921F-70BAD9B8D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1" name="Freeform 293">
              <a:extLst>
                <a:ext uri="{FF2B5EF4-FFF2-40B4-BE49-F238E27FC236}">
                  <a16:creationId xmlns="" xmlns:a16="http://schemas.microsoft.com/office/drawing/2014/main" id="{4AD4BCA8-1140-45E7-B34C-A93BC053A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2" name="Freeform 294">
              <a:extLst>
                <a:ext uri="{FF2B5EF4-FFF2-40B4-BE49-F238E27FC236}">
                  <a16:creationId xmlns="" xmlns:a16="http://schemas.microsoft.com/office/drawing/2014/main" id="{6FBAC9D1-3E00-421A-98EC-BEFD4BC30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3" name="Freeform 295">
              <a:extLst>
                <a:ext uri="{FF2B5EF4-FFF2-40B4-BE49-F238E27FC236}">
                  <a16:creationId xmlns="" xmlns:a16="http://schemas.microsoft.com/office/drawing/2014/main" id="{A798B8CC-59A4-475E-86F1-3A184DE1B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4" name="Freeform 296">
              <a:extLst>
                <a:ext uri="{FF2B5EF4-FFF2-40B4-BE49-F238E27FC236}">
                  <a16:creationId xmlns="" xmlns:a16="http://schemas.microsoft.com/office/drawing/2014/main" id="{C2B581DE-A222-4393-AF74-B5FB9C415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5" name="Freeform 297">
              <a:extLst>
                <a:ext uri="{FF2B5EF4-FFF2-40B4-BE49-F238E27FC236}">
                  <a16:creationId xmlns="" xmlns:a16="http://schemas.microsoft.com/office/drawing/2014/main" id="{272C640F-952F-4895-B30B-B0EABE23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6" name="Freeform 298">
              <a:extLst>
                <a:ext uri="{FF2B5EF4-FFF2-40B4-BE49-F238E27FC236}">
                  <a16:creationId xmlns="" xmlns:a16="http://schemas.microsoft.com/office/drawing/2014/main" id="{EBB92747-ACF5-49A4-9878-1C6480B2F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7" name="Freeform 299">
              <a:extLst>
                <a:ext uri="{FF2B5EF4-FFF2-40B4-BE49-F238E27FC236}">
                  <a16:creationId xmlns="" xmlns:a16="http://schemas.microsoft.com/office/drawing/2014/main" id="{8E7C7008-0F16-4B98-B953-68231C298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8" name="Freeform 300">
              <a:extLst>
                <a:ext uri="{FF2B5EF4-FFF2-40B4-BE49-F238E27FC236}">
                  <a16:creationId xmlns="" xmlns:a16="http://schemas.microsoft.com/office/drawing/2014/main" id="{58476A7E-5E8E-4543-9FFB-A12C47FE5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69" name="Freeform 301">
              <a:extLst>
                <a:ext uri="{FF2B5EF4-FFF2-40B4-BE49-F238E27FC236}">
                  <a16:creationId xmlns="" xmlns:a16="http://schemas.microsoft.com/office/drawing/2014/main" id="{A24565CE-6C27-413D-9933-6BF94A85B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0" name="Freeform 302">
              <a:extLst>
                <a:ext uri="{FF2B5EF4-FFF2-40B4-BE49-F238E27FC236}">
                  <a16:creationId xmlns="" xmlns:a16="http://schemas.microsoft.com/office/drawing/2014/main" id="{355D6998-6E6B-4623-A2E1-2AD6BCC30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1" name="Freeform 303">
              <a:extLst>
                <a:ext uri="{FF2B5EF4-FFF2-40B4-BE49-F238E27FC236}">
                  <a16:creationId xmlns="" xmlns:a16="http://schemas.microsoft.com/office/drawing/2014/main" id="{9DE200B6-7067-4CEC-ADE5-705E74760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2" name="Freeform 304">
              <a:extLst>
                <a:ext uri="{FF2B5EF4-FFF2-40B4-BE49-F238E27FC236}">
                  <a16:creationId xmlns="" xmlns:a16="http://schemas.microsoft.com/office/drawing/2014/main" id="{B86AA218-3DC4-4EEF-AF26-D018EAB05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3" name="Freeform 305">
              <a:extLst>
                <a:ext uri="{FF2B5EF4-FFF2-40B4-BE49-F238E27FC236}">
                  <a16:creationId xmlns="" xmlns:a16="http://schemas.microsoft.com/office/drawing/2014/main" id="{9823B056-C7EB-4F9F-99F8-65A2E25C5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4" name="Freeform 306">
              <a:extLst>
                <a:ext uri="{FF2B5EF4-FFF2-40B4-BE49-F238E27FC236}">
                  <a16:creationId xmlns="" xmlns:a16="http://schemas.microsoft.com/office/drawing/2014/main" id="{42B96881-9A94-4940-8E34-8A133C276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5" name="Freeform 307">
              <a:extLst>
                <a:ext uri="{FF2B5EF4-FFF2-40B4-BE49-F238E27FC236}">
                  <a16:creationId xmlns="" xmlns:a16="http://schemas.microsoft.com/office/drawing/2014/main" id="{8745AC1C-2284-4546-935B-4FF82DA9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6" name="Freeform 308">
              <a:extLst>
                <a:ext uri="{FF2B5EF4-FFF2-40B4-BE49-F238E27FC236}">
                  <a16:creationId xmlns="" xmlns:a16="http://schemas.microsoft.com/office/drawing/2014/main" id="{9024A928-B0EE-4C47-9143-69F8EBF99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7" name="Freeform 309">
              <a:extLst>
                <a:ext uri="{FF2B5EF4-FFF2-40B4-BE49-F238E27FC236}">
                  <a16:creationId xmlns="" xmlns:a16="http://schemas.microsoft.com/office/drawing/2014/main" id="{E3FDAEB8-0334-4848-A4A5-AD7F56067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8" name="Freeform 310">
              <a:extLst>
                <a:ext uri="{FF2B5EF4-FFF2-40B4-BE49-F238E27FC236}">
                  <a16:creationId xmlns="" xmlns:a16="http://schemas.microsoft.com/office/drawing/2014/main" id="{AD0D1FA3-81F2-4FEE-A150-40777576B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9" name="Freeform 311">
              <a:extLst>
                <a:ext uri="{FF2B5EF4-FFF2-40B4-BE49-F238E27FC236}">
                  <a16:creationId xmlns="" xmlns:a16="http://schemas.microsoft.com/office/drawing/2014/main" id="{7B0B4BFE-0C6B-415E-B63E-4BC8BDC34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0" name="Freeform 312">
              <a:extLst>
                <a:ext uri="{FF2B5EF4-FFF2-40B4-BE49-F238E27FC236}">
                  <a16:creationId xmlns="" xmlns:a16="http://schemas.microsoft.com/office/drawing/2014/main" id="{5ED755C4-3294-4ABC-A139-FA7F22A53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1" name="Freeform 313">
              <a:extLst>
                <a:ext uri="{FF2B5EF4-FFF2-40B4-BE49-F238E27FC236}">
                  <a16:creationId xmlns="" xmlns:a16="http://schemas.microsoft.com/office/drawing/2014/main" id="{EB9D6EAC-5F2C-4E29-B443-56C6C4494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2" name="Freeform 314">
              <a:extLst>
                <a:ext uri="{FF2B5EF4-FFF2-40B4-BE49-F238E27FC236}">
                  <a16:creationId xmlns="" xmlns:a16="http://schemas.microsoft.com/office/drawing/2014/main" id="{01CE4D25-D386-4E11-9A0F-F30685452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3" name="Freeform 315">
              <a:extLst>
                <a:ext uri="{FF2B5EF4-FFF2-40B4-BE49-F238E27FC236}">
                  <a16:creationId xmlns="" xmlns:a16="http://schemas.microsoft.com/office/drawing/2014/main" id="{45AA462F-7E85-4B57-811C-E456CB48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4" name="Freeform 316">
              <a:extLst>
                <a:ext uri="{FF2B5EF4-FFF2-40B4-BE49-F238E27FC236}">
                  <a16:creationId xmlns="" xmlns:a16="http://schemas.microsoft.com/office/drawing/2014/main" id="{9F91796F-0FE8-4EA0-8D66-F88088C88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5" name="Freeform 317">
              <a:extLst>
                <a:ext uri="{FF2B5EF4-FFF2-40B4-BE49-F238E27FC236}">
                  <a16:creationId xmlns="" xmlns:a16="http://schemas.microsoft.com/office/drawing/2014/main" id="{EAE2980E-157D-492C-8D9D-6F79BDEF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6" name="Freeform 318">
              <a:extLst>
                <a:ext uri="{FF2B5EF4-FFF2-40B4-BE49-F238E27FC236}">
                  <a16:creationId xmlns="" xmlns:a16="http://schemas.microsoft.com/office/drawing/2014/main" id="{E15817EF-F1BC-47FC-904F-51BF6229B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7" name="Freeform 319">
              <a:extLst>
                <a:ext uri="{FF2B5EF4-FFF2-40B4-BE49-F238E27FC236}">
                  <a16:creationId xmlns="" xmlns:a16="http://schemas.microsoft.com/office/drawing/2014/main" id="{1384F9EF-1DAF-4D03-9F0F-657FDDEA3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8" name="Freeform 320">
              <a:extLst>
                <a:ext uri="{FF2B5EF4-FFF2-40B4-BE49-F238E27FC236}">
                  <a16:creationId xmlns="" xmlns:a16="http://schemas.microsoft.com/office/drawing/2014/main" id="{441EFBE7-D5B8-4ABE-ACAB-A55AB9FBB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9" name="Freeform 321">
              <a:extLst>
                <a:ext uri="{FF2B5EF4-FFF2-40B4-BE49-F238E27FC236}">
                  <a16:creationId xmlns="" xmlns:a16="http://schemas.microsoft.com/office/drawing/2014/main" id="{32F6BEF0-E9D1-44AD-A9EC-4B57A107B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0" name="Freeform 322">
              <a:extLst>
                <a:ext uri="{FF2B5EF4-FFF2-40B4-BE49-F238E27FC236}">
                  <a16:creationId xmlns="" xmlns:a16="http://schemas.microsoft.com/office/drawing/2014/main" id="{E6135614-0F45-4B79-AAF6-0554BB491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1" name="Freeform 323">
              <a:extLst>
                <a:ext uri="{FF2B5EF4-FFF2-40B4-BE49-F238E27FC236}">
                  <a16:creationId xmlns="" xmlns:a16="http://schemas.microsoft.com/office/drawing/2014/main" id="{D4D60F3F-3C6A-4EE2-A92C-76865D6EF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2" name="Freeform 324">
              <a:extLst>
                <a:ext uri="{FF2B5EF4-FFF2-40B4-BE49-F238E27FC236}">
                  <a16:creationId xmlns="" xmlns:a16="http://schemas.microsoft.com/office/drawing/2014/main" id="{80663FAE-6FA4-476C-BE02-4C06430A9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3" name="Freeform 325">
              <a:extLst>
                <a:ext uri="{FF2B5EF4-FFF2-40B4-BE49-F238E27FC236}">
                  <a16:creationId xmlns="" xmlns:a16="http://schemas.microsoft.com/office/drawing/2014/main" id="{48616BA7-6E05-4EA4-8536-324623E4C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4" name="Freeform 326">
              <a:extLst>
                <a:ext uri="{FF2B5EF4-FFF2-40B4-BE49-F238E27FC236}">
                  <a16:creationId xmlns="" xmlns:a16="http://schemas.microsoft.com/office/drawing/2014/main" id="{0A8D4EBC-F089-4DE0-935A-882AFA947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5" name="Freeform 327">
              <a:extLst>
                <a:ext uri="{FF2B5EF4-FFF2-40B4-BE49-F238E27FC236}">
                  <a16:creationId xmlns="" xmlns:a16="http://schemas.microsoft.com/office/drawing/2014/main" id="{FCEBA90A-9FE3-478B-9D63-DB288211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6" name="Freeform 328">
              <a:extLst>
                <a:ext uri="{FF2B5EF4-FFF2-40B4-BE49-F238E27FC236}">
                  <a16:creationId xmlns="" xmlns:a16="http://schemas.microsoft.com/office/drawing/2014/main" id="{882B13F2-1B21-46EE-99E8-991EA309F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7" name="Freeform 329">
              <a:extLst>
                <a:ext uri="{FF2B5EF4-FFF2-40B4-BE49-F238E27FC236}">
                  <a16:creationId xmlns="" xmlns:a16="http://schemas.microsoft.com/office/drawing/2014/main" id="{CF992D15-3E91-4207-9EC3-470CF4769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8" name="Freeform 330">
              <a:extLst>
                <a:ext uri="{FF2B5EF4-FFF2-40B4-BE49-F238E27FC236}">
                  <a16:creationId xmlns="" xmlns:a16="http://schemas.microsoft.com/office/drawing/2014/main" id="{A73D3CE9-55D4-4819-BD6E-F7F227E9D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9" name="Freeform 331">
              <a:extLst>
                <a:ext uri="{FF2B5EF4-FFF2-40B4-BE49-F238E27FC236}">
                  <a16:creationId xmlns="" xmlns:a16="http://schemas.microsoft.com/office/drawing/2014/main" id="{E4FC3824-9D32-409B-8AE8-CDA033988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0" name="Freeform 332">
              <a:extLst>
                <a:ext uri="{FF2B5EF4-FFF2-40B4-BE49-F238E27FC236}">
                  <a16:creationId xmlns="" xmlns:a16="http://schemas.microsoft.com/office/drawing/2014/main" id="{9234872C-A401-4990-ADE2-D6232905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1" name="Freeform 333">
              <a:extLst>
                <a:ext uri="{FF2B5EF4-FFF2-40B4-BE49-F238E27FC236}">
                  <a16:creationId xmlns="" xmlns:a16="http://schemas.microsoft.com/office/drawing/2014/main" id="{2C8AFC75-9ECB-49B6-AE82-39393CD42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2" name="Freeform 334">
              <a:extLst>
                <a:ext uri="{FF2B5EF4-FFF2-40B4-BE49-F238E27FC236}">
                  <a16:creationId xmlns="" xmlns:a16="http://schemas.microsoft.com/office/drawing/2014/main" id="{30A3925A-7156-4100-B3C1-7AB299A9C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3" name="Freeform 335">
              <a:extLst>
                <a:ext uri="{FF2B5EF4-FFF2-40B4-BE49-F238E27FC236}">
                  <a16:creationId xmlns="" xmlns:a16="http://schemas.microsoft.com/office/drawing/2014/main" id="{9BBBC608-8BD1-438B-98E5-A3EC4045F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4" name="Freeform 336">
              <a:extLst>
                <a:ext uri="{FF2B5EF4-FFF2-40B4-BE49-F238E27FC236}">
                  <a16:creationId xmlns="" xmlns:a16="http://schemas.microsoft.com/office/drawing/2014/main" id="{07F5E0DB-3684-4A75-924B-6046A7151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5" name="Freeform 337">
              <a:extLst>
                <a:ext uri="{FF2B5EF4-FFF2-40B4-BE49-F238E27FC236}">
                  <a16:creationId xmlns="" xmlns:a16="http://schemas.microsoft.com/office/drawing/2014/main" id="{1575EC43-61AD-4E73-98A2-0F632FB7D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6" name="Freeform 338">
              <a:extLst>
                <a:ext uri="{FF2B5EF4-FFF2-40B4-BE49-F238E27FC236}">
                  <a16:creationId xmlns="" xmlns:a16="http://schemas.microsoft.com/office/drawing/2014/main" id="{1C171A38-704B-4BD3-AA66-2CE0ED9C7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7" name="Freeform 339">
              <a:extLst>
                <a:ext uri="{FF2B5EF4-FFF2-40B4-BE49-F238E27FC236}">
                  <a16:creationId xmlns="" xmlns:a16="http://schemas.microsoft.com/office/drawing/2014/main" id="{887D3B93-207F-4382-81BD-BD2A44790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8" name="Freeform 340">
              <a:extLst>
                <a:ext uri="{FF2B5EF4-FFF2-40B4-BE49-F238E27FC236}">
                  <a16:creationId xmlns="" xmlns:a16="http://schemas.microsoft.com/office/drawing/2014/main" id="{020A7A7E-828D-44E5-A247-BAAEAD193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9" name="Freeform 341">
              <a:extLst>
                <a:ext uri="{FF2B5EF4-FFF2-40B4-BE49-F238E27FC236}">
                  <a16:creationId xmlns="" xmlns:a16="http://schemas.microsoft.com/office/drawing/2014/main" id="{B49F31F3-CDD8-4663-8779-1D2DD5AF7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0" name="Freeform 342">
              <a:extLst>
                <a:ext uri="{FF2B5EF4-FFF2-40B4-BE49-F238E27FC236}">
                  <a16:creationId xmlns="" xmlns:a16="http://schemas.microsoft.com/office/drawing/2014/main" id="{23370AB3-9AF5-4FEE-8FFC-B26F36F6C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1" name="Freeform 343">
              <a:extLst>
                <a:ext uri="{FF2B5EF4-FFF2-40B4-BE49-F238E27FC236}">
                  <a16:creationId xmlns="" xmlns:a16="http://schemas.microsoft.com/office/drawing/2014/main" id="{41FA797A-A260-4DF4-BD85-E5D21ED98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2" name="Freeform 344">
              <a:extLst>
                <a:ext uri="{FF2B5EF4-FFF2-40B4-BE49-F238E27FC236}">
                  <a16:creationId xmlns="" xmlns:a16="http://schemas.microsoft.com/office/drawing/2014/main" id="{03AF1872-802C-4B30-B8E0-923289CC5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3" name="Freeform 345">
              <a:extLst>
                <a:ext uri="{FF2B5EF4-FFF2-40B4-BE49-F238E27FC236}">
                  <a16:creationId xmlns="" xmlns:a16="http://schemas.microsoft.com/office/drawing/2014/main" id="{0FF96192-31A8-48B9-9853-86350823E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4" name="Freeform 346">
              <a:extLst>
                <a:ext uri="{FF2B5EF4-FFF2-40B4-BE49-F238E27FC236}">
                  <a16:creationId xmlns="" xmlns:a16="http://schemas.microsoft.com/office/drawing/2014/main" id="{6F7A5DF9-7294-4B67-AD79-E4004C414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5" name="Freeform 347">
              <a:extLst>
                <a:ext uri="{FF2B5EF4-FFF2-40B4-BE49-F238E27FC236}">
                  <a16:creationId xmlns="" xmlns:a16="http://schemas.microsoft.com/office/drawing/2014/main" id="{916DF296-3398-46D1-BC0D-C26CA5CAE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6" name="Freeform 348">
              <a:extLst>
                <a:ext uri="{FF2B5EF4-FFF2-40B4-BE49-F238E27FC236}">
                  <a16:creationId xmlns="" xmlns:a16="http://schemas.microsoft.com/office/drawing/2014/main" id="{B99502D2-B56B-42AE-AC88-BA358FC16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7" name="Freeform 349">
              <a:extLst>
                <a:ext uri="{FF2B5EF4-FFF2-40B4-BE49-F238E27FC236}">
                  <a16:creationId xmlns="" xmlns:a16="http://schemas.microsoft.com/office/drawing/2014/main" id="{C945C607-CF9F-48F8-8390-5A9481A46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8" name="Freeform 350">
              <a:extLst>
                <a:ext uri="{FF2B5EF4-FFF2-40B4-BE49-F238E27FC236}">
                  <a16:creationId xmlns="" xmlns:a16="http://schemas.microsoft.com/office/drawing/2014/main" id="{468B5E3C-FFFE-43E6-A678-B66977C25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9" name="Freeform 351">
              <a:extLst>
                <a:ext uri="{FF2B5EF4-FFF2-40B4-BE49-F238E27FC236}">
                  <a16:creationId xmlns="" xmlns:a16="http://schemas.microsoft.com/office/drawing/2014/main" id="{8FCCD2ED-1B9F-4F4F-A335-994DE524C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20" name="Rectangle 352">
              <a:extLst>
                <a:ext uri="{FF2B5EF4-FFF2-40B4-BE49-F238E27FC236}">
                  <a16:creationId xmlns="" xmlns:a16="http://schemas.microsoft.com/office/drawing/2014/main" id="{61A92A09-43E4-4614-8923-AF5A03B27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26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21" name="Freeform 353">
              <a:extLst>
                <a:ext uri="{FF2B5EF4-FFF2-40B4-BE49-F238E27FC236}">
                  <a16:creationId xmlns="" xmlns:a16="http://schemas.microsoft.com/office/drawing/2014/main" id="{44CABEDC-2E37-48EB-BA43-E791C6A8B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2" name="Freeform 354">
              <a:extLst>
                <a:ext uri="{FF2B5EF4-FFF2-40B4-BE49-F238E27FC236}">
                  <a16:creationId xmlns="" xmlns:a16="http://schemas.microsoft.com/office/drawing/2014/main" id="{5A03C207-6089-453F-B866-DBE4197C3F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3" name="Rectangle 355">
              <a:extLst>
                <a:ext uri="{FF2B5EF4-FFF2-40B4-BE49-F238E27FC236}">
                  <a16:creationId xmlns="" xmlns:a16="http://schemas.microsoft.com/office/drawing/2014/main" id="{A88388E4-5D72-461C-ADD5-F6EC1E23F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00" name="WordArt 177">
              <a:extLst>
                <a:ext uri="{FF2B5EF4-FFF2-40B4-BE49-F238E27FC236}">
                  <a16:creationId xmlns="" xmlns:a16="http://schemas.microsoft.com/office/drawing/2014/main" id="{4A26307E-78FC-41FF-92A0-C95FEA2F01C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08" y="2631"/>
              <a:ext cx="337" cy="192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</a:p>
          </p:txBody>
        </p:sp>
      </p:grpSp>
      <p:grpSp>
        <p:nvGrpSpPr>
          <p:cNvPr id="16" name="Group 357">
            <a:extLst>
              <a:ext uri="{FF2B5EF4-FFF2-40B4-BE49-F238E27FC236}">
                <a16:creationId xmlns="" xmlns:a16="http://schemas.microsoft.com/office/drawing/2014/main" id="{C98B19F7-DDBD-408F-B8AD-11A439CD87AC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2784475"/>
            <a:ext cx="762000" cy="1016000"/>
            <a:chOff x="5232" y="2256"/>
            <a:chExt cx="720" cy="640"/>
          </a:xfrm>
        </p:grpSpPr>
        <p:sp>
          <p:nvSpPr>
            <p:cNvPr id="16777" name="AutoShape 99">
              <a:extLst>
                <a:ext uri="{FF2B5EF4-FFF2-40B4-BE49-F238E27FC236}">
                  <a16:creationId xmlns="" xmlns:a16="http://schemas.microsoft.com/office/drawing/2014/main" id="{3CCBF114-60A4-4EDA-B514-44E1ECAB87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8" name="Freeform 359">
              <a:extLst>
                <a:ext uri="{FF2B5EF4-FFF2-40B4-BE49-F238E27FC236}">
                  <a16:creationId xmlns="" xmlns:a16="http://schemas.microsoft.com/office/drawing/2014/main" id="{833CF0DB-2F6E-4B3E-9798-024261C75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9" name="Freeform 360">
              <a:extLst>
                <a:ext uri="{FF2B5EF4-FFF2-40B4-BE49-F238E27FC236}">
                  <a16:creationId xmlns="" xmlns:a16="http://schemas.microsoft.com/office/drawing/2014/main" id="{D9C3F698-D4EF-470C-ACC5-8010F507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0" name="Freeform 361">
              <a:extLst>
                <a:ext uri="{FF2B5EF4-FFF2-40B4-BE49-F238E27FC236}">
                  <a16:creationId xmlns="" xmlns:a16="http://schemas.microsoft.com/office/drawing/2014/main" id="{FE914404-A917-4C7F-B2C3-D50FBA2CF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1" name="Freeform 362">
              <a:extLst>
                <a:ext uri="{FF2B5EF4-FFF2-40B4-BE49-F238E27FC236}">
                  <a16:creationId xmlns="" xmlns:a16="http://schemas.microsoft.com/office/drawing/2014/main" id="{EFD02E5B-40D9-4E6B-A2A9-AA6E5ADC4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2" name="Freeform 363">
              <a:extLst>
                <a:ext uri="{FF2B5EF4-FFF2-40B4-BE49-F238E27FC236}">
                  <a16:creationId xmlns="" xmlns:a16="http://schemas.microsoft.com/office/drawing/2014/main" id="{F8B07211-6332-42FC-903A-7AF3F9946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3" name="Freeform 364">
              <a:extLst>
                <a:ext uri="{FF2B5EF4-FFF2-40B4-BE49-F238E27FC236}">
                  <a16:creationId xmlns="" xmlns:a16="http://schemas.microsoft.com/office/drawing/2014/main" id="{3C58EC63-3605-4243-810A-6E2B6866B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4" name="Freeform 365">
              <a:extLst>
                <a:ext uri="{FF2B5EF4-FFF2-40B4-BE49-F238E27FC236}">
                  <a16:creationId xmlns="" xmlns:a16="http://schemas.microsoft.com/office/drawing/2014/main" id="{29FC97F1-3038-48C8-AF5E-0C9F73F39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5" name="Freeform 366">
              <a:extLst>
                <a:ext uri="{FF2B5EF4-FFF2-40B4-BE49-F238E27FC236}">
                  <a16:creationId xmlns="" xmlns:a16="http://schemas.microsoft.com/office/drawing/2014/main" id="{28D37453-3656-4F0A-B1DF-08C33B79E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6" name="Freeform 367">
              <a:extLst>
                <a:ext uri="{FF2B5EF4-FFF2-40B4-BE49-F238E27FC236}">
                  <a16:creationId xmlns="" xmlns:a16="http://schemas.microsoft.com/office/drawing/2014/main" id="{126D0F80-D4C1-47B7-9AFB-6B3E3D0F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7" name="Freeform 368">
              <a:extLst>
                <a:ext uri="{FF2B5EF4-FFF2-40B4-BE49-F238E27FC236}">
                  <a16:creationId xmlns="" xmlns:a16="http://schemas.microsoft.com/office/drawing/2014/main" id="{BA9B8E5F-16F3-4DEF-B50E-9B6533FC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8" name="Freeform 369">
              <a:extLst>
                <a:ext uri="{FF2B5EF4-FFF2-40B4-BE49-F238E27FC236}">
                  <a16:creationId xmlns="" xmlns:a16="http://schemas.microsoft.com/office/drawing/2014/main" id="{82B8D5C9-689B-4F65-B14E-B6463C91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89" name="Freeform 370">
              <a:extLst>
                <a:ext uri="{FF2B5EF4-FFF2-40B4-BE49-F238E27FC236}">
                  <a16:creationId xmlns="" xmlns:a16="http://schemas.microsoft.com/office/drawing/2014/main" id="{996642C6-C252-4472-8748-F8319DB80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0" name="Freeform 371">
              <a:extLst>
                <a:ext uri="{FF2B5EF4-FFF2-40B4-BE49-F238E27FC236}">
                  <a16:creationId xmlns="" xmlns:a16="http://schemas.microsoft.com/office/drawing/2014/main" id="{F66E4B92-1F40-4A2E-876F-0E198ED4B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1" name="Freeform 372">
              <a:extLst>
                <a:ext uri="{FF2B5EF4-FFF2-40B4-BE49-F238E27FC236}">
                  <a16:creationId xmlns="" xmlns:a16="http://schemas.microsoft.com/office/drawing/2014/main" id="{FCA56E94-87F1-4340-B398-7102B1DE5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2" name="Freeform 373">
              <a:extLst>
                <a:ext uri="{FF2B5EF4-FFF2-40B4-BE49-F238E27FC236}">
                  <a16:creationId xmlns="" xmlns:a16="http://schemas.microsoft.com/office/drawing/2014/main" id="{2F5CD570-70DD-4878-86A3-814B801C1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3" name="Freeform 374">
              <a:extLst>
                <a:ext uri="{FF2B5EF4-FFF2-40B4-BE49-F238E27FC236}">
                  <a16:creationId xmlns="" xmlns:a16="http://schemas.microsoft.com/office/drawing/2014/main" id="{77E3296F-E093-4FDA-B65C-23BA5127A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4" name="Freeform 375">
              <a:extLst>
                <a:ext uri="{FF2B5EF4-FFF2-40B4-BE49-F238E27FC236}">
                  <a16:creationId xmlns="" xmlns:a16="http://schemas.microsoft.com/office/drawing/2014/main" id="{A709E5F1-3668-4B5D-B26C-20DA2144E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5" name="Freeform 376">
              <a:extLst>
                <a:ext uri="{FF2B5EF4-FFF2-40B4-BE49-F238E27FC236}">
                  <a16:creationId xmlns="" xmlns:a16="http://schemas.microsoft.com/office/drawing/2014/main" id="{CF8CA6F5-A86E-4A28-9745-56A584B1C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6" name="Freeform 377">
              <a:extLst>
                <a:ext uri="{FF2B5EF4-FFF2-40B4-BE49-F238E27FC236}">
                  <a16:creationId xmlns="" xmlns:a16="http://schemas.microsoft.com/office/drawing/2014/main" id="{E0AD6E46-7B41-4811-B97A-E2CF73B6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7" name="Freeform 378">
              <a:extLst>
                <a:ext uri="{FF2B5EF4-FFF2-40B4-BE49-F238E27FC236}">
                  <a16:creationId xmlns="" xmlns:a16="http://schemas.microsoft.com/office/drawing/2014/main" id="{2F511527-0A26-45F0-AA40-6EFA6C714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8" name="Freeform 379">
              <a:extLst>
                <a:ext uri="{FF2B5EF4-FFF2-40B4-BE49-F238E27FC236}">
                  <a16:creationId xmlns="" xmlns:a16="http://schemas.microsoft.com/office/drawing/2014/main" id="{2B513FA8-850E-41EB-B495-CEFD4B782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99" name="Freeform 380">
              <a:extLst>
                <a:ext uri="{FF2B5EF4-FFF2-40B4-BE49-F238E27FC236}">
                  <a16:creationId xmlns="" xmlns:a16="http://schemas.microsoft.com/office/drawing/2014/main" id="{1C7621FD-28C3-4CDD-A886-C4CC7F119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0" name="Freeform 381">
              <a:extLst>
                <a:ext uri="{FF2B5EF4-FFF2-40B4-BE49-F238E27FC236}">
                  <a16:creationId xmlns="" xmlns:a16="http://schemas.microsoft.com/office/drawing/2014/main" id="{916E02EF-4BE7-485E-9687-0BA4AB085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1" name="Freeform 382">
              <a:extLst>
                <a:ext uri="{FF2B5EF4-FFF2-40B4-BE49-F238E27FC236}">
                  <a16:creationId xmlns="" xmlns:a16="http://schemas.microsoft.com/office/drawing/2014/main" id="{40525237-6205-4BFB-87EB-7C9D9E9B1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2" name="Freeform 383">
              <a:extLst>
                <a:ext uri="{FF2B5EF4-FFF2-40B4-BE49-F238E27FC236}">
                  <a16:creationId xmlns="" xmlns:a16="http://schemas.microsoft.com/office/drawing/2014/main" id="{B55360F4-91F2-4BAD-B1D5-0C902D30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3" name="Freeform 384">
              <a:extLst>
                <a:ext uri="{FF2B5EF4-FFF2-40B4-BE49-F238E27FC236}">
                  <a16:creationId xmlns="" xmlns:a16="http://schemas.microsoft.com/office/drawing/2014/main" id="{ECA14DED-6B50-4BDF-A7F2-54B1E48AA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4" name="Freeform 385">
              <a:extLst>
                <a:ext uri="{FF2B5EF4-FFF2-40B4-BE49-F238E27FC236}">
                  <a16:creationId xmlns="" xmlns:a16="http://schemas.microsoft.com/office/drawing/2014/main" id="{5B5CB374-3D5B-4B1C-8569-C7AF44B59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5" name="Freeform 386">
              <a:extLst>
                <a:ext uri="{FF2B5EF4-FFF2-40B4-BE49-F238E27FC236}">
                  <a16:creationId xmlns="" xmlns:a16="http://schemas.microsoft.com/office/drawing/2014/main" id="{6DF1C63C-0385-43C6-BBD0-E1B77D01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6" name="Freeform 387">
              <a:extLst>
                <a:ext uri="{FF2B5EF4-FFF2-40B4-BE49-F238E27FC236}">
                  <a16:creationId xmlns="" xmlns:a16="http://schemas.microsoft.com/office/drawing/2014/main" id="{072A1B32-13CE-4B5E-BEF8-A095A3C50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7" name="Freeform 388">
              <a:extLst>
                <a:ext uri="{FF2B5EF4-FFF2-40B4-BE49-F238E27FC236}">
                  <a16:creationId xmlns="" xmlns:a16="http://schemas.microsoft.com/office/drawing/2014/main" id="{24E5FC17-719B-47AF-A042-A4E5F2AB5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8" name="Freeform 389">
              <a:extLst>
                <a:ext uri="{FF2B5EF4-FFF2-40B4-BE49-F238E27FC236}">
                  <a16:creationId xmlns="" xmlns:a16="http://schemas.microsoft.com/office/drawing/2014/main" id="{99A387D1-A13B-48A4-BA7A-22103CB35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09" name="Freeform 390">
              <a:extLst>
                <a:ext uri="{FF2B5EF4-FFF2-40B4-BE49-F238E27FC236}">
                  <a16:creationId xmlns="" xmlns:a16="http://schemas.microsoft.com/office/drawing/2014/main" id="{C7344C8B-490F-4020-9A0E-D8CF3E2CE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0" name="Freeform 391">
              <a:extLst>
                <a:ext uri="{FF2B5EF4-FFF2-40B4-BE49-F238E27FC236}">
                  <a16:creationId xmlns="" xmlns:a16="http://schemas.microsoft.com/office/drawing/2014/main" id="{D5833568-B82B-48E6-9891-5E7FE847D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1" name="Freeform 392">
              <a:extLst>
                <a:ext uri="{FF2B5EF4-FFF2-40B4-BE49-F238E27FC236}">
                  <a16:creationId xmlns="" xmlns:a16="http://schemas.microsoft.com/office/drawing/2014/main" id="{BBB7E713-6E58-46F2-991F-2D82947CE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2" name="Freeform 393">
              <a:extLst>
                <a:ext uri="{FF2B5EF4-FFF2-40B4-BE49-F238E27FC236}">
                  <a16:creationId xmlns="" xmlns:a16="http://schemas.microsoft.com/office/drawing/2014/main" id="{83465386-65D2-4B78-8F3B-DF93C2ECB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3" name="Freeform 394">
              <a:extLst>
                <a:ext uri="{FF2B5EF4-FFF2-40B4-BE49-F238E27FC236}">
                  <a16:creationId xmlns="" xmlns:a16="http://schemas.microsoft.com/office/drawing/2014/main" id="{23E6BD79-DA50-4832-A328-3B840A2ED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4" name="Freeform 395">
              <a:extLst>
                <a:ext uri="{FF2B5EF4-FFF2-40B4-BE49-F238E27FC236}">
                  <a16:creationId xmlns="" xmlns:a16="http://schemas.microsoft.com/office/drawing/2014/main" id="{683079FD-D645-4910-80FB-BE8A0D12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5" name="Freeform 396">
              <a:extLst>
                <a:ext uri="{FF2B5EF4-FFF2-40B4-BE49-F238E27FC236}">
                  <a16:creationId xmlns="" xmlns:a16="http://schemas.microsoft.com/office/drawing/2014/main" id="{04726D74-FEAE-4D82-8BC9-BC7429D5E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6" name="Freeform 397">
              <a:extLst>
                <a:ext uri="{FF2B5EF4-FFF2-40B4-BE49-F238E27FC236}">
                  <a16:creationId xmlns="" xmlns:a16="http://schemas.microsoft.com/office/drawing/2014/main" id="{62E7F47D-D9FC-4A71-8D9E-04CB50B0E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7" name="Freeform 398">
              <a:extLst>
                <a:ext uri="{FF2B5EF4-FFF2-40B4-BE49-F238E27FC236}">
                  <a16:creationId xmlns="" xmlns:a16="http://schemas.microsoft.com/office/drawing/2014/main" id="{2E4FE92A-D5F6-4129-8877-CE8821948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8" name="Freeform 399">
              <a:extLst>
                <a:ext uri="{FF2B5EF4-FFF2-40B4-BE49-F238E27FC236}">
                  <a16:creationId xmlns="" xmlns:a16="http://schemas.microsoft.com/office/drawing/2014/main" id="{59AC62AA-60EF-4642-B89C-86E6A74E4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19" name="Freeform 400">
              <a:extLst>
                <a:ext uri="{FF2B5EF4-FFF2-40B4-BE49-F238E27FC236}">
                  <a16:creationId xmlns="" xmlns:a16="http://schemas.microsoft.com/office/drawing/2014/main" id="{7144C504-8F6F-47A3-89B8-ADC4BF482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0" name="Freeform 401">
              <a:extLst>
                <a:ext uri="{FF2B5EF4-FFF2-40B4-BE49-F238E27FC236}">
                  <a16:creationId xmlns="" xmlns:a16="http://schemas.microsoft.com/office/drawing/2014/main" id="{36422EDE-803E-472B-A47B-8948A94C3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1" name="Freeform 402">
              <a:extLst>
                <a:ext uri="{FF2B5EF4-FFF2-40B4-BE49-F238E27FC236}">
                  <a16:creationId xmlns="" xmlns:a16="http://schemas.microsoft.com/office/drawing/2014/main" id="{9D3C3450-FE7C-418B-8E1E-9CFB6A359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2" name="Freeform 403">
              <a:extLst>
                <a:ext uri="{FF2B5EF4-FFF2-40B4-BE49-F238E27FC236}">
                  <a16:creationId xmlns="" xmlns:a16="http://schemas.microsoft.com/office/drawing/2014/main" id="{B5779D60-2F01-417A-B2E0-7E05FF0B3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3" name="Freeform 404">
              <a:extLst>
                <a:ext uri="{FF2B5EF4-FFF2-40B4-BE49-F238E27FC236}">
                  <a16:creationId xmlns="" xmlns:a16="http://schemas.microsoft.com/office/drawing/2014/main" id="{CC5551A5-482E-4CBA-9039-6A389935A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4" name="Freeform 405">
              <a:extLst>
                <a:ext uri="{FF2B5EF4-FFF2-40B4-BE49-F238E27FC236}">
                  <a16:creationId xmlns="" xmlns:a16="http://schemas.microsoft.com/office/drawing/2014/main" id="{DB76E38B-43BE-4842-BEC3-1654B774A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5" name="Freeform 406">
              <a:extLst>
                <a:ext uri="{FF2B5EF4-FFF2-40B4-BE49-F238E27FC236}">
                  <a16:creationId xmlns="" xmlns:a16="http://schemas.microsoft.com/office/drawing/2014/main" id="{22CCF075-1532-475F-B460-6BC90BB06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6" name="Freeform 407">
              <a:extLst>
                <a:ext uri="{FF2B5EF4-FFF2-40B4-BE49-F238E27FC236}">
                  <a16:creationId xmlns="" xmlns:a16="http://schemas.microsoft.com/office/drawing/2014/main" id="{56C38B31-5199-411E-A6F1-A8B40C60E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7" name="Freeform 408">
              <a:extLst>
                <a:ext uri="{FF2B5EF4-FFF2-40B4-BE49-F238E27FC236}">
                  <a16:creationId xmlns="" xmlns:a16="http://schemas.microsoft.com/office/drawing/2014/main" id="{C340E496-8A7E-46C2-9FA4-89749BD93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8" name="Freeform 409">
              <a:extLst>
                <a:ext uri="{FF2B5EF4-FFF2-40B4-BE49-F238E27FC236}">
                  <a16:creationId xmlns="" xmlns:a16="http://schemas.microsoft.com/office/drawing/2014/main" id="{1F3D7143-F254-4CD0-A78F-5071A25A4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29" name="Freeform 410">
              <a:extLst>
                <a:ext uri="{FF2B5EF4-FFF2-40B4-BE49-F238E27FC236}">
                  <a16:creationId xmlns="" xmlns:a16="http://schemas.microsoft.com/office/drawing/2014/main" id="{49F88C73-DE3B-4B5E-B60D-5B24799A3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0" name="Freeform 411">
              <a:extLst>
                <a:ext uri="{FF2B5EF4-FFF2-40B4-BE49-F238E27FC236}">
                  <a16:creationId xmlns="" xmlns:a16="http://schemas.microsoft.com/office/drawing/2014/main" id="{2FFD205C-2097-47F5-9B18-74F27AD91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1" name="Freeform 412">
              <a:extLst>
                <a:ext uri="{FF2B5EF4-FFF2-40B4-BE49-F238E27FC236}">
                  <a16:creationId xmlns="" xmlns:a16="http://schemas.microsoft.com/office/drawing/2014/main" id="{8F4BE9F0-5BD3-471F-9B80-C3182C446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2" name="Freeform 413">
              <a:extLst>
                <a:ext uri="{FF2B5EF4-FFF2-40B4-BE49-F238E27FC236}">
                  <a16:creationId xmlns="" xmlns:a16="http://schemas.microsoft.com/office/drawing/2014/main" id="{18E71597-19A8-4D75-BA8A-08811027C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3" name="Freeform 414">
              <a:extLst>
                <a:ext uri="{FF2B5EF4-FFF2-40B4-BE49-F238E27FC236}">
                  <a16:creationId xmlns="" xmlns:a16="http://schemas.microsoft.com/office/drawing/2014/main" id="{4B4C661C-0D8B-4679-A4E9-B290B7B5A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4" name="Freeform 415">
              <a:extLst>
                <a:ext uri="{FF2B5EF4-FFF2-40B4-BE49-F238E27FC236}">
                  <a16:creationId xmlns="" xmlns:a16="http://schemas.microsoft.com/office/drawing/2014/main" id="{170DB2ED-A2DC-41E6-B9D1-BFB8C7A21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5" name="Freeform 416">
              <a:extLst>
                <a:ext uri="{FF2B5EF4-FFF2-40B4-BE49-F238E27FC236}">
                  <a16:creationId xmlns="" xmlns:a16="http://schemas.microsoft.com/office/drawing/2014/main" id="{148CD14C-B003-4021-AC7D-24C588C1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6" name="Freeform 417">
              <a:extLst>
                <a:ext uri="{FF2B5EF4-FFF2-40B4-BE49-F238E27FC236}">
                  <a16:creationId xmlns="" xmlns:a16="http://schemas.microsoft.com/office/drawing/2014/main" id="{ECDB00CC-D8F5-4FBB-BA3C-EB25A98A4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7" name="Freeform 418">
              <a:extLst>
                <a:ext uri="{FF2B5EF4-FFF2-40B4-BE49-F238E27FC236}">
                  <a16:creationId xmlns="" xmlns:a16="http://schemas.microsoft.com/office/drawing/2014/main" id="{49F0E22F-080E-4EDD-879A-6F6C05E12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8" name="Freeform 419">
              <a:extLst>
                <a:ext uri="{FF2B5EF4-FFF2-40B4-BE49-F238E27FC236}">
                  <a16:creationId xmlns="" xmlns:a16="http://schemas.microsoft.com/office/drawing/2014/main" id="{1E544F64-429D-4AC1-B541-03EA39ABE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39" name="Freeform 420">
              <a:extLst>
                <a:ext uri="{FF2B5EF4-FFF2-40B4-BE49-F238E27FC236}">
                  <a16:creationId xmlns="" xmlns:a16="http://schemas.microsoft.com/office/drawing/2014/main" id="{16502713-F329-47D9-8620-1B3B30410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0" name="Freeform 421">
              <a:extLst>
                <a:ext uri="{FF2B5EF4-FFF2-40B4-BE49-F238E27FC236}">
                  <a16:creationId xmlns="" xmlns:a16="http://schemas.microsoft.com/office/drawing/2014/main" id="{36CB2A63-8AEE-4F49-BE4E-4BF0D9768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1" name="Freeform 422">
              <a:extLst>
                <a:ext uri="{FF2B5EF4-FFF2-40B4-BE49-F238E27FC236}">
                  <a16:creationId xmlns="" xmlns:a16="http://schemas.microsoft.com/office/drawing/2014/main" id="{FA4474E0-7A0C-4682-B598-C8D6CE891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2" name="Freeform 423">
              <a:extLst>
                <a:ext uri="{FF2B5EF4-FFF2-40B4-BE49-F238E27FC236}">
                  <a16:creationId xmlns="" xmlns:a16="http://schemas.microsoft.com/office/drawing/2014/main" id="{83728092-D20F-4F2E-8C5A-041488ECF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3" name="Freeform 424">
              <a:extLst>
                <a:ext uri="{FF2B5EF4-FFF2-40B4-BE49-F238E27FC236}">
                  <a16:creationId xmlns="" xmlns:a16="http://schemas.microsoft.com/office/drawing/2014/main" id="{E40EA889-011B-4C85-A750-F52F7351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4" name="Freeform 425">
              <a:extLst>
                <a:ext uri="{FF2B5EF4-FFF2-40B4-BE49-F238E27FC236}">
                  <a16:creationId xmlns="" xmlns:a16="http://schemas.microsoft.com/office/drawing/2014/main" id="{8F02E112-9954-4306-9144-5AD1E9958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5" name="Freeform 426">
              <a:extLst>
                <a:ext uri="{FF2B5EF4-FFF2-40B4-BE49-F238E27FC236}">
                  <a16:creationId xmlns="" xmlns:a16="http://schemas.microsoft.com/office/drawing/2014/main" id="{CBA1897E-FDDC-4CE4-A42E-5DCFAA61A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46" name="Rectangle 427">
              <a:extLst>
                <a:ext uri="{FF2B5EF4-FFF2-40B4-BE49-F238E27FC236}">
                  <a16:creationId xmlns="" xmlns:a16="http://schemas.microsoft.com/office/drawing/2014/main" id="{3C5C06F0-45BB-482B-8FD9-42B0AE7EF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47" name="Freeform 428">
              <a:extLst>
                <a:ext uri="{FF2B5EF4-FFF2-40B4-BE49-F238E27FC236}">
                  <a16:creationId xmlns="" xmlns:a16="http://schemas.microsoft.com/office/drawing/2014/main" id="{E5463733-F1B4-4DFC-823D-4A95C39C2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8" name="Freeform 429">
              <a:extLst>
                <a:ext uri="{FF2B5EF4-FFF2-40B4-BE49-F238E27FC236}">
                  <a16:creationId xmlns="" xmlns:a16="http://schemas.microsoft.com/office/drawing/2014/main" id="{815C6701-03F2-4DF4-8148-E7D8A302DB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49" name="Rectangle 430">
              <a:extLst>
                <a:ext uri="{FF2B5EF4-FFF2-40B4-BE49-F238E27FC236}">
                  <a16:creationId xmlns="" xmlns:a16="http://schemas.microsoft.com/office/drawing/2014/main" id="{A7E427B8-1E95-404A-B718-EF0D760DF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26" name="WordArt 177">
              <a:extLst>
                <a:ext uri="{FF2B5EF4-FFF2-40B4-BE49-F238E27FC236}">
                  <a16:creationId xmlns="" xmlns:a16="http://schemas.microsoft.com/office/drawing/2014/main" id="{92007D8F-CF75-4687-98E0-12930C33DCA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356" y="2542"/>
              <a:ext cx="336" cy="240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 </a:t>
              </a:r>
            </a:p>
          </p:txBody>
        </p:sp>
      </p:grpSp>
      <p:grpSp>
        <p:nvGrpSpPr>
          <p:cNvPr id="17" name="Group 432">
            <a:extLst>
              <a:ext uri="{FF2B5EF4-FFF2-40B4-BE49-F238E27FC236}">
                <a16:creationId xmlns="" xmlns:a16="http://schemas.microsoft.com/office/drawing/2014/main" id="{78094206-E656-454A-9818-AB462D99143C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1697038"/>
            <a:ext cx="762000" cy="1016000"/>
            <a:chOff x="5232" y="2256"/>
            <a:chExt cx="720" cy="640"/>
          </a:xfrm>
        </p:grpSpPr>
        <p:sp>
          <p:nvSpPr>
            <p:cNvPr id="16703" name="AutoShape 99">
              <a:extLst>
                <a:ext uri="{FF2B5EF4-FFF2-40B4-BE49-F238E27FC236}">
                  <a16:creationId xmlns="" xmlns:a16="http://schemas.microsoft.com/office/drawing/2014/main" id="{D9CA4D72-3587-400C-A8F1-5E1CF82A92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4" name="Freeform 434">
              <a:extLst>
                <a:ext uri="{FF2B5EF4-FFF2-40B4-BE49-F238E27FC236}">
                  <a16:creationId xmlns="" xmlns:a16="http://schemas.microsoft.com/office/drawing/2014/main" id="{47F62163-F997-405A-BF04-E3C1819B20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5" name="Freeform 435">
              <a:extLst>
                <a:ext uri="{FF2B5EF4-FFF2-40B4-BE49-F238E27FC236}">
                  <a16:creationId xmlns="" xmlns:a16="http://schemas.microsoft.com/office/drawing/2014/main" id="{2C920DF1-6F49-4D5F-84E3-1C0D8AD3F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6" name="Freeform 436">
              <a:extLst>
                <a:ext uri="{FF2B5EF4-FFF2-40B4-BE49-F238E27FC236}">
                  <a16:creationId xmlns="" xmlns:a16="http://schemas.microsoft.com/office/drawing/2014/main" id="{9ABC6A7D-1F8F-400D-BC03-F0FDFDD02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7" name="Freeform 437">
              <a:extLst>
                <a:ext uri="{FF2B5EF4-FFF2-40B4-BE49-F238E27FC236}">
                  <a16:creationId xmlns="" xmlns:a16="http://schemas.microsoft.com/office/drawing/2014/main" id="{DEAF7E1D-6A7A-458E-93E9-97A2123E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8" name="Freeform 438">
              <a:extLst>
                <a:ext uri="{FF2B5EF4-FFF2-40B4-BE49-F238E27FC236}">
                  <a16:creationId xmlns="" xmlns:a16="http://schemas.microsoft.com/office/drawing/2014/main" id="{FB87A104-531B-4B04-ABED-AAFB47FCE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9" name="Freeform 439">
              <a:extLst>
                <a:ext uri="{FF2B5EF4-FFF2-40B4-BE49-F238E27FC236}">
                  <a16:creationId xmlns="" xmlns:a16="http://schemas.microsoft.com/office/drawing/2014/main" id="{C1AB94A8-34A1-4BA1-8981-E04F6B1F7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0" name="Freeform 440">
              <a:extLst>
                <a:ext uri="{FF2B5EF4-FFF2-40B4-BE49-F238E27FC236}">
                  <a16:creationId xmlns="" xmlns:a16="http://schemas.microsoft.com/office/drawing/2014/main" id="{75B137AA-5442-47D2-AB43-CC02C35B8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1" name="Freeform 441">
              <a:extLst>
                <a:ext uri="{FF2B5EF4-FFF2-40B4-BE49-F238E27FC236}">
                  <a16:creationId xmlns="" xmlns:a16="http://schemas.microsoft.com/office/drawing/2014/main" id="{0AEA48AD-2728-4ED9-B086-F5AB234C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2" name="Freeform 442">
              <a:extLst>
                <a:ext uri="{FF2B5EF4-FFF2-40B4-BE49-F238E27FC236}">
                  <a16:creationId xmlns="" xmlns:a16="http://schemas.microsoft.com/office/drawing/2014/main" id="{8DDF0D7D-63BB-4999-A3F3-D96AD0B0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3" name="Freeform 443">
              <a:extLst>
                <a:ext uri="{FF2B5EF4-FFF2-40B4-BE49-F238E27FC236}">
                  <a16:creationId xmlns="" xmlns:a16="http://schemas.microsoft.com/office/drawing/2014/main" id="{454F5A77-A25E-446C-8DC3-3CE2BB523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4" name="Freeform 444">
              <a:extLst>
                <a:ext uri="{FF2B5EF4-FFF2-40B4-BE49-F238E27FC236}">
                  <a16:creationId xmlns="" xmlns:a16="http://schemas.microsoft.com/office/drawing/2014/main" id="{2D5FE193-6D6B-4028-A519-DE5EFA795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5" name="Freeform 445">
              <a:extLst>
                <a:ext uri="{FF2B5EF4-FFF2-40B4-BE49-F238E27FC236}">
                  <a16:creationId xmlns="" xmlns:a16="http://schemas.microsoft.com/office/drawing/2014/main" id="{C4CC7D60-9B51-4522-AE63-56050EE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6" name="Freeform 446">
              <a:extLst>
                <a:ext uri="{FF2B5EF4-FFF2-40B4-BE49-F238E27FC236}">
                  <a16:creationId xmlns="" xmlns:a16="http://schemas.microsoft.com/office/drawing/2014/main" id="{83601537-3AE1-481B-AFFF-D022E2EF6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7" name="Freeform 447">
              <a:extLst>
                <a:ext uri="{FF2B5EF4-FFF2-40B4-BE49-F238E27FC236}">
                  <a16:creationId xmlns="" xmlns:a16="http://schemas.microsoft.com/office/drawing/2014/main" id="{69947931-5780-490E-A55C-36FCDDA00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8" name="Freeform 448">
              <a:extLst>
                <a:ext uri="{FF2B5EF4-FFF2-40B4-BE49-F238E27FC236}">
                  <a16:creationId xmlns="" xmlns:a16="http://schemas.microsoft.com/office/drawing/2014/main" id="{24DB92CE-2E06-4999-8B14-2439CD1BD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19" name="Freeform 449">
              <a:extLst>
                <a:ext uri="{FF2B5EF4-FFF2-40B4-BE49-F238E27FC236}">
                  <a16:creationId xmlns="" xmlns:a16="http://schemas.microsoft.com/office/drawing/2014/main" id="{161D5DC9-2DA6-4F5B-8533-904A25269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0" name="Freeform 450">
              <a:extLst>
                <a:ext uri="{FF2B5EF4-FFF2-40B4-BE49-F238E27FC236}">
                  <a16:creationId xmlns="" xmlns:a16="http://schemas.microsoft.com/office/drawing/2014/main" id="{EF8E2625-8C48-474B-B775-FD9091D62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1" name="Freeform 451">
              <a:extLst>
                <a:ext uri="{FF2B5EF4-FFF2-40B4-BE49-F238E27FC236}">
                  <a16:creationId xmlns="" xmlns:a16="http://schemas.microsoft.com/office/drawing/2014/main" id="{1719F636-03E5-4ED8-911B-3E67B7B50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2" name="Freeform 452">
              <a:extLst>
                <a:ext uri="{FF2B5EF4-FFF2-40B4-BE49-F238E27FC236}">
                  <a16:creationId xmlns="" xmlns:a16="http://schemas.microsoft.com/office/drawing/2014/main" id="{61B12954-BBFC-4199-8D45-D82DAAEE9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3" name="Freeform 453">
              <a:extLst>
                <a:ext uri="{FF2B5EF4-FFF2-40B4-BE49-F238E27FC236}">
                  <a16:creationId xmlns="" xmlns:a16="http://schemas.microsoft.com/office/drawing/2014/main" id="{D7EF3CC9-8859-478B-A015-6ED6D0C1B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4" name="Freeform 454">
              <a:extLst>
                <a:ext uri="{FF2B5EF4-FFF2-40B4-BE49-F238E27FC236}">
                  <a16:creationId xmlns="" xmlns:a16="http://schemas.microsoft.com/office/drawing/2014/main" id="{188AF4C7-08EA-4C6D-81E0-B537F2305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5" name="Freeform 455">
              <a:extLst>
                <a:ext uri="{FF2B5EF4-FFF2-40B4-BE49-F238E27FC236}">
                  <a16:creationId xmlns="" xmlns:a16="http://schemas.microsoft.com/office/drawing/2014/main" id="{A50CD3C4-454A-41F2-A3E0-23BA879D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6" name="Freeform 456">
              <a:extLst>
                <a:ext uri="{FF2B5EF4-FFF2-40B4-BE49-F238E27FC236}">
                  <a16:creationId xmlns="" xmlns:a16="http://schemas.microsoft.com/office/drawing/2014/main" id="{051B3DAD-5B5D-4D79-ABF4-02C3A9D05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7" name="Freeform 457">
              <a:extLst>
                <a:ext uri="{FF2B5EF4-FFF2-40B4-BE49-F238E27FC236}">
                  <a16:creationId xmlns="" xmlns:a16="http://schemas.microsoft.com/office/drawing/2014/main" id="{AF5770CB-382C-4887-8E06-76AD2F11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8" name="Freeform 458">
              <a:extLst>
                <a:ext uri="{FF2B5EF4-FFF2-40B4-BE49-F238E27FC236}">
                  <a16:creationId xmlns="" xmlns:a16="http://schemas.microsoft.com/office/drawing/2014/main" id="{E3B8DC85-A5DB-4B30-9D22-B65D14F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29" name="Freeform 459">
              <a:extLst>
                <a:ext uri="{FF2B5EF4-FFF2-40B4-BE49-F238E27FC236}">
                  <a16:creationId xmlns="" xmlns:a16="http://schemas.microsoft.com/office/drawing/2014/main" id="{DDBACB3A-7E33-4F3E-8246-88F974569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0" name="Freeform 460">
              <a:extLst>
                <a:ext uri="{FF2B5EF4-FFF2-40B4-BE49-F238E27FC236}">
                  <a16:creationId xmlns="" xmlns:a16="http://schemas.microsoft.com/office/drawing/2014/main" id="{E5B9F9E7-5523-430D-B139-5777BC786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1" name="Freeform 461">
              <a:extLst>
                <a:ext uri="{FF2B5EF4-FFF2-40B4-BE49-F238E27FC236}">
                  <a16:creationId xmlns="" xmlns:a16="http://schemas.microsoft.com/office/drawing/2014/main" id="{CFEC1F2A-718B-4201-BF2D-73F4655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2" name="Freeform 462">
              <a:extLst>
                <a:ext uri="{FF2B5EF4-FFF2-40B4-BE49-F238E27FC236}">
                  <a16:creationId xmlns="" xmlns:a16="http://schemas.microsoft.com/office/drawing/2014/main" id="{487FFC3A-807C-4465-B111-39B7D964D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3" name="Freeform 463">
              <a:extLst>
                <a:ext uri="{FF2B5EF4-FFF2-40B4-BE49-F238E27FC236}">
                  <a16:creationId xmlns="" xmlns:a16="http://schemas.microsoft.com/office/drawing/2014/main" id="{A1DA6E37-956C-4F82-B958-97082E357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4" name="Freeform 464">
              <a:extLst>
                <a:ext uri="{FF2B5EF4-FFF2-40B4-BE49-F238E27FC236}">
                  <a16:creationId xmlns="" xmlns:a16="http://schemas.microsoft.com/office/drawing/2014/main" id="{BC05C702-FC05-4678-88ED-4AC205689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5" name="Freeform 465">
              <a:extLst>
                <a:ext uri="{FF2B5EF4-FFF2-40B4-BE49-F238E27FC236}">
                  <a16:creationId xmlns="" xmlns:a16="http://schemas.microsoft.com/office/drawing/2014/main" id="{4AD2708B-D7ED-460E-A084-10275535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6" name="Freeform 466">
              <a:extLst>
                <a:ext uri="{FF2B5EF4-FFF2-40B4-BE49-F238E27FC236}">
                  <a16:creationId xmlns="" xmlns:a16="http://schemas.microsoft.com/office/drawing/2014/main" id="{8EBE7CDD-3C0A-4BE0-B7D0-F40C9AC5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7" name="Freeform 467">
              <a:extLst>
                <a:ext uri="{FF2B5EF4-FFF2-40B4-BE49-F238E27FC236}">
                  <a16:creationId xmlns="" xmlns:a16="http://schemas.microsoft.com/office/drawing/2014/main" id="{3E7B419B-67E6-4AB8-9A6F-CA9F5CC8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8" name="Freeform 468">
              <a:extLst>
                <a:ext uri="{FF2B5EF4-FFF2-40B4-BE49-F238E27FC236}">
                  <a16:creationId xmlns="" xmlns:a16="http://schemas.microsoft.com/office/drawing/2014/main" id="{962A0DC3-1D76-460A-B478-D20B18FD5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39" name="Freeform 469">
              <a:extLst>
                <a:ext uri="{FF2B5EF4-FFF2-40B4-BE49-F238E27FC236}">
                  <a16:creationId xmlns="" xmlns:a16="http://schemas.microsoft.com/office/drawing/2014/main" id="{5BED1FD8-7BC3-4596-BC43-1E99B8A02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0" name="Freeform 470">
              <a:extLst>
                <a:ext uri="{FF2B5EF4-FFF2-40B4-BE49-F238E27FC236}">
                  <a16:creationId xmlns="" xmlns:a16="http://schemas.microsoft.com/office/drawing/2014/main" id="{B2FBF66B-CD95-4F61-B742-CB8683A54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1" name="Freeform 471">
              <a:extLst>
                <a:ext uri="{FF2B5EF4-FFF2-40B4-BE49-F238E27FC236}">
                  <a16:creationId xmlns="" xmlns:a16="http://schemas.microsoft.com/office/drawing/2014/main" id="{771D224B-1050-451C-A895-54A145DD4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2" name="Freeform 472">
              <a:extLst>
                <a:ext uri="{FF2B5EF4-FFF2-40B4-BE49-F238E27FC236}">
                  <a16:creationId xmlns="" xmlns:a16="http://schemas.microsoft.com/office/drawing/2014/main" id="{B8345EBF-4106-44FF-9707-3B8C71404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3" name="Freeform 473">
              <a:extLst>
                <a:ext uri="{FF2B5EF4-FFF2-40B4-BE49-F238E27FC236}">
                  <a16:creationId xmlns="" xmlns:a16="http://schemas.microsoft.com/office/drawing/2014/main" id="{56029967-FC88-4CD3-B204-9DD7A1EBE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4" name="Freeform 474">
              <a:extLst>
                <a:ext uri="{FF2B5EF4-FFF2-40B4-BE49-F238E27FC236}">
                  <a16:creationId xmlns="" xmlns:a16="http://schemas.microsoft.com/office/drawing/2014/main" id="{15CB8E26-23AC-4167-88BB-5EC3DD6B0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5" name="Freeform 475">
              <a:extLst>
                <a:ext uri="{FF2B5EF4-FFF2-40B4-BE49-F238E27FC236}">
                  <a16:creationId xmlns="" xmlns:a16="http://schemas.microsoft.com/office/drawing/2014/main" id="{0D434627-BF50-4E09-B2F9-AF57F4577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6" name="Freeform 476">
              <a:extLst>
                <a:ext uri="{FF2B5EF4-FFF2-40B4-BE49-F238E27FC236}">
                  <a16:creationId xmlns="" xmlns:a16="http://schemas.microsoft.com/office/drawing/2014/main" id="{B769E75B-164F-49D0-8285-395E82726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7" name="Freeform 477">
              <a:extLst>
                <a:ext uri="{FF2B5EF4-FFF2-40B4-BE49-F238E27FC236}">
                  <a16:creationId xmlns="" xmlns:a16="http://schemas.microsoft.com/office/drawing/2014/main" id="{3A29AD28-9003-4AEA-A025-9789F517D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8" name="Freeform 478">
              <a:extLst>
                <a:ext uri="{FF2B5EF4-FFF2-40B4-BE49-F238E27FC236}">
                  <a16:creationId xmlns="" xmlns:a16="http://schemas.microsoft.com/office/drawing/2014/main" id="{29B8DFD6-BE14-423C-AEDC-E41E6DCCA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49" name="Freeform 479">
              <a:extLst>
                <a:ext uri="{FF2B5EF4-FFF2-40B4-BE49-F238E27FC236}">
                  <a16:creationId xmlns="" xmlns:a16="http://schemas.microsoft.com/office/drawing/2014/main" id="{0D6CF86F-F201-4F66-8004-3B8B6CAE2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0" name="Freeform 480">
              <a:extLst>
                <a:ext uri="{FF2B5EF4-FFF2-40B4-BE49-F238E27FC236}">
                  <a16:creationId xmlns="" xmlns:a16="http://schemas.microsoft.com/office/drawing/2014/main" id="{32ECEDA7-ACE1-47AB-B4D3-B10D01A5C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1" name="Freeform 481">
              <a:extLst>
                <a:ext uri="{FF2B5EF4-FFF2-40B4-BE49-F238E27FC236}">
                  <a16:creationId xmlns="" xmlns:a16="http://schemas.microsoft.com/office/drawing/2014/main" id="{C324F59C-62C9-4DDA-921F-F02C20835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2" name="Freeform 482">
              <a:extLst>
                <a:ext uri="{FF2B5EF4-FFF2-40B4-BE49-F238E27FC236}">
                  <a16:creationId xmlns="" xmlns:a16="http://schemas.microsoft.com/office/drawing/2014/main" id="{FE5030DA-E777-416A-8552-4B32CF9BF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3" name="Freeform 483">
              <a:extLst>
                <a:ext uri="{FF2B5EF4-FFF2-40B4-BE49-F238E27FC236}">
                  <a16:creationId xmlns="" xmlns:a16="http://schemas.microsoft.com/office/drawing/2014/main" id="{99430C09-A6DC-4955-AEF2-536E460C6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4" name="Freeform 484">
              <a:extLst>
                <a:ext uri="{FF2B5EF4-FFF2-40B4-BE49-F238E27FC236}">
                  <a16:creationId xmlns="" xmlns:a16="http://schemas.microsoft.com/office/drawing/2014/main" id="{AF84AA04-67A7-4C27-9D06-DA2653E17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5" name="Freeform 485">
              <a:extLst>
                <a:ext uri="{FF2B5EF4-FFF2-40B4-BE49-F238E27FC236}">
                  <a16:creationId xmlns="" xmlns:a16="http://schemas.microsoft.com/office/drawing/2014/main" id="{4549ECF2-F79C-4868-9BE1-547291BAB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6" name="Freeform 486">
              <a:extLst>
                <a:ext uri="{FF2B5EF4-FFF2-40B4-BE49-F238E27FC236}">
                  <a16:creationId xmlns="" xmlns:a16="http://schemas.microsoft.com/office/drawing/2014/main" id="{9C9E7302-0CFF-4872-86BE-974B6DAAB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7" name="Freeform 487">
              <a:extLst>
                <a:ext uri="{FF2B5EF4-FFF2-40B4-BE49-F238E27FC236}">
                  <a16:creationId xmlns="" xmlns:a16="http://schemas.microsoft.com/office/drawing/2014/main" id="{B8F7DB3E-799D-43B1-8500-7FEEE67DB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8" name="Freeform 488">
              <a:extLst>
                <a:ext uri="{FF2B5EF4-FFF2-40B4-BE49-F238E27FC236}">
                  <a16:creationId xmlns="" xmlns:a16="http://schemas.microsoft.com/office/drawing/2014/main" id="{89DE525A-D59A-4C07-BB9A-E9796FCF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59" name="Freeform 489">
              <a:extLst>
                <a:ext uri="{FF2B5EF4-FFF2-40B4-BE49-F238E27FC236}">
                  <a16:creationId xmlns="" xmlns:a16="http://schemas.microsoft.com/office/drawing/2014/main" id="{21FFB77F-8FDB-4DE3-B88A-C41C039FE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0" name="Freeform 490">
              <a:extLst>
                <a:ext uri="{FF2B5EF4-FFF2-40B4-BE49-F238E27FC236}">
                  <a16:creationId xmlns="" xmlns:a16="http://schemas.microsoft.com/office/drawing/2014/main" id="{15B2518F-EF76-4788-8CAE-92EA62516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1" name="Freeform 491">
              <a:extLst>
                <a:ext uri="{FF2B5EF4-FFF2-40B4-BE49-F238E27FC236}">
                  <a16:creationId xmlns="" xmlns:a16="http://schemas.microsoft.com/office/drawing/2014/main" id="{D4522838-6F9E-411A-BE6D-9D682506C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2" name="Freeform 492">
              <a:extLst>
                <a:ext uri="{FF2B5EF4-FFF2-40B4-BE49-F238E27FC236}">
                  <a16:creationId xmlns="" xmlns:a16="http://schemas.microsoft.com/office/drawing/2014/main" id="{B0BD95BA-4398-4E65-A995-4D7AFC0A6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3" name="Freeform 493">
              <a:extLst>
                <a:ext uri="{FF2B5EF4-FFF2-40B4-BE49-F238E27FC236}">
                  <a16:creationId xmlns="" xmlns:a16="http://schemas.microsoft.com/office/drawing/2014/main" id="{863D0FCC-53A5-439E-B8F4-995FD5E1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4" name="Freeform 494">
              <a:extLst>
                <a:ext uri="{FF2B5EF4-FFF2-40B4-BE49-F238E27FC236}">
                  <a16:creationId xmlns="" xmlns:a16="http://schemas.microsoft.com/office/drawing/2014/main" id="{6BFBD23A-F0DA-4096-A7E6-A1C8AF1A7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5" name="Freeform 495">
              <a:extLst>
                <a:ext uri="{FF2B5EF4-FFF2-40B4-BE49-F238E27FC236}">
                  <a16:creationId xmlns="" xmlns:a16="http://schemas.microsoft.com/office/drawing/2014/main" id="{C9EC0AA5-A047-4489-A6FC-F68EB91E0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6" name="Freeform 496">
              <a:extLst>
                <a:ext uri="{FF2B5EF4-FFF2-40B4-BE49-F238E27FC236}">
                  <a16:creationId xmlns="" xmlns:a16="http://schemas.microsoft.com/office/drawing/2014/main" id="{D420A1A6-0042-4C3A-A6E3-7B42AC812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7" name="Freeform 497">
              <a:extLst>
                <a:ext uri="{FF2B5EF4-FFF2-40B4-BE49-F238E27FC236}">
                  <a16:creationId xmlns="" xmlns:a16="http://schemas.microsoft.com/office/drawing/2014/main" id="{9E952B88-B2AC-486E-993F-3513FA75D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8" name="Freeform 498">
              <a:extLst>
                <a:ext uri="{FF2B5EF4-FFF2-40B4-BE49-F238E27FC236}">
                  <a16:creationId xmlns="" xmlns:a16="http://schemas.microsoft.com/office/drawing/2014/main" id="{2FE206AF-7B12-4BAE-9768-D7D45641B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69" name="Freeform 499">
              <a:extLst>
                <a:ext uri="{FF2B5EF4-FFF2-40B4-BE49-F238E27FC236}">
                  <a16:creationId xmlns="" xmlns:a16="http://schemas.microsoft.com/office/drawing/2014/main" id="{045922B6-3F7F-40FF-BB71-81EC39A61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0" name="Freeform 500">
              <a:extLst>
                <a:ext uri="{FF2B5EF4-FFF2-40B4-BE49-F238E27FC236}">
                  <a16:creationId xmlns="" xmlns:a16="http://schemas.microsoft.com/office/drawing/2014/main" id="{05A79163-6AD7-4B04-A065-A0E82184E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1" name="Freeform 501">
              <a:extLst>
                <a:ext uri="{FF2B5EF4-FFF2-40B4-BE49-F238E27FC236}">
                  <a16:creationId xmlns="" xmlns:a16="http://schemas.microsoft.com/office/drawing/2014/main" id="{AB07E516-C3BC-45C9-85AB-B224C1150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72" name="Rectangle 502">
              <a:extLst>
                <a:ext uri="{FF2B5EF4-FFF2-40B4-BE49-F238E27FC236}">
                  <a16:creationId xmlns="" xmlns:a16="http://schemas.microsoft.com/office/drawing/2014/main" id="{1E034F3F-D176-4A55-A836-5DAFBCCBE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73" name="Freeform 503">
              <a:extLst>
                <a:ext uri="{FF2B5EF4-FFF2-40B4-BE49-F238E27FC236}">
                  <a16:creationId xmlns="" xmlns:a16="http://schemas.microsoft.com/office/drawing/2014/main" id="{FBEF7865-B263-4013-88D9-13F19008C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4" name="Freeform 504">
              <a:extLst>
                <a:ext uri="{FF2B5EF4-FFF2-40B4-BE49-F238E27FC236}">
                  <a16:creationId xmlns="" xmlns:a16="http://schemas.microsoft.com/office/drawing/2014/main" id="{533803E4-EBC2-4307-820B-3ED5D482F2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75" name="Rectangle 505">
              <a:extLst>
                <a:ext uri="{FF2B5EF4-FFF2-40B4-BE49-F238E27FC236}">
                  <a16:creationId xmlns="" xmlns:a16="http://schemas.microsoft.com/office/drawing/2014/main" id="{3D67BE81-9771-4600-8D5F-7AAFB5FDB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52" name="WordArt 177">
              <a:extLst>
                <a:ext uri="{FF2B5EF4-FFF2-40B4-BE49-F238E27FC236}">
                  <a16:creationId xmlns="" xmlns:a16="http://schemas.microsoft.com/office/drawing/2014/main" id="{60CA1B20-3E58-4C12-80D3-6116536A46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42" y="2531"/>
              <a:ext cx="336" cy="192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</a:p>
          </p:txBody>
        </p:sp>
      </p:grpSp>
      <p:grpSp>
        <p:nvGrpSpPr>
          <p:cNvPr id="18" name="Group 582">
            <a:extLst>
              <a:ext uri="{FF2B5EF4-FFF2-40B4-BE49-F238E27FC236}">
                <a16:creationId xmlns="" xmlns:a16="http://schemas.microsoft.com/office/drawing/2014/main" id="{A44BCAE7-DE93-4C92-AA54-072F65A1A9F7}"/>
              </a:ext>
            </a:extLst>
          </p:cNvPr>
          <p:cNvGrpSpPr>
            <a:grpSpLocks/>
          </p:cNvGrpSpPr>
          <p:nvPr/>
        </p:nvGrpSpPr>
        <p:grpSpPr bwMode="auto">
          <a:xfrm>
            <a:off x="5246688" y="3467100"/>
            <a:ext cx="931862" cy="998538"/>
            <a:chOff x="5232" y="2256"/>
            <a:chExt cx="720" cy="640"/>
          </a:xfrm>
        </p:grpSpPr>
        <p:sp>
          <p:nvSpPr>
            <p:cNvPr id="16629" name="AutoShape 99">
              <a:extLst>
                <a:ext uri="{FF2B5EF4-FFF2-40B4-BE49-F238E27FC236}">
                  <a16:creationId xmlns="" xmlns:a16="http://schemas.microsoft.com/office/drawing/2014/main" id="{213E5137-CF13-473D-9396-BC30EDDAEF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0" name="Freeform 584">
              <a:extLst>
                <a:ext uri="{FF2B5EF4-FFF2-40B4-BE49-F238E27FC236}">
                  <a16:creationId xmlns="" xmlns:a16="http://schemas.microsoft.com/office/drawing/2014/main" id="{ABB9924E-4ECB-4167-B86D-2FD3EA487E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1" name="Freeform 585">
              <a:extLst>
                <a:ext uri="{FF2B5EF4-FFF2-40B4-BE49-F238E27FC236}">
                  <a16:creationId xmlns="" xmlns:a16="http://schemas.microsoft.com/office/drawing/2014/main" id="{E03AFAD5-E61A-49AF-8ED6-07C27675B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2" name="Freeform 586">
              <a:extLst>
                <a:ext uri="{FF2B5EF4-FFF2-40B4-BE49-F238E27FC236}">
                  <a16:creationId xmlns="" xmlns:a16="http://schemas.microsoft.com/office/drawing/2014/main" id="{F7703659-F31A-40BB-BEFC-6B46BA7BB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3" name="Freeform 587">
              <a:extLst>
                <a:ext uri="{FF2B5EF4-FFF2-40B4-BE49-F238E27FC236}">
                  <a16:creationId xmlns="" xmlns:a16="http://schemas.microsoft.com/office/drawing/2014/main" id="{FFAF8B2F-DFD2-4545-AB68-0EE2B03CB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4" name="Freeform 588">
              <a:extLst>
                <a:ext uri="{FF2B5EF4-FFF2-40B4-BE49-F238E27FC236}">
                  <a16:creationId xmlns="" xmlns:a16="http://schemas.microsoft.com/office/drawing/2014/main" id="{75C0B2B2-4B35-4CD5-81B7-B16F187D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5" name="Freeform 589">
              <a:extLst>
                <a:ext uri="{FF2B5EF4-FFF2-40B4-BE49-F238E27FC236}">
                  <a16:creationId xmlns="" xmlns:a16="http://schemas.microsoft.com/office/drawing/2014/main" id="{7D9D1287-E5F1-43E3-982F-B7877C526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6" name="Freeform 590">
              <a:extLst>
                <a:ext uri="{FF2B5EF4-FFF2-40B4-BE49-F238E27FC236}">
                  <a16:creationId xmlns="" xmlns:a16="http://schemas.microsoft.com/office/drawing/2014/main" id="{B1099CEA-0E2A-4296-96E3-7C8DBB164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7" name="Freeform 591">
              <a:extLst>
                <a:ext uri="{FF2B5EF4-FFF2-40B4-BE49-F238E27FC236}">
                  <a16:creationId xmlns="" xmlns:a16="http://schemas.microsoft.com/office/drawing/2014/main" id="{F3E41167-C0C0-412E-8AC9-F94A416F2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8" name="Freeform 592">
              <a:extLst>
                <a:ext uri="{FF2B5EF4-FFF2-40B4-BE49-F238E27FC236}">
                  <a16:creationId xmlns="" xmlns:a16="http://schemas.microsoft.com/office/drawing/2014/main" id="{B77A3949-F82C-4EA6-84D9-DAB7DEE8C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9" name="Freeform 593">
              <a:extLst>
                <a:ext uri="{FF2B5EF4-FFF2-40B4-BE49-F238E27FC236}">
                  <a16:creationId xmlns="" xmlns:a16="http://schemas.microsoft.com/office/drawing/2014/main" id="{B8126A70-7C77-4623-88D1-6C877CED5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0" name="Freeform 594">
              <a:extLst>
                <a:ext uri="{FF2B5EF4-FFF2-40B4-BE49-F238E27FC236}">
                  <a16:creationId xmlns="" xmlns:a16="http://schemas.microsoft.com/office/drawing/2014/main" id="{92F3D63A-B5DA-4BE9-83AB-2995C466F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1" name="Freeform 595">
              <a:extLst>
                <a:ext uri="{FF2B5EF4-FFF2-40B4-BE49-F238E27FC236}">
                  <a16:creationId xmlns="" xmlns:a16="http://schemas.microsoft.com/office/drawing/2014/main" id="{5604098A-4F6B-4CE8-8A92-460D586F2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2" name="Freeform 596">
              <a:extLst>
                <a:ext uri="{FF2B5EF4-FFF2-40B4-BE49-F238E27FC236}">
                  <a16:creationId xmlns="" xmlns:a16="http://schemas.microsoft.com/office/drawing/2014/main" id="{5104DC2B-E3EB-43FB-859C-D0FE92050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3" name="Freeform 597">
              <a:extLst>
                <a:ext uri="{FF2B5EF4-FFF2-40B4-BE49-F238E27FC236}">
                  <a16:creationId xmlns="" xmlns:a16="http://schemas.microsoft.com/office/drawing/2014/main" id="{8E0952B9-9EF7-45CA-BFD6-93079951F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4" name="Freeform 598">
              <a:extLst>
                <a:ext uri="{FF2B5EF4-FFF2-40B4-BE49-F238E27FC236}">
                  <a16:creationId xmlns="" xmlns:a16="http://schemas.microsoft.com/office/drawing/2014/main" id="{282A8847-3CD6-42AA-B06E-AFEB2F347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5" name="Freeform 599">
              <a:extLst>
                <a:ext uri="{FF2B5EF4-FFF2-40B4-BE49-F238E27FC236}">
                  <a16:creationId xmlns="" xmlns:a16="http://schemas.microsoft.com/office/drawing/2014/main" id="{CE264A33-913B-425A-AE61-56BE6FBEB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6" name="Freeform 600">
              <a:extLst>
                <a:ext uri="{FF2B5EF4-FFF2-40B4-BE49-F238E27FC236}">
                  <a16:creationId xmlns="" xmlns:a16="http://schemas.microsoft.com/office/drawing/2014/main" id="{EDFCE6ED-6E21-4F48-B968-91367B45D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7" name="Freeform 601">
              <a:extLst>
                <a:ext uri="{FF2B5EF4-FFF2-40B4-BE49-F238E27FC236}">
                  <a16:creationId xmlns="" xmlns:a16="http://schemas.microsoft.com/office/drawing/2014/main" id="{4EBBDF4C-87B5-4E4D-9553-47562EA5B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8" name="Freeform 602">
              <a:extLst>
                <a:ext uri="{FF2B5EF4-FFF2-40B4-BE49-F238E27FC236}">
                  <a16:creationId xmlns="" xmlns:a16="http://schemas.microsoft.com/office/drawing/2014/main" id="{1448BE40-BED3-4C69-86D9-70A271540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9" name="Freeform 603">
              <a:extLst>
                <a:ext uri="{FF2B5EF4-FFF2-40B4-BE49-F238E27FC236}">
                  <a16:creationId xmlns="" xmlns:a16="http://schemas.microsoft.com/office/drawing/2014/main" id="{39987132-58C1-44AB-9781-AD316A06E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0" name="Freeform 604">
              <a:extLst>
                <a:ext uri="{FF2B5EF4-FFF2-40B4-BE49-F238E27FC236}">
                  <a16:creationId xmlns="" xmlns:a16="http://schemas.microsoft.com/office/drawing/2014/main" id="{76B2ADB4-1496-4DE9-8B35-809C6860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1" name="Freeform 605">
              <a:extLst>
                <a:ext uri="{FF2B5EF4-FFF2-40B4-BE49-F238E27FC236}">
                  <a16:creationId xmlns="" xmlns:a16="http://schemas.microsoft.com/office/drawing/2014/main" id="{3876EECE-8FE3-4CC4-9DC8-D61C19C58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2" name="Freeform 606">
              <a:extLst>
                <a:ext uri="{FF2B5EF4-FFF2-40B4-BE49-F238E27FC236}">
                  <a16:creationId xmlns="" xmlns:a16="http://schemas.microsoft.com/office/drawing/2014/main" id="{DFFB14EB-1A00-4001-ACEE-062F72DAB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3" name="Freeform 607">
              <a:extLst>
                <a:ext uri="{FF2B5EF4-FFF2-40B4-BE49-F238E27FC236}">
                  <a16:creationId xmlns="" xmlns:a16="http://schemas.microsoft.com/office/drawing/2014/main" id="{9FD2639A-FBE7-480D-ABF4-595D22135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4" name="Freeform 608">
              <a:extLst>
                <a:ext uri="{FF2B5EF4-FFF2-40B4-BE49-F238E27FC236}">
                  <a16:creationId xmlns="" xmlns:a16="http://schemas.microsoft.com/office/drawing/2014/main" id="{0DEFB42C-B8FA-48B6-B898-CA7FB9A52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5" name="Freeform 609">
              <a:extLst>
                <a:ext uri="{FF2B5EF4-FFF2-40B4-BE49-F238E27FC236}">
                  <a16:creationId xmlns="" xmlns:a16="http://schemas.microsoft.com/office/drawing/2014/main" id="{FEEA22C5-328C-4C75-ACCB-C2BED99EA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6" name="Freeform 610">
              <a:extLst>
                <a:ext uri="{FF2B5EF4-FFF2-40B4-BE49-F238E27FC236}">
                  <a16:creationId xmlns="" xmlns:a16="http://schemas.microsoft.com/office/drawing/2014/main" id="{50DAE462-188C-4767-B3BF-366187D86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7" name="Freeform 611">
              <a:extLst>
                <a:ext uri="{FF2B5EF4-FFF2-40B4-BE49-F238E27FC236}">
                  <a16:creationId xmlns="" xmlns:a16="http://schemas.microsoft.com/office/drawing/2014/main" id="{44B6B891-96BE-4904-8472-2EC0B484C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8" name="Freeform 612">
              <a:extLst>
                <a:ext uri="{FF2B5EF4-FFF2-40B4-BE49-F238E27FC236}">
                  <a16:creationId xmlns="" xmlns:a16="http://schemas.microsoft.com/office/drawing/2014/main" id="{9754DD9A-8E58-46E7-82FC-48848C471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9" name="Freeform 613">
              <a:extLst>
                <a:ext uri="{FF2B5EF4-FFF2-40B4-BE49-F238E27FC236}">
                  <a16:creationId xmlns="" xmlns:a16="http://schemas.microsoft.com/office/drawing/2014/main" id="{E66D8136-40F0-44FF-AB3D-2EC20607E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0" name="Freeform 614">
              <a:extLst>
                <a:ext uri="{FF2B5EF4-FFF2-40B4-BE49-F238E27FC236}">
                  <a16:creationId xmlns="" xmlns:a16="http://schemas.microsoft.com/office/drawing/2014/main" id="{AD006EE2-5D1A-4241-9B34-4F51B7298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1" name="Freeform 615">
              <a:extLst>
                <a:ext uri="{FF2B5EF4-FFF2-40B4-BE49-F238E27FC236}">
                  <a16:creationId xmlns="" xmlns:a16="http://schemas.microsoft.com/office/drawing/2014/main" id="{E7C7F051-26BF-4123-AE02-11202949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2" name="Freeform 616">
              <a:extLst>
                <a:ext uri="{FF2B5EF4-FFF2-40B4-BE49-F238E27FC236}">
                  <a16:creationId xmlns="" xmlns:a16="http://schemas.microsoft.com/office/drawing/2014/main" id="{F7E0DF53-10AE-4C63-92F0-A68A4BFF7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3" name="Freeform 617">
              <a:extLst>
                <a:ext uri="{FF2B5EF4-FFF2-40B4-BE49-F238E27FC236}">
                  <a16:creationId xmlns="" xmlns:a16="http://schemas.microsoft.com/office/drawing/2014/main" id="{DD510867-C905-4E92-ACE3-7E4DEBC51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4" name="Freeform 618">
              <a:extLst>
                <a:ext uri="{FF2B5EF4-FFF2-40B4-BE49-F238E27FC236}">
                  <a16:creationId xmlns="" xmlns:a16="http://schemas.microsoft.com/office/drawing/2014/main" id="{0C4F4E40-CDC9-4097-B78B-59ECCEC82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5" name="Freeform 619">
              <a:extLst>
                <a:ext uri="{FF2B5EF4-FFF2-40B4-BE49-F238E27FC236}">
                  <a16:creationId xmlns="" xmlns:a16="http://schemas.microsoft.com/office/drawing/2014/main" id="{20B0D212-2A07-4DE6-AC78-0C2573840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6" name="Freeform 620">
              <a:extLst>
                <a:ext uri="{FF2B5EF4-FFF2-40B4-BE49-F238E27FC236}">
                  <a16:creationId xmlns="" xmlns:a16="http://schemas.microsoft.com/office/drawing/2014/main" id="{937DEE5F-054E-4EBF-8D90-465254B0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7" name="Freeform 621">
              <a:extLst>
                <a:ext uri="{FF2B5EF4-FFF2-40B4-BE49-F238E27FC236}">
                  <a16:creationId xmlns="" xmlns:a16="http://schemas.microsoft.com/office/drawing/2014/main" id="{65AE6FD4-D17C-4B4E-B19B-772B5C387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8" name="Freeform 622">
              <a:extLst>
                <a:ext uri="{FF2B5EF4-FFF2-40B4-BE49-F238E27FC236}">
                  <a16:creationId xmlns="" xmlns:a16="http://schemas.microsoft.com/office/drawing/2014/main" id="{EFF2C136-25D5-4313-B752-5305EFA9B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9" name="Freeform 623">
              <a:extLst>
                <a:ext uri="{FF2B5EF4-FFF2-40B4-BE49-F238E27FC236}">
                  <a16:creationId xmlns="" xmlns:a16="http://schemas.microsoft.com/office/drawing/2014/main" id="{C11F6E97-1E37-4E23-96D9-EC69E120E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0" name="Freeform 624">
              <a:extLst>
                <a:ext uri="{FF2B5EF4-FFF2-40B4-BE49-F238E27FC236}">
                  <a16:creationId xmlns="" xmlns:a16="http://schemas.microsoft.com/office/drawing/2014/main" id="{564F5E8F-5672-4FFF-9433-AA2A367E3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1" name="Freeform 625">
              <a:extLst>
                <a:ext uri="{FF2B5EF4-FFF2-40B4-BE49-F238E27FC236}">
                  <a16:creationId xmlns="" xmlns:a16="http://schemas.microsoft.com/office/drawing/2014/main" id="{52D6551F-4154-4080-B68D-3B8BF627B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2" name="Freeform 626">
              <a:extLst>
                <a:ext uri="{FF2B5EF4-FFF2-40B4-BE49-F238E27FC236}">
                  <a16:creationId xmlns="" xmlns:a16="http://schemas.microsoft.com/office/drawing/2014/main" id="{08D681ED-0406-4D2D-8E01-452508AEB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3" name="Freeform 627">
              <a:extLst>
                <a:ext uri="{FF2B5EF4-FFF2-40B4-BE49-F238E27FC236}">
                  <a16:creationId xmlns="" xmlns:a16="http://schemas.microsoft.com/office/drawing/2014/main" id="{FF660580-2178-4FA4-8142-88DE138FA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4" name="Freeform 628">
              <a:extLst>
                <a:ext uri="{FF2B5EF4-FFF2-40B4-BE49-F238E27FC236}">
                  <a16:creationId xmlns="" xmlns:a16="http://schemas.microsoft.com/office/drawing/2014/main" id="{E6D13A53-DD8F-45D8-ACC7-0B70724D1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58"/>
              <a:ext cx="170" cy="160"/>
            </a:xfrm>
            <a:custGeom>
              <a:avLst/>
              <a:gdLst>
                <a:gd name="T0" fmla="*/ 2184 w 111"/>
                <a:gd name="T1" fmla="*/ 6397 h 97"/>
                <a:gd name="T2" fmla="*/ 992 w 111"/>
                <a:gd name="T3" fmla="*/ 5640 h 97"/>
                <a:gd name="T4" fmla="*/ 168 w 111"/>
                <a:gd name="T5" fmla="*/ 4554 h 97"/>
                <a:gd name="T6" fmla="*/ 0 w 111"/>
                <a:gd name="T7" fmla="*/ 3937 h 97"/>
                <a:gd name="T8" fmla="*/ 115 w 111"/>
                <a:gd name="T9" fmla="*/ 3164 h 97"/>
                <a:gd name="T10" fmla="*/ 715 w 111"/>
                <a:gd name="T11" fmla="*/ 2195 h 97"/>
                <a:gd name="T12" fmla="*/ 1020 w 111"/>
                <a:gd name="T13" fmla="*/ 1315 h 97"/>
                <a:gd name="T14" fmla="*/ 1188 w 111"/>
                <a:gd name="T15" fmla="*/ 633 h 97"/>
                <a:gd name="T16" fmla="*/ 1354 w 111"/>
                <a:gd name="T17" fmla="*/ 897 h 97"/>
                <a:gd name="T18" fmla="*/ 1567 w 111"/>
                <a:gd name="T19" fmla="*/ 1526 h 97"/>
                <a:gd name="T20" fmla="*/ 1522 w 111"/>
                <a:gd name="T21" fmla="*/ 1706 h 97"/>
                <a:gd name="T22" fmla="*/ 1245 w 111"/>
                <a:gd name="T23" fmla="*/ 1922 h 97"/>
                <a:gd name="T24" fmla="*/ 1466 w 111"/>
                <a:gd name="T25" fmla="*/ 1922 h 97"/>
                <a:gd name="T26" fmla="*/ 1567 w 111"/>
                <a:gd name="T27" fmla="*/ 2133 h 97"/>
                <a:gd name="T28" fmla="*/ 1412 w 111"/>
                <a:gd name="T29" fmla="*/ 2814 h 97"/>
                <a:gd name="T30" fmla="*/ 1245 w 111"/>
                <a:gd name="T31" fmla="*/ 3447 h 97"/>
                <a:gd name="T32" fmla="*/ 715 w 111"/>
                <a:gd name="T33" fmla="*/ 4079 h 97"/>
                <a:gd name="T34" fmla="*/ 934 w 111"/>
                <a:gd name="T35" fmla="*/ 4008 h 97"/>
                <a:gd name="T36" fmla="*/ 1245 w 111"/>
                <a:gd name="T37" fmla="*/ 3863 h 97"/>
                <a:gd name="T38" fmla="*/ 1412 w 111"/>
                <a:gd name="T39" fmla="*/ 4079 h 97"/>
                <a:gd name="T40" fmla="*/ 1567 w 111"/>
                <a:gd name="T41" fmla="*/ 4219 h 97"/>
                <a:gd name="T42" fmla="*/ 2296 w 111"/>
                <a:gd name="T43" fmla="*/ 4762 h 97"/>
                <a:gd name="T44" fmla="*/ 2948 w 111"/>
                <a:gd name="T45" fmla="*/ 4906 h 97"/>
                <a:gd name="T46" fmla="*/ 3913 w 111"/>
                <a:gd name="T47" fmla="*/ 4079 h 97"/>
                <a:gd name="T48" fmla="*/ 4588 w 111"/>
                <a:gd name="T49" fmla="*/ 3020 h 97"/>
                <a:gd name="T50" fmla="*/ 4628 w 111"/>
                <a:gd name="T51" fmla="*/ 2958 h 97"/>
                <a:gd name="T52" fmla="*/ 4414 w 111"/>
                <a:gd name="T53" fmla="*/ 2479 h 97"/>
                <a:gd name="T54" fmla="*/ 4474 w 111"/>
                <a:gd name="T55" fmla="*/ 2814 h 97"/>
                <a:gd name="T56" fmla="*/ 4253 w 111"/>
                <a:gd name="T57" fmla="*/ 2337 h 97"/>
                <a:gd name="T58" fmla="*/ 4196 w 111"/>
                <a:gd name="T59" fmla="*/ 2405 h 97"/>
                <a:gd name="T60" fmla="*/ 4414 w 111"/>
                <a:gd name="T61" fmla="*/ 2958 h 97"/>
                <a:gd name="T62" fmla="*/ 4138 w 111"/>
                <a:gd name="T63" fmla="*/ 3591 h 97"/>
                <a:gd name="T64" fmla="*/ 3317 w 111"/>
                <a:gd name="T65" fmla="*/ 4487 h 97"/>
                <a:gd name="T66" fmla="*/ 2731 w 111"/>
                <a:gd name="T67" fmla="*/ 4691 h 97"/>
                <a:gd name="T68" fmla="*/ 1901 w 111"/>
                <a:gd name="T69" fmla="*/ 4345 h 97"/>
                <a:gd name="T70" fmla="*/ 1412 w 111"/>
                <a:gd name="T71" fmla="*/ 3863 h 97"/>
                <a:gd name="T72" fmla="*/ 1412 w 111"/>
                <a:gd name="T73" fmla="*/ 3447 h 97"/>
                <a:gd name="T74" fmla="*/ 1792 w 111"/>
                <a:gd name="T75" fmla="*/ 3729 h 97"/>
                <a:gd name="T76" fmla="*/ 2671 w 111"/>
                <a:gd name="T77" fmla="*/ 3937 h 97"/>
                <a:gd name="T78" fmla="*/ 3578 w 111"/>
                <a:gd name="T79" fmla="*/ 3591 h 97"/>
                <a:gd name="T80" fmla="*/ 4082 w 111"/>
                <a:gd name="T81" fmla="*/ 2745 h 97"/>
                <a:gd name="T82" fmla="*/ 4082 w 111"/>
                <a:gd name="T83" fmla="*/ 2195 h 97"/>
                <a:gd name="T84" fmla="*/ 3804 w 111"/>
                <a:gd name="T85" fmla="*/ 1706 h 97"/>
                <a:gd name="T86" fmla="*/ 3578 w 111"/>
                <a:gd name="T87" fmla="*/ 1387 h 97"/>
                <a:gd name="T88" fmla="*/ 3913 w 111"/>
                <a:gd name="T89" fmla="*/ 1252 h 97"/>
                <a:gd name="T90" fmla="*/ 3578 w 111"/>
                <a:gd name="T91" fmla="*/ 1252 h 97"/>
                <a:gd name="T92" fmla="*/ 3751 w 111"/>
                <a:gd name="T93" fmla="*/ 1252 h 97"/>
                <a:gd name="T94" fmla="*/ 3913 w 111"/>
                <a:gd name="T95" fmla="*/ 1042 h 97"/>
                <a:gd name="T96" fmla="*/ 3968 w 111"/>
                <a:gd name="T97" fmla="*/ 772 h 97"/>
                <a:gd name="T98" fmla="*/ 4196 w 111"/>
                <a:gd name="T99" fmla="*/ 71 h 97"/>
                <a:gd name="T100" fmla="*/ 4529 w 111"/>
                <a:gd name="T101" fmla="*/ 699 h 97"/>
                <a:gd name="T102" fmla="*/ 5331 w 111"/>
                <a:gd name="T103" fmla="*/ 1315 h 97"/>
                <a:gd name="T104" fmla="*/ 5932 w 111"/>
                <a:gd name="T105" fmla="*/ 2060 h 97"/>
                <a:gd name="T106" fmla="*/ 6040 w 111"/>
                <a:gd name="T107" fmla="*/ 2887 h 97"/>
                <a:gd name="T108" fmla="*/ 5608 w 111"/>
                <a:gd name="T109" fmla="*/ 4416 h 97"/>
                <a:gd name="T110" fmla="*/ 4683 w 111"/>
                <a:gd name="T111" fmla="*/ 5785 h 97"/>
                <a:gd name="T112" fmla="*/ 3539 w 111"/>
                <a:gd name="T113" fmla="*/ 6611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5" name="Freeform 629">
              <a:extLst>
                <a:ext uri="{FF2B5EF4-FFF2-40B4-BE49-F238E27FC236}">
                  <a16:creationId xmlns="" xmlns:a16="http://schemas.microsoft.com/office/drawing/2014/main" id="{EBF625F1-F88A-4F5D-BD3F-7C2C6F894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6" name="Freeform 630">
              <a:extLst>
                <a:ext uri="{FF2B5EF4-FFF2-40B4-BE49-F238E27FC236}">
                  <a16:creationId xmlns="" xmlns:a16="http://schemas.microsoft.com/office/drawing/2014/main" id="{7A8BE90D-8FC8-4586-B408-168AA44FD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7" name="Freeform 631">
              <a:extLst>
                <a:ext uri="{FF2B5EF4-FFF2-40B4-BE49-F238E27FC236}">
                  <a16:creationId xmlns="" xmlns:a16="http://schemas.microsoft.com/office/drawing/2014/main" id="{B8F72860-D97A-407C-872E-AAD8FE7BC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8" name="Freeform 632">
              <a:extLst>
                <a:ext uri="{FF2B5EF4-FFF2-40B4-BE49-F238E27FC236}">
                  <a16:creationId xmlns="" xmlns:a16="http://schemas.microsoft.com/office/drawing/2014/main" id="{2349ED51-8167-47F1-881C-055943618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9" name="Freeform 633">
              <a:extLst>
                <a:ext uri="{FF2B5EF4-FFF2-40B4-BE49-F238E27FC236}">
                  <a16:creationId xmlns="" xmlns:a16="http://schemas.microsoft.com/office/drawing/2014/main" id="{5E2FFFAF-FA02-43A7-937E-668912FD8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0" name="Freeform 634">
              <a:extLst>
                <a:ext uri="{FF2B5EF4-FFF2-40B4-BE49-F238E27FC236}">
                  <a16:creationId xmlns="" xmlns:a16="http://schemas.microsoft.com/office/drawing/2014/main" id="{6F5B31F0-F339-431F-988F-E1CB78404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1" name="Freeform 635">
              <a:extLst>
                <a:ext uri="{FF2B5EF4-FFF2-40B4-BE49-F238E27FC236}">
                  <a16:creationId xmlns="" xmlns:a16="http://schemas.microsoft.com/office/drawing/2014/main" id="{EBCFD004-D507-4578-AA70-DD19DD32F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2" name="Freeform 636">
              <a:extLst>
                <a:ext uri="{FF2B5EF4-FFF2-40B4-BE49-F238E27FC236}">
                  <a16:creationId xmlns="" xmlns:a16="http://schemas.microsoft.com/office/drawing/2014/main" id="{DC52F4FE-0AE5-48CE-AA88-076B4E881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3" name="Freeform 637">
              <a:extLst>
                <a:ext uri="{FF2B5EF4-FFF2-40B4-BE49-F238E27FC236}">
                  <a16:creationId xmlns="" xmlns:a16="http://schemas.microsoft.com/office/drawing/2014/main" id="{7A41FF9D-A45B-419F-8980-8AA291559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4" name="Freeform 638">
              <a:extLst>
                <a:ext uri="{FF2B5EF4-FFF2-40B4-BE49-F238E27FC236}">
                  <a16:creationId xmlns="" xmlns:a16="http://schemas.microsoft.com/office/drawing/2014/main" id="{A2509E5F-51EC-4302-BFA0-DFCDCE1DE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5" name="Freeform 639">
              <a:extLst>
                <a:ext uri="{FF2B5EF4-FFF2-40B4-BE49-F238E27FC236}">
                  <a16:creationId xmlns="" xmlns:a16="http://schemas.microsoft.com/office/drawing/2014/main" id="{7C6E93FF-6E5D-4997-8210-C83BCD7F1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6" name="Freeform 640">
              <a:extLst>
                <a:ext uri="{FF2B5EF4-FFF2-40B4-BE49-F238E27FC236}">
                  <a16:creationId xmlns="" xmlns:a16="http://schemas.microsoft.com/office/drawing/2014/main" id="{A848E6DB-5FBD-420C-8499-F1219C93B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7" name="Freeform 641">
              <a:extLst>
                <a:ext uri="{FF2B5EF4-FFF2-40B4-BE49-F238E27FC236}">
                  <a16:creationId xmlns="" xmlns:a16="http://schemas.microsoft.com/office/drawing/2014/main" id="{8CEC6633-332B-413B-8F88-203E42240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8" name="Freeform 642">
              <a:extLst>
                <a:ext uri="{FF2B5EF4-FFF2-40B4-BE49-F238E27FC236}">
                  <a16:creationId xmlns="" xmlns:a16="http://schemas.microsoft.com/office/drawing/2014/main" id="{867A46C1-B50C-4448-BB12-A7CD30E8C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9" name="Freeform 643">
              <a:extLst>
                <a:ext uri="{FF2B5EF4-FFF2-40B4-BE49-F238E27FC236}">
                  <a16:creationId xmlns="" xmlns:a16="http://schemas.microsoft.com/office/drawing/2014/main" id="{A657DCC3-AEC1-4ECD-85EF-F23FFD2AA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0" name="Freeform 644">
              <a:extLst>
                <a:ext uri="{FF2B5EF4-FFF2-40B4-BE49-F238E27FC236}">
                  <a16:creationId xmlns="" xmlns:a16="http://schemas.microsoft.com/office/drawing/2014/main" id="{1E6D9F6C-2BFA-4AC4-A516-6FF82354C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1" name="Freeform 645">
              <a:extLst>
                <a:ext uri="{FF2B5EF4-FFF2-40B4-BE49-F238E27FC236}">
                  <a16:creationId xmlns="" xmlns:a16="http://schemas.microsoft.com/office/drawing/2014/main" id="{6D3D81D2-2B8A-4FCD-9812-580A2055F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2" name="Freeform 646">
              <a:extLst>
                <a:ext uri="{FF2B5EF4-FFF2-40B4-BE49-F238E27FC236}">
                  <a16:creationId xmlns="" xmlns:a16="http://schemas.microsoft.com/office/drawing/2014/main" id="{7AA0F54D-289A-4A65-B0AC-21C77F1A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3" name="Freeform 647">
              <a:extLst>
                <a:ext uri="{FF2B5EF4-FFF2-40B4-BE49-F238E27FC236}">
                  <a16:creationId xmlns="" xmlns:a16="http://schemas.microsoft.com/office/drawing/2014/main" id="{F6BEDCAF-6A22-4C1B-BD7F-B69EE2278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4" name="Freeform 648">
              <a:extLst>
                <a:ext uri="{FF2B5EF4-FFF2-40B4-BE49-F238E27FC236}">
                  <a16:creationId xmlns="" xmlns:a16="http://schemas.microsoft.com/office/drawing/2014/main" id="{75A48435-6B95-4725-AAA0-909361523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5" name="Freeform 649">
              <a:extLst>
                <a:ext uri="{FF2B5EF4-FFF2-40B4-BE49-F238E27FC236}">
                  <a16:creationId xmlns="" xmlns:a16="http://schemas.microsoft.com/office/drawing/2014/main" id="{D88F05B2-5DC6-4AB1-96D8-C08B65ED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6" name="Freeform 650">
              <a:extLst>
                <a:ext uri="{FF2B5EF4-FFF2-40B4-BE49-F238E27FC236}">
                  <a16:creationId xmlns="" xmlns:a16="http://schemas.microsoft.com/office/drawing/2014/main" id="{99B3D4C4-D72F-41EE-9983-46FFABA2A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7" name="Freeform 651">
              <a:extLst>
                <a:ext uri="{FF2B5EF4-FFF2-40B4-BE49-F238E27FC236}">
                  <a16:creationId xmlns="" xmlns:a16="http://schemas.microsoft.com/office/drawing/2014/main" id="{73BC7EB6-F9A8-4981-8F65-1B8769E94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98" name="Rectangle 652">
              <a:extLst>
                <a:ext uri="{FF2B5EF4-FFF2-40B4-BE49-F238E27FC236}">
                  <a16:creationId xmlns="" xmlns:a16="http://schemas.microsoft.com/office/drawing/2014/main" id="{1EB1DAC1-1501-483C-A190-67F156845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" y="2588"/>
              <a:ext cx="167" cy="24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99" name="Freeform 653">
              <a:extLst>
                <a:ext uri="{FF2B5EF4-FFF2-40B4-BE49-F238E27FC236}">
                  <a16:creationId xmlns="" xmlns:a16="http://schemas.microsoft.com/office/drawing/2014/main" id="{EFEBF8B4-E547-4FE5-BC8C-D7A292015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0" name="Freeform 654">
              <a:extLst>
                <a:ext uri="{FF2B5EF4-FFF2-40B4-BE49-F238E27FC236}">
                  <a16:creationId xmlns="" xmlns:a16="http://schemas.microsoft.com/office/drawing/2014/main" id="{28536651-4738-4A0E-B41C-326C19ECF4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701" name="Rectangle 655">
              <a:extLst>
                <a:ext uri="{FF2B5EF4-FFF2-40B4-BE49-F238E27FC236}">
                  <a16:creationId xmlns="" xmlns:a16="http://schemas.microsoft.com/office/drawing/2014/main" id="{428D4FE6-E3EA-46D5-9C8B-8B3507B66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78" name="WordArt 177">
              <a:extLst>
                <a:ext uri="{FF2B5EF4-FFF2-40B4-BE49-F238E27FC236}">
                  <a16:creationId xmlns="" xmlns:a16="http://schemas.microsoft.com/office/drawing/2014/main" id="{A0CD0F86-8A8F-4FFC-88ED-4509E0BFC8B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358" y="2525"/>
              <a:ext cx="207" cy="29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 </a:t>
              </a:r>
            </a:p>
          </p:txBody>
        </p:sp>
      </p:grpSp>
      <p:grpSp>
        <p:nvGrpSpPr>
          <p:cNvPr id="19" name="Group 657">
            <a:extLst>
              <a:ext uri="{FF2B5EF4-FFF2-40B4-BE49-F238E27FC236}">
                <a16:creationId xmlns="" xmlns:a16="http://schemas.microsoft.com/office/drawing/2014/main" id="{4F3A4E19-D798-4787-BD31-7C5FBDBBC9FF}"/>
              </a:ext>
            </a:extLst>
          </p:cNvPr>
          <p:cNvGrpSpPr>
            <a:grpSpLocks/>
          </p:cNvGrpSpPr>
          <p:nvPr/>
        </p:nvGrpSpPr>
        <p:grpSpPr bwMode="auto">
          <a:xfrm>
            <a:off x="5734050" y="1638301"/>
            <a:ext cx="768350" cy="1139825"/>
            <a:chOff x="5226" y="2256"/>
            <a:chExt cx="726" cy="650"/>
          </a:xfrm>
        </p:grpSpPr>
        <p:sp>
          <p:nvSpPr>
            <p:cNvPr id="16555" name="AutoShape 99">
              <a:extLst>
                <a:ext uri="{FF2B5EF4-FFF2-40B4-BE49-F238E27FC236}">
                  <a16:creationId xmlns="" xmlns:a16="http://schemas.microsoft.com/office/drawing/2014/main" id="{AB5AA4A8-81C9-4BE8-8C55-9A316C70AF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6" name="Freeform 659">
              <a:extLst>
                <a:ext uri="{FF2B5EF4-FFF2-40B4-BE49-F238E27FC236}">
                  <a16:creationId xmlns="" xmlns:a16="http://schemas.microsoft.com/office/drawing/2014/main" id="{E6870347-A10E-4E7B-A2BE-AA106451D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7" name="Freeform 660">
              <a:extLst>
                <a:ext uri="{FF2B5EF4-FFF2-40B4-BE49-F238E27FC236}">
                  <a16:creationId xmlns="" xmlns:a16="http://schemas.microsoft.com/office/drawing/2014/main" id="{19FE76FC-9E1C-41B2-A5E9-EC76CB16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8" name="Freeform 661">
              <a:extLst>
                <a:ext uri="{FF2B5EF4-FFF2-40B4-BE49-F238E27FC236}">
                  <a16:creationId xmlns="" xmlns:a16="http://schemas.microsoft.com/office/drawing/2014/main" id="{2CF16B75-C6FE-46C0-8F05-2BEA72C72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9" name="Freeform 662">
              <a:extLst>
                <a:ext uri="{FF2B5EF4-FFF2-40B4-BE49-F238E27FC236}">
                  <a16:creationId xmlns="" xmlns:a16="http://schemas.microsoft.com/office/drawing/2014/main" id="{B3FDE298-D9D0-4292-B925-54D115982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0" name="Freeform 663">
              <a:extLst>
                <a:ext uri="{FF2B5EF4-FFF2-40B4-BE49-F238E27FC236}">
                  <a16:creationId xmlns="" xmlns:a16="http://schemas.microsoft.com/office/drawing/2014/main" id="{65942F11-20F5-40B3-8166-D6C39237D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1" name="Freeform 664">
              <a:extLst>
                <a:ext uri="{FF2B5EF4-FFF2-40B4-BE49-F238E27FC236}">
                  <a16:creationId xmlns="" xmlns:a16="http://schemas.microsoft.com/office/drawing/2014/main" id="{B792C6F7-A563-4249-8CBD-391D91A27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2" name="Freeform 665">
              <a:extLst>
                <a:ext uri="{FF2B5EF4-FFF2-40B4-BE49-F238E27FC236}">
                  <a16:creationId xmlns="" xmlns:a16="http://schemas.microsoft.com/office/drawing/2014/main" id="{47F72E05-1AE5-4717-AE49-E3B8C000F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3" name="Freeform 666">
              <a:extLst>
                <a:ext uri="{FF2B5EF4-FFF2-40B4-BE49-F238E27FC236}">
                  <a16:creationId xmlns="" xmlns:a16="http://schemas.microsoft.com/office/drawing/2014/main" id="{29C385F5-9C9C-45EC-AF46-CE4559F01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4" name="Freeform 667">
              <a:extLst>
                <a:ext uri="{FF2B5EF4-FFF2-40B4-BE49-F238E27FC236}">
                  <a16:creationId xmlns="" xmlns:a16="http://schemas.microsoft.com/office/drawing/2014/main" id="{5EF201C5-7410-4994-A211-B34332E28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5" name="Freeform 668">
              <a:extLst>
                <a:ext uri="{FF2B5EF4-FFF2-40B4-BE49-F238E27FC236}">
                  <a16:creationId xmlns="" xmlns:a16="http://schemas.microsoft.com/office/drawing/2014/main" id="{C5ABC106-D4B2-485B-BA37-1050E76E3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6" name="Freeform 669">
              <a:extLst>
                <a:ext uri="{FF2B5EF4-FFF2-40B4-BE49-F238E27FC236}">
                  <a16:creationId xmlns="" xmlns:a16="http://schemas.microsoft.com/office/drawing/2014/main" id="{1E922A65-AAA4-45DB-9A4E-D4F456EF8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7" name="Freeform 670">
              <a:extLst>
                <a:ext uri="{FF2B5EF4-FFF2-40B4-BE49-F238E27FC236}">
                  <a16:creationId xmlns="" xmlns:a16="http://schemas.microsoft.com/office/drawing/2014/main" id="{0A2B2B86-38E3-44D0-83B6-1F70CBDBA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8" name="Freeform 671">
              <a:extLst>
                <a:ext uri="{FF2B5EF4-FFF2-40B4-BE49-F238E27FC236}">
                  <a16:creationId xmlns="" xmlns:a16="http://schemas.microsoft.com/office/drawing/2014/main" id="{60969F90-9025-41E6-8578-AC588EC4D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69" name="Freeform 672">
              <a:extLst>
                <a:ext uri="{FF2B5EF4-FFF2-40B4-BE49-F238E27FC236}">
                  <a16:creationId xmlns="" xmlns:a16="http://schemas.microsoft.com/office/drawing/2014/main" id="{932625E8-F24E-4EEE-AB8E-58BA4C7A2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0" name="Freeform 673">
              <a:extLst>
                <a:ext uri="{FF2B5EF4-FFF2-40B4-BE49-F238E27FC236}">
                  <a16:creationId xmlns="" xmlns:a16="http://schemas.microsoft.com/office/drawing/2014/main" id="{884560E5-696D-4426-B272-BBF536DA2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1" name="Freeform 674">
              <a:extLst>
                <a:ext uri="{FF2B5EF4-FFF2-40B4-BE49-F238E27FC236}">
                  <a16:creationId xmlns="" xmlns:a16="http://schemas.microsoft.com/office/drawing/2014/main" id="{30C4CCC7-1E8D-48F8-A2BA-3CEB8B5EF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2" name="Freeform 675">
              <a:extLst>
                <a:ext uri="{FF2B5EF4-FFF2-40B4-BE49-F238E27FC236}">
                  <a16:creationId xmlns="" xmlns:a16="http://schemas.microsoft.com/office/drawing/2014/main" id="{36F33C1B-8A51-4DD1-A6C4-56F1F9F11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3" name="Freeform 676">
              <a:extLst>
                <a:ext uri="{FF2B5EF4-FFF2-40B4-BE49-F238E27FC236}">
                  <a16:creationId xmlns="" xmlns:a16="http://schemas.microsoft.com/office/drawing/2014/main" id="{1960E1A2-C9D2-42C5-A885-FA93CB834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4" name="Freeform 677">
              <a:extLst>
                <a:ext uri="{FF2B5EF4-FFF2-40B4-BE49-F238E27FC236}">
                  <a16:creationId xmlns="" xmlns:a16="http://schemas.microsoft.com/office/drawing/2014/main" id="{1F5C248F-DE38-4832-9084-BF02F0B20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5" name="Freeform 678">
              <a:extLst>
                <a:ext uri="{FF2B5EF4-FFF2-40B4-BE49-F238E27FC236}">
                  <a16:creationId xmlns="" xmlns:a16="http://schemas.microsoft.com/office/drawing/2014/main" id="{8AD32A8C-60B8-40D3-B743-6491A645E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6" name="Freeform 679">
              <a:extLst>
                <a:ext uri="{FF2B5EF4-FFF2-40B4-BE49-F238E27FC236}">
                  <a16:creationId xmlns="" xmlns:a16="http://schemas.microsoft.com/office/drawing/2014/main" id="{F8726338-9D57-438E-9AB3-351F8F8F4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7" name="Freeform 680">
              <a:extLst>
                <a:ext uri="{FF2B5EF4-FFF2-40B4-BE49-F238E27FC236}">
                  <a16:creationId xmlns="" xmlns:a16="http://schemas.microsoft.com/office/drawing/2014/main" id="{F31CD2D8-3218-40B8-9F33-7824C5CB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8" name="Freeform 681">
              <a:extLst>
                <a:ext uri="{FF2B5EF4-FFF2-40B4-BE49-F238E27FC236}">
                  <a16:creationId xmlns="" xmlns:a16="http://schemas.microsoft.com/office/drawing/2014/main" id="{8789DA7C-F2DC-471D-B814-8D0935E9C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79" name="Freeform 682">
              <a:extLst>
                <a:ext uri="{FF2B5EF4-FFF2-40B4-BE49-F238E27FC236}">
                  <a16:creationId xmlns="" xmlns:a16="http://schemas.microsoft.com/office/drawing/2014/main" id="{36A0ACD4-FD9C-4912-AB3E-D13F54FFD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0" name="Freeform 683">
              <a:extLst>
                <a:ext uri="{FF2B5EF4-FFF2-40B4-BE49-F238E27FC236}">
                  <a16:creationId xmlns="" xmlns:a16="http://schemas.microsoft.com/office/drawing/2014/main" id="{5E004AE2-9845-4915-B981-5062F67AE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1" name="Freeform 684">
              <a:extLst>
                <a:ext uri="{FF2B5EF4-FFF2-40B4-BE49-F238E27FC236}">
                  <a16:creationId xmlns="" xmlns:a16="http://schemas.microsoft.com/office/drawing/2014/main" id="{2FC66639-7DF8-4416-A0C1-822F5B932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2" name="Freeform 685">
              <a:extLst>
                <a:ext uri="{FF2B5EF4-FFF2-40B4-BE49-F238E27FC236}">
                  <a16:creationId xmlns="" xmlns:a16="http://schemas.microsoft.com/office/drawing/2014/main" id="{FDAF8585-19FC-4B82-9313-C1CDE65F8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3" name="Freeform 686">
              <a:extLst>
                <a:ext uri="{FF2B5EF4-FFF2-40B4-BE49-F238E27FC236}">
                  <a16:creationId xmlns="" xmlns:a16="http://schemas.microsoft.com/office/drawing/2014/main" id="{183202BE-485E-488C-8A82-960A8AC69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4" name="Freeform 687">
              <a:extLst>
                <a:ext uri="{FF2B5EF4-FFF2-40B4-BE49-F238E27FC236}">
                  <a16:creationId xmlns="" xmlns:a16="http://schemas.microsoft.com/office/drawing/2014/main" id="{433EB4DF-3D0E-4593-AE86-B78F716F5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5" name="Freeform 688">
              <a:extLst>
                <a:ext uri="{FF2B5EF4-FFF2-40B4-BE49-F238E27FC236}">
                  <a16:creationId xmlns="" xmlns:a16="http://schemas.microsoft.com/office/drawing/2014/main" id="{6F084EEE-0D1C-4B2B-9BA5-A9582015B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6" name="Freeform 689">
              <a:extLst>
                <a:ext uri="{FF2B5EF4-FFF2-40B4-BE49-F238E27FC236}">
                  <a16:creationId xmlns="" xmlns:a16="http://schemas.microsoft.com/office/drawing/2014/main" id="{EDAEB2B4-CCEB-4859-BA03-E373ED173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7" name="Freeform 690">
              <a:extLst>
                <a:ext uri="{FF2B5EF4-FFF2-40B4-BE49-F238E27FC236}">
                  <a16:creationId xmlns="" xmlns:a16="http://schemas.microsoft.com/office/drawing/2014/main" id="{CC128961-96CD-4D93-8E52-6C954BDB7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8" name="Freeform 691">
              <a:extLst>
                <a:ext uri="{FF2B5EF4-FFF2-40B4-BE49-F238E27FC236}">
                  <a16:creationId xmlns="" xmlns:a16="http://schemas.microsoft.com/office/drawing/2014/main" id="{96D1B820-FA9F-4F7D-9AFF-69080C68A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89" name="Freeform 692">
              <a:extLst>
                <a:ext uri="{FF2B5EF4-FFF2-40B4-BE49-F238E27FC236}">
                  <a16:creationId xmlns="" xmlns:a16="http://schemas.microsoft.com/office/drawing/2014/main" id="{3D223E87-FF02-4EC4-BAA6-F5053585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0" name="Freeform 693">
              <a:extLst>
                <a:ext uri="{FF2B5EF4-FFF2-40B4-BE49-F238E27FC236}">
                  <a16:creationId xmlns="" xmlns:a16="http://schemas.microsoft.com/office/drawing/2014/main" id="{F69256D4-F81C-4170-B856-545FD2D32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1" name="Freeform 694">
              <a:extLst>
                <a:ext uri="{FF2B5EF4-FFF2-40B4-BE49-F238E27FC236}">
                  <a16:creationId xmlns="" xmlns:a16="http://schemas.microsoft.com/office/drawing/2014/main" id="{7B5449E7-36C7-4CD9-9DA6-83940AC38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2" name="Freeform 695">
              <a:extLst>
                <a:ext uri="{FF2B5EF4-FFF2-40B4-BE49-F238E27FC236}">
                  <a16:creationId xmlns="" xmlns:a16="http://schemas.microsoft.com/office/drawing/2014/main" id="{48F5816B-EDB5-4CFB-914E-A05F785E0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3" name="Freeform 696">
              <a:extLst>
                <a:ext uri="{FF2B5EF4-FFF2-40B4-BE49-F238E27FC236}">
                  <a16:creationId xmlns="" xmlns:a16="http://schemas.microsoft.com/office/drawing/2014/main" id="{18F3B9D7-4DEB-4D77-882A-5D596963F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4" name="Freeform 697">
              <a:extLst>
                <a:ext uri="{FF2B5EF4-FFF2-40B4-BE49-F238E27FC236}">
                  <a16:creationId xmlns="" xmlns:a16="http://schemas.microsoft.com/office/drawing/2014/main" id="{F7F05DF3-D096-470A-A9EA-2DEDAF6D2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5" name="Freeform 698">
              <a:extLst>
                <a:ext uri="{FF2B5EF4-FFF2-40B4-BE49-F238E27FC236}">
                  <a16:creationId xmlns="" xmlns:a16="http://schemas.microsoft.com/office/drawing/2014/main" id="{CBC6A36A-174F-4BDA-9B13-F0ED173E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" name="Freeform 699">
              <a:extLst>
                <a:ext uri="{FF2B5EF4-FFF2-40B4-BE49-F238E27FC236}">
                  <a16:creationId xmlns="" xmlns:a16="http://schemas.microsoft.com/office/drawing/2014/main" id="{A56A5C62-DDEB-40B3-8ECA-F6B2B83A3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" name="Freeform 700">
              <a:extLst>
                <a:ext uri="{FF2B5EF4-FFF2-40B4-BE49-F238E27FC236}">
                  <a16:creationId xmlns="" xmlns:a16="http://schemas.microsoft.com/office/drawing/2014/main" id="{4DB60A8F-4EA8-4224-9E20-A3684B369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8" name="Freeform 701">
              <a:extLst>
                <a:ext uri="{FF2B5EF4-FFF2-40B4-BE49-F238E27FC236}">
                  <a16:creationId xmlns="" xmlns:a16="http://schemas.microsoft.com/office/drawing/2014/main" id="{B5C7262F-E4FD-4740-912B-D4551AA3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9" name="Freeform 702">
              <a:extLst>
                <a:ext uri="{FF2B5EF4-FFF2-40B4-BE49-F238E27FC236}">
                  <a16:creationId xmlns="" xmlns:a16="http://schemas.microsoft.com/office/drawing/2014/main" id="{612FC217-8C49-431D-849B-D0624B783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0" name="Freeform 703">
              <a:extLst>
                <a:ext uri="{FF2B5EF4-FFF2-40B4-BE49-F238E27FC236}">
                  <a16:creationId xmlns="" xmlns:a16="http://schemas.microsoft.com/office/drawing/2014/main" id="{768EE92F-2E80-4192-93FB-32D215043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1" name="Freeform 704">
              <a:extLst>
                <a:ext uri="{FF2B5EF4-FFF2-40B4-BE49-F238E27FC236}">
                  <a16:creationId xmlns="" xmlns:a16="http://schemas.microsoft.com/office/drawing/2014/main" id="{CCDF2119-0B42-42F7-A185-F22BC1AC0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2" name="Freeform 705">
              <a:extLst>
                <a:ext uri="{FF2B5EF4-FFF2-40B4-BE49-F238E27FC236}">
                  <a16:creationId xmlns="" xmlns:a16="http://schemas.microsoft.com/office/drawing/2014/main" id="{59E5B97E-26EB-45FD-9B69-32F58D183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3" name="Freeform 706">
              <a:extLst>
                <a:ext uri="{FF2B5EF4-FFF2-40B4-BE49-F238E27FC236}">
                  <a16:creationId xmlns="" xmlns:a16="http://schemas.microsoft.com/office/drawing/2014/main" id="{954A8457-FBFF-421B-B74F-EAEB3ED0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4" name="Freeform 707">
              <a:extLst>
                <a:ext uri="{FF2B5EF4-FFF2-40B4-BE49-F238E27FC236}">
                  <a16:creationId xmlns="" xmlns:a16="http://schemas.microsoft.com/office/drawing/2014/main" id="{B33FA8B9-AC68-4483-AA78-4BB4182C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5" name="Freeform 708">
              <a:extLst>
                <a:ext uri="{FF2B5EF4-FFF2-40B4-BE49-F238E27FC236}">
                  <a16:creationId xmlns="" xmlns:a16="http://schemas.microsoft.com/office/drawing/2014/main" id="{02A05968-859A-4354-9D68-4212F254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6" name="Freeform 709">
              <a:extLst>
                <a:ext uri="{FF2B5EF4-FFF2-40B4-BE49-F238E27FC236}">
                  <a16:creationId xmlns="" xmlns:a16="http://schemas.microsoft.com/office/drawing/2014/main" id="{5DDC7DCF-9193-4125-9623-9967BF130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7" name="Freeform 710">
              <a:extLst>
                <a:ext uri="{FF2B5EF4-FFF2-40B4-BE49-F238E27FC236}">
                  <a16:creationId xmlns="" xmlns:a16="http://schemas.microsoft.com/office/drawing/2014/main" id="{68504AAF-3FE6-4087-94F1-1D06835D4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8" name="Freeform 711">
              <a:extLst>
                <a:ext uri="{FF2B5EF4-FFF2-40B4-BE49-F238E27FC236}">
                  <a16:creationId xmlns="" xmlns:a16="http://schemas.microsoft.com/office/drawing/2014/main" id="{A09F7271-D64F-417E-95E8-1BEA45533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09" name="Freeform 712">
              <a:extLst>
                <a:ext uri="{FF2B5EF4-FFF2-40B4-BE49-F238E27FC236}">
                  <a16:creationId xmlns="" xmlns:a16="http://schemas.microsoft.com/office/drawing/2014/main" id="{E4C24B5A-BB29-4DF9-9F27-D79D26305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0" name="Freeform 713">
              <a:extLst>
                <a:ext uri="{FF2B5EF4-FFF2-40B4-BE49-F238E27FC236}">
                  <a16:creationId xmlns="" xmlns:a16="http://schemas.microsoft.com/office/drawing/2014/main" id="{13B43F63-77A2-4FBA-8765-453A7F1F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1" name="Freeform 714">
              <a:extLst>
                <a:ext uri="{FF2B5EF4-FFF2-40B4-BE49-F238E27FC236}">
                  <a16:creationId xmlns="" xmlns:a16="http://schemas.microsoft.com/office/drawing/2014/main" id="{86BEFE0C-E893-4309-BB8F-33C713E9E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2" name="Freeform 715">
              <a:extLst>
                <a:ext uri="{FF2B5EF4-FFF2-40B4-BE49-F238E27FC236}">
                  <a16:creationId xmlns="" xmlns:a16="http://schemas.microsoft.com/office/drawing/2014/main" id="{B78352FF-894B-42C0-B08D-F6DB85723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3" name="Freeform 716">
              <a:extLst>
                <a:ext uri="{FF2B5EF4-FFF2-40B4-BE49-F238E27FC236}">
                  <a16:creationId xmlns="" xmlns:a16="http://schemas.microsoft.com/office/drawing/2014/main" id="{8AAF732B-8EBE-4B7A-927C-EC98E37EB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4" name="Freeform 717">
              <a:extLst>
                <a:ext uri="{FF2B5EF4-FFF2-40B4-BE49-F238E27FC236}">
                  <a16:creationId xmlns="" xmlns:a16="http://schemas.microsoft.com/office/drawing/2014/main" id="{40678805-2837-42E8-9893-6431519B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5" name="Freeform 718">
              <a:extLst>
                <a:ext uri="{FF2B5EF4-FFF2-40B4-BE49-F238E27FC236}">
                  <a16:creationId xmlns="" xmlns:a16="http://schemas.microsoft.com/office/drawing/2014/main" id="{DDA26146-743B-4532-BA34-58DB6D983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6" name="Freeform 719">
              <a:extLst>
                <a:ext uri="{FF2B5EF4-FFF2-40B4-BE49-F238E27FC236}">
                  <a16:creationId xmlns="" xmlns:a16="http://schemas.microsoft.com/office/drawing/2014/main" id="{0132FFFD-50A5-4A37-963B-F04CD0B72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7" name="Freeform 720">
              <a:extLst>
                <a:ext uri="{FF2B5EF4-FFF2-40B4-BE49-F238E27FC236}">
                  <a16:creationId xmlns="" xmlns:a16="http://schemas.microsoft.com/office/drawing/2014/main" id="{481CE506-6910-48BC-BDED-AA45480D1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8" name="Freeform 721">
              <a:extLst>
                <a:ext uri="{FF2B5EF4-FFF2-40B4-BE49-F238E27FC236}">
                  <a16:creationId xmlns="" xmlns:a16="http://schemas.microsoft.com/office/drawing/2014/main" id="{BA71F993-9588-4552-AAAD-ED8E873AE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19" name="Freeform 722">
              <a:extLst>
                <a:ext uri="{FF2B5EF4-FFF2-40B4-BE49-F238E27FC236}">
                  <a16:creationId xmlns="" xmlns:a16="http://schemas.microsoft.com/office/drawing/2014/main" id="{F951E40D-7765-4072-A57F-71838C6E2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0" name="Freeform 723">
              <a:extLst>
                <a:ext uri="{FF2B5EF4-FFF2-40B4-BE49-F238E27FC236}">
                  <a16:creationId xmlns="" xmlns:a16="http://schemas.microsoft.com/office/drawing/2014/main" id="{6F603399-CBCF-464A-82BE-D565D64B9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1" name="Freeform 724">
              <a:extLst>
                <a:ext uri="{FF2B5EF4-FFF2-40B4-BE49-F238E27FC236}">
                  <a16:creationId xmlns="" xmlns:a16="http://schemas.microsoft.com/office/drawing/2014/main" id="{B296557A-5F92-4772-A415-97D77490B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2" name="Freeform 725">
              <a:extLst>
                <a:ext uri="{FF2B5EF4-FFF2-40B4-BE49-F238E27FC236}">
                  <a16:creationId xmlns="" xmlns:a16="http://schemas.microsoft.com/office/drawing/2014/main" id="{8923B078-E727-456C-A15F-28AECE2F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3" name="Freeform 726">
              <a:extLst>
                <a:ext uri="{FF2B5EF4-FFF2-40B4-BE49-F238E27FC236}">
                  <a16:creationId xmlns="" xmlns:a16="http://schemas.microsoft.com/office/drawing/2014/main" id="{2C6C1EAB-9EAB-41E0-B0D0-7EBF9B55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624" name="Rectangle 727">
              <a:extLst>
                <a:ext uri="{FF2B5EF4-FFF2-40B4-BE49-F238E27FC236}">
                  <a16:creationId xmlns="" xmlns:a16="http://schemas.microsoft.com/office/drawing/2014/main" id="{8C6201BA-7B17-4A5B-A4F9-7C1591ECF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" y="2625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6625" name="Freeform 728">
              <a:extLst>
                <a:ext uri="{FF2B5EF4-FFF2-40B4-BE49-F238E27FC236}">
                  <a16:creationId xmlns="" xmlns:a16="http://schemas.microsoft.com/office/drawing/2014/main" id="{7EA75489-3826-419B-9041-9F5A60799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6" name="Freeform 729">
              <a:extLst>
                <a:ext uri="{FF2B5EF4-FFF2-40B4-BE49-F238E27FC236}">
                  <a16:creationId xmlns="" xmlns:a16="http://schemas.microsoft.com/office/drawing/2014/main" id="{32C4F8D2-42A4-49B4-A1F1-8561D00A9F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27" name="Rectangle 730">
              <a:extLst>
                <a:ext uri="{FF2B5EF4-FFF2-40B4-BE49-F238E27FC236}">
                  <a16:creationId xmlns="" xmlns:a16="http://schemas.microsoft.com/office/drawing/2014/main" id="{615A2700-87B2-4356-B1F1-06E41C70C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28" name="WordArt 177">
              <a:extLst>
                <a:ext uri="{FF2B5EF4-FFF2-40B4-BE49-F238E27FC236}">
                  <a16:creationId xmlns="" xmlns:a16="http://schemas.microsoft.com/office/drawing/2014/main" id="{26ED15DF-EA7D-4993-8093-207C5F4184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32" y="2640"/>
              <a:ext cx="288" cy="192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2800" kern="1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732">
            <a:extLst>
              <a:ext uri="{FF2B5EF4-FFF2-40B4-BE49-F238E27FC236}">
                <a16:creationId xmlns="" xmlns:a16="http://schemas.microsoft.com/office/drawing/2014/main" id="{D8AF3894-7C54-451C-9427-E247C7BA858D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3513138"/>
            <a:ext cx="762000" cy="1016000"/>
            <a:chOff x="5232" y="2256"/>
            <a:chExt cx="720" cy="640"/>
          </a:xfrm>
        </p:grpSpPr>
        <p:sp>
          <p:nvSpPr>
            <p:cNvPr id="16481" name="AutoShape 99">
              <a:extLst>
                <a:ext uri="{FF2B5EF4-FFF2-40B4-BE49-F238E27FC236}">
                  <a16:creationId xmlns="" xmlns:a16="http://schemas.microsoft.com/office/drawing/2014/main" id="{933F7FC3-5438-4F03-B7AB-33F4C64A54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2" name="Freeform 734">
              <a:extLst>
                <a:ext uri="{FF2B5EF4-FFF2-40B4-BE49-F238E27FC236}">
                  <a16:creationId xmlns="" xmlns:a16="http://schemas.microsoft.com/office/drawing/2014/main" id="{040EA87E-E8C4-4102-A9FD-3BFE34B7E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3" name="Freeform 735">
              <a:extLst>
                <a:ext uri="{FF2B5EF4-FFF2-40B4-BE49-F238E27FC236}">
                  <a16:creationId xmlns="" xmlns:a16="http://schemas.microsoft.com/office/drawing/2014/main" id="{498A5842-68D6-48F3-9493-66FF16B44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4" name="Freeform 736">
              <a:extLst>
                <a:ext uri="{FF2B5EF4-FFF2-40B4-BE49-F238E27FC236}">
                  <a16:creationId xmlns="" xmlns:a16="http://schemas.microsoft.com/office/drawing/2014/main" id="{1951A9A6-C651-405E-9D3B-8E6499B3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5" name="Freeform 737">
              <a:extLst>
                <a:ext uri="{FF2B5EF4-FFF2-40B4-BE49-F238E27FC236}">
                  <a16:creationId xmlns="" xmlns:a16="http://schemas.microsoft.com/office/drawing/2014/main" id="{23C7C461-D4E9-4722-B070-E92FEA55E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6" name="Freeform 738">
              <a:extLst>
                <a:ext uri="{FF2B5EF4-FFF2-40B4-BE49-F238E27FC236}">
                  <a16:creationId xmlns="" xmlns:a16="http://schemas.microsoft.com/office/drawing/2014/main" id="{AE095403-B162-4EAE-AFD4-5922AF820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7" name="Freeform 739">
              <a:extLst>
                <a:ext uri="{FF2B5EF4-FFF2-40B4-BE49-F238E27FC236}">
                  <a16:creationId xmlns="" xmlns:a16="http://schemas.microsoft.com/office/drawing/2014/main" id="{3E0E8146-1BC0-4B53-AEA8-F15BD1623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" name="Freeform 740">
              <a:extLst>
                <a:ext uri="{FF2B5EF4-FFF2-40B4-BE49-F238E27FC236}">
                  <a16:creationId xmlns="" xmlns:a16="http://schemas.microsoft.com/office/drawing/2014/main" id="{CAA0AEA4-64F4-4BF7-AD70-CD7413312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" name="Freeform 741">
              <a:extLst>
                <a:ext uri="{FF2B5EF4-FFF2-40B4-BE49-F238E27FC236}">
                  <a16:creationId xmlns="" xmlns:a16="http://schemas.microsoft.com/office/drawing/2014/main" id="{E1D873D1-1376-4871-BBE9-AAA65D757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0" name="Freeform 742">
              <a:extLst>
                <a:ext uri="{FF2B5EF4-FFF2-40B4-BE49-F238E27FC236}">
                  <a16:creationId xmlns="" xmlns:a16="http://schemas.microsoft.com/office/drawing/2014/main" id="{76E05E31-25C1-441E-9471-85FB5CDA1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1" name="Freeform 743">
              <a:extLst>
                <a:ext uri="{FF2B5EF4-FFF2-40B4-BE49-F238E27FC236}">
                  <a16:creationId xmlns="" xmlns:a16="http://schemas.microsoft.com/office/drawing/2014/main" id="{1F2A853A-60D6-49F7-A1C1-2AF09EF3B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2" name="Freeform 744">
              <a:extLst>
                <a:ext uri="{FF2B5EF4-FFF2-40B4-BE49-F238E27FC236}">
                  <a16:creationId xmlns="" xmlns:a16="http://schemas.microsoft.com/office/drawing/2014/main" id="{3465A2D6-EADB-40E2-ADFE-771235377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3" name="Freeform 745">
              <a:extLst>
                <a:ext uri="{FF2B5EF4-FFF2-40B4-BE49-F238E27FC236}">
                  <a16:creationId xmlns="" xmlns:a16="http://schemas.microsoft.com/office/drawing/2014/main" id="{53FED802-B5E4-4E18-9523-E9C352E13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4" name="Freeform 746">
              <a:extLst>
                <a:ext uri="{FF2B5EF4-FFF2-40B4-BE49-F238E27FC236}">
                  <a16:creationId xmlns="" xmlns:a16="http://schemas.microsoft.com/office/drawing/2014/main" id="{7B97241F-682B-45A7-8F89-D434E285B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5" name="Freeform 747">
              <a:extLst>
                <a:ext uri="{FF2B5EF4-FFF2-40B4-BE49-F238E27FC236}">
                  <a16:creationId xmlns="" xmlns:a16="http://schemas.microsoft.com/office/drawing/2014/main" id="{4CFEEAC5-1B3F-473F-8120-9CB08C7F2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6" name="Freeform 748">
              <a:extLst>
                <a:ext uri="{FF2B5EF4-FFF2-40B4-BE49-F238E27FC236}">
                  <a16:creationId xmlns="" xmlns:a16="http://schemas.microsoft.com/office/drawing/2014/main" id="{9E9F85FB-5167-44CD-AB11-46C54763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7" name="Freeform 749">
              <a:extLst>
                <a:ext uri="{FF2B5EF4-FFF2-40B4-BE49-F238E27FC236}">
                  <a16:creationId xmlns="" xmlns:a16="http://schemas.microsoft.com/office/drawing/2014/main" id="{84391131-7D22-4C31-BD74-7A7A13BD4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8" name="Freeform 750">
              <a:extLst>
                <a:ext uri="{FF2B5EF4-FFF2-40B4-BE49-F238E27FC236}">
                  <a16:creationId xmlns="" xmlns:a16="http://schemas.microsoft.com/office/drawing/2014/main" id="{C2E0CE15-3485-4A39-9638-1F504DD2A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9" name="Freeform 751">
              <a:extLst>
                <a:ext uri="{FF2B5EF4-FFF2-40B4-BE49-F238E27FC236}">
                  <a16:creationId xmlns="" xmlns:a16="http://schemas.microsoft.com/office/drawing/2014/main" id="{C669FC04-46DC-48DC-ADE7-8D6A6F0F8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0" name="Freeform 752">
              <a:extLst>
                <a:ext uri="{FF2B5EF4-FFF2-40B4-BE49-F238E27FC236}">
                  <a16:creationId xmlns="" xmlns:a16="http://schemas.microsoft.com/office/drawing/2014/main" id="{983D7FC7-7C9A-44F0-8054-527780CC3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1" name="Freeform 753">
              <a:extLst>
                <a:ext uri="{FF2B5EF4-FFF2-40B4-BE49-F238E27FC236}">
                  <a16:creationId xmlns="" xmlns:a16="http://schemas.microsoft.com/office/drawing/2014/main" id="{6094EBDA-B09A-4ADA-8146-694891CF4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2" name="Freeform 754">
              <a:extLst>
                <a:ext uri="{FF2B5EF4-FFF2-40B4-BE49-F238E27FC236}">
                  <a16:creationId xmlns="" xmlns:a16="http://schemas.microsoft.com/office/drawing/2014/main" id="{7FD6870D-CBCF-453F-BD52-880A7632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3" name="Freeform 755">
              <a:extLst>
                <a:ext uri="{FF2B5EF4-FFF2-40B4-BE49-F238E27FC236}">
                  <a16:creationId xmlns="" xmlns:a16="http://schemas.microsoft.com/office/drawing/2014/main" id="{E4EFF9F4-B4A4-4D96-AD2F-DF9BAF8E6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4" name="Freeform 756">
              <a:extLst>
                <a:ext uri="{FF2B5EF4-FFF2-40B4-BE49-F238E27FC236}">
                  <a16:creationId xmlns="" xmlns:a16="http://schemas.microsoft.com/office/drawing/2014/main" id="{B738144B-3196-4497-BC50-CC3977377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5" name="Freeform 757">
              <a:extLst>
                <a:ext uri="{FF2B5EF4-FFF2-40B4-BE49-F238E27FC236}">
                  <a16:creationId xmlns="" xmlns:a16="http://schemas.microsoft.com/office/drawing/2014/main" id="{B528C190-B844-4F31-BD43-713A37625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6" name="Freeform 758">
              <a:extLst>
                <a:ext uri="{FF2B5EF4-FFF2-40B4-BE49-F238E27FC236}">
                  <a16:creationId xmlns="" xmlns:a16="http://schemas.microsoft.com/office/drawing/2014/main" id="{E00C008B-D790-4C93-8D95-5B1C28204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7" name="Freeform 759">
              <a:extLst>
                <a:ext uri="{FF2B5EF4-FFF2-40B4-BE49-F238E27FC236}">
                  <a16:creationId xmlns="" xmlns:a16="http://schemas.microsoft.com/office/drawing/2014/main" id="{3415AAF5-C033-47AC-8A67-D866DFE00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8" name="Freeform 760">
              <a:extLst>
                <a:ext uri="{FF2B5EF4-FFF2-40B4-BE49-F238E27FC236}">
                  <a16:creationId xmlns="" xmlns:a16="http://schemas.microsoft.com/office/drawing/2014/main" id="{B0EEC215-76E7-45CE-BE4E-FB40F4D8C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09" name="Freeform 761">
              <a:extLst>
                <a:ext uri="{FF2B5EF4-FFF2-40B4-BE49-F238E27FC236}">
                  <a16:creationId xmlns="" xmlns:a16="http://schemas.microsoft.com/office/drawing/2014/main" id="{5BFAB9FD-4F7D-425F-A985-9485CE0E2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0" name="Freeform 762">
              <a:extLst>
                <a:ext uri="{FF2B5EF4-FFF2-40B4-BE49-F238E27FC236}">
                  <a16:creationId xmlns="" xmlns:a16="http://schemas.microsoft.com/office/drawing/2014/main" id="{6091673F-098B-477F-BC30-AFB6F9EFE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1" name="Freeform 763">
              <a:extLst>
                <a:ext uri="{FF2B5EF4-FFF2-40B4-BE49-F238E27FC236}">
                  <a16:creationId xmlns="" xmlns:a16="http://schemas.microsoft.com/office/drawing/2014/main" id="{58EBD579-1129-4963-B3E8-88ED35D72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2" name="Freeform 764">
              <a:extLst>
                <a:ext uri="{FF2B5EF4-FFF2-40B4-BE49-F238E27FC236}">
                  <a16:creationId xmlns="" xmlns:a16="http://schemas.microsoft.com/office/drawing/2014/main" id="{07117326-48A3-4228-B3FB-059F657A1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3" name="Freeform 765">
              <a:extLst>
                <a:ext uri="{FF2B5EF4-FFF2-40B4-BE49-F238E27FC236}">
                  <a16:creationId xmlns="" xmlns:a16="http://schemas.microsoft.com/office/drawing/2014/main" id="{BCDC0B20-0D04-4088-A63E-44EF8BDFA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4" name="Freeform 766">
              <a:extLst>
                <a:ext uri="{FF2B5EF4-FFF2-40B4-BE49-F238E27FC236}">
                  <a16:creationId xmlns="" xmlns:a16="http://schemas.microsoft.com/office/drawing/2014/main" id="{89FF6C23-541B-4B1D-BCF5-EAFD39B47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5" name="Freeform 767">
              <a:extLst>
                <a:ext uri="{FF2B5EF4-FFF2-40B4-BE49-F238E27FC236}">
                  <a16:creationId xmlns="" xmlns:a16="http://schemas.microsoft.com/office/drawing/2014/main" id="{462283F6-A0DB-4918-816C-C961B4AF6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6" name="Freeform 768">
              <a:extLst>
                <a:ext uri="{FF2B5EF4-FFF2-40B4-BE49-F238E27FC236}">
                  <a16:creationId xmlns="" xmlns:a16="http://schemas.microsoft.com/office/drawing/2014/main" id="{887B93AE-6F53-48C3-B5E2-8F54CB6E3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7" name="Freeform 769">
              <a:extLst>
                <a:ext uri="{FF2B5EF4-FFF2-40B4-BE49-F238E27FC236}">
                  <a16:creationId xmlns="" xmlns:a16="http://schemas.microsoft.com/office/drawing/2014/main" id="{DC3F2B1B-C6FB-47A4-B7F4-2EFAEA0D3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8" name="Freeform 770">
              <a:extLst>
                <a:ext uri="{FF2B5EF4-FFF2-40B4-BE49-F238E27FC236}">
                  <a16:creationId xmlns="" xmlns:a16="http://schemas.microsoft.com/office/drawing/2014/main" id="{8619CD33-B1FB-4C8A-9E4E-27439A861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19" name="Freeform 771">
              <a:extLst>
                <a:ext uri="{FF2B5EF4-FFF2-40B4-BE49-F238E27FC236}">
                  <a16:creationId xmlns="" xmlns:a16="http://schemas.microsoft.com/office/drawing/2014/main" id="{D013CF4A-0132-42CE-97EB-B9D1D005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0" name="Freeform 772">
              <a:extLst>
                <a:ext uri="{FF2B5EF4-FFF2-40B4-BE49-F238E27FC236}">
                  <a16:creationId xmlns="" xmlns:a16="http://schemas.microsoft.com/office/drawing/2014/main" id="{7DD56FB9-8DA9-4EDD-8E1A-AB0D9E083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1" name="Freeform 773">
              <a:extLst>
                <a:ext uri="{FF2B5EF4-FFF2-40B4-BE49-F238E27FC236}">
                  <a16:creationId xmlns="" xmlns:a16="http://schemas.microsoft.com/office/drawing/2014/main" id="{E5566ABE-65D1-4932-8A9B-B94914C1E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2" name="Freeform 774">
              <a:extLst>
                <a:ext uri="{FF2B5EF4-FFF2-40B4-BE49-F238E27FC236}">
                  <a16:creationId xmlns="" xmlns:a16="http://schemas.microsoft.com/office/drawing/2014/main" id="{8E01C3BD-3F8D-4772-8797-AB2E1DE25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3" name="Freeform 775">
              <a:extLst>
                <a:ext uri="{FF2B5EF4-FFF2-40B4-BE49-F238E27FC236}">
                  <a16:creationId xmlns="" xmlns:a16="http://schemas.microsoft.com/office/drawing/2014/main" id="{20CA3958-E236-4922-A09D-1BE8FA375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4" name="Freeform 776">
              <a:extLst>
                <a:ext uri="{FF2B5EF4-FFF2-40B4-BE49-F238E27FC236}">
                  <a16:creationId xmlns="" xmlns:a16="http://schemas.microsoft.com/office/drawing/2014/main" id="{704EC8E5-A6F1-4989-8828-847C8F8FE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5" name="Freeform 777">
              <a:extLst>
                <a:ext uri="{FF2B5EF4-FFF2-40B4-BE49-F238E27FC236}">
                  <a16:creationId xmlns="" xmlns:a16="http://schemas.microsoft.com/office/drawing/2014/main" id="{D07CEBC6-A57E-4B94-ACC0-76DF8AE44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6" name="Freeform 778">
              <a:extLst>
                <a:ext uri="{FF2B5EF4-FFF2-40B4-BE49-F238E27FC236}">
                  <a16:creationId xmlns="" xmlns:a16="http://schemas.microsoft.com/office/drawing/2014/main" id="{F1DD78DD-5668-4821-AB30-BC1B736DC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7" name="Freeform 779">
              <a:extLst>
                <a:ext uri="{FF2B5EF4-FFF2-40B4-BE49-F238E27FC236}">
                  <a16:creationId xmlns="" xmlns:a16="http://schemas.microsoft.com/office/drawing/2014/main" id="{32A866D0-799E-48C8-942D-396BA9B57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8" name="Freeform 780">
              <a:extLst>
                <a:ext uri="{FF2B5EF4-FFF2-40B4-BE49-F238E27FC236}">
                  <a16:creationId xmlns="" xmlns:a16="http://schemas.microsoft.com/office/drawing/2014/main" id="{58F21425-F968-4A4E-B06D-E08FE3B6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29" name="Freeform 781">
              <a:extLst>
                <a:ext uri="{FF2B5EF4-FFF2-40B4-BE49-F238E27FC236}">
                  <a16:creationId xmlns="" xmlns:a16="http://schemas.microsoft.com/office/drawing/2014/main" id="{3F848C6F-3DB4-4E92-BA34-23F147B4C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0" name="Freeform 782">
              <a:extLst>
                <a:ext uri="{FF2B5EF4-FFF2-40B4-BE49-F238E27FC236}">
                  <a16:creationId xmlns="" xmlns:a16="http://schemas.microsoft.com/office/drawing/2014/main" id="{A7377116-94AA-4DC5-80E7-ED94451B2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1" name="Freeform 783">
              <a:extLst>
                <a:ext uri="{FF2B5EF4-FFF2-40B4-BE49-F238E27FC236}">
                  <a16:creationId xmlns="" xmlns:a16="http://schemas.microsoft.com/office/drawing/2014/main" id="{4765B10C-D615-4552-A876-222B80CDE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2" name="Freeform 784">
              <a:extLst>
                <a:ext uri="{FF2B5EF4-FFF2-40B4-BE49-F238E27FC236}">
                  <a16:creationId xmlns="" xmlns:a16="http://schemas.microsoft.com/office/drawing/2014/main" id="{4587349E-9230-4B1C-9B67-18EED47C4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3" name="Freeform 785">
              <a:extLst>
                <a:ext uri="{FF2B5EF4-FFF2-40B4-BE49-F238E27FC236}">
                  <a16:creationId xmlns="" xmlns:a16="http://schemas.microsoft.com/office/drawing/2014/main" id="{1EB5AF6F-D2DA-485C-90E6-96455D9C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4" name="Freeform 786">
              <a:extLst>
                <a:ext uri="{FF2B5EF4-FFF2-40B4-BE49-F238E27FC236}">
                  <a16:creationId xmlns="" xmlns:a16="http://schemas.microsoft.com/office/drawing/2014/main" id="{9189E916-9DBC-4108-82EC-2C98E8A55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5" name="Freeform 787">
              <a:extLst>
                <a:ext uri="{FF2B5EF4-FFF2-40B4-BE49-F238E27FC236}">
                  <a16:creationId xmlns="" xmlns:a16="http://schemas.microsoft.com/office/drawing/2014/main" id="{060A7630-823A-4CCC-9F6B-4BC32F34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6" name="Freeform 788">
              <a:extLst>
                <a:ext uri="{FF2B5EF4-FFF2-40B4-BE49-F238E27FC236}">
                  <a16:creationId xmlns="" xmlns:a16="http://schemas.microsoft.com/office/drawing/2014/main" id="{31FBACC3-22F0-4995-9742-59FEEA9E1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7" name="Freeform 789">
              <a:extLst>
                <a:ext uri="{FF2B5EF4-FFF2-40B4-BE49-F238E27FC236}">
                  <a16:creationId xmlns="" xmlns:a16="http://schemas.microsoft.com/office/drawing/2014/main" id="{20E711A9-A3F0-4FF3-81B3-434057167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8" name="Freeform 790">
              <a:extLst>
                <a:ext uri="{FF2B5EF4-FFF2-40B4-BE49-F238E27FC236}">
                  <a16:creationId xmlns="" xmlns:a16="http://schemas.microsoft.com/office/drawing/2014/main" id="{9E30C305-8E87-47C4-B7E5-56524F841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39" name="Freeform 791">
              <a:extLst>
                <a:ext uri="{FF2B5EF4-FFF2-40B4-BE49-F238E27FC236}">
                  <a16:creationId xmlns="" xmlns:a16="http://schemas.microsoft.com/office/drawing/2014/main" id="{9227CC49-5FFE-4474-8312-60CD541FF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0" name="Freeform 792">
              <a:extLst>
                <a:ext uri="{FF2B5EF4-FFF2-40B4-BE49-F238E27FC236}">
                  <a16:creationId xmlns="" xmlns:a16="http://schemas.microsoft.com/office/drawing/2014/main" id="{83CFA517-C1A1-434C-AAC8-4BA51ADB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1" name="Freeform 793">
              <a:extLst>
                <a:ext uri="{FF2B5EF4-FFF2-40B4-BE49-F238E27FC236}">
                  <a16:creationId xmlns="" xmlns:a16="http://schemas.microsoft.com/office/drawing/2014/main" id="{0ACD35C8-E9A3-4668-A91E-CCC4691ED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2" name="Freeform 794">
              <a:extLst>
                <a:ext uri="{FF2B5EF4-FFF2-40B4-BE49-F238E27FC236}">
                  <a16:creationId xmlns="" xmlns:a16="http://schemas.microsoft.com/office/drawing/2014/main" id="{6A1F8341-232F-4B01-A390-02A88799C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3" name="Freeform 795">
              <a:extLst>
                <a:ext uri="{FF2B5EF4-FFF2-40B4-BE49-F238E27FC236}">
                  <a16:creationId xmlns="" xmlns:a16="http://schemas.microsoft.com/office/drawing/2014/main" id="{F7593EDF-D603-4537-BE65-70C665A76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4" name="Freeform 796">
              <a:extLst>
                <a:ext uri="{FF2B5EF4-FFF2-40B4-BE49-F238E27FC236}">
                  <a16:creationId xmlns="" xmlns:a16="http://schemas.microsoft.com/office/drawing/2014/main" id="{DA271EF2-AEE5-43E5-B003-B427C71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5" name="Freeform 797">
              <a:extLst>
                <a:ext uri="{FF2B5EF4-FFF2-40B4-BE49-F238E27FC236}">
                  <a16:creationId xmlns="" xmlns:a16="http://schemas.microsoft.com/office/drawing/2014/main" id="{9B09969A-DE55-4EFE-B33A-614CCB16D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6" name="Freeform 798">
              <a:extLst>
                <a:ext uri="{FF2B5EF4-FFF2-40B4-BE49-F238E27FC236}">
                  <a16:creationId xmlns="" xmlns:a16="http://schemas.microsoft.com/office/drawing/2014/main" id="{484ADBC3-8BB3-4383-8387-9A9D23F2A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7" name="Freeform 799">
              <a:extLst>
                <a:ext uri="{FF2B5EF4-FFF2-40B4-BE49-F238E27FC236}">
                  <a16:creationId xmlns="" xmlns:a16="http://schemas.microsoft.com/office/drawing/2014/main" id="{D83F5081-FAE4-47E9-82F7-3B0C803C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8" name="Freeform 800">
              <a:extLst>
                <a:ext uri="{FF2B5EF4-FFF2-40B4-BE49-F238E27FC236}">
                  <a16:creationId xmlns="" xmlns:a16="http://schemas.microsoft.com/office/drawing/2014/main" id="{774041A0-7EA1-4B26-9009-6590247A9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49" name="Freeform 801">
              <a:extLst>
                <a:ext uri="{FF2B5EF4-FFF2-40B4-BE49-F238E27FC236}">
                  <a16:creationId xmlns="" xmlns:a16="http://schemas.microsoft.com/office/drawing/2014/main" id="{CA088370-56E2-4B07-8474-2A40D05D7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550" name="Rectangle 802">
              <a:extLst>
                <a:ext uri="{FF2B5EF4-FFF2-40B4-BE49-F238E27FC236}">
                  <a16:creationId xmlns="" xmlns:a16="http://schemas.microsoft.com/office/drawing/2014/main" id="{C7D1F7E2-73EF-49BE-8509-D4227A051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" y="2588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51" name="Freeform 803">
              <a:extLst>
                <a:ext uri="{FF2B5EF4-FFF2-40B4-BE49-F238E27FC236}">
                  <a16:creationId xmlns="" xmlns:a16="http://schemas.microsoft.com/office/drawing/2014/main" id="{989B14BD-27F2-4666-90C1-7F546204B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2" name="Freeform 804">
              <a:extLst>
                <a:ext uri="{FF2B5EF4-FFF2-40B4-BE49-F238E27FC236}">
                  <a16:creationId xmlns="" xmlns:a16="http://schemas.microsoft.com/office/drawing/2014/main" id="{546F8561-8843-4014-A731-9805F7F5BE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53" name="Rectangle 805">
              <a:extLst>
                <a:ext uri="{FF2B5EF4-FFF2-40B4-BE49-F238E27FC236}">
                  <a16:creationId xmlns="" xmlns:a16="http://schemas.microsoft.com/office/drawing/2014/main" id="{7ED1080D-7A17-4C20-9C19-C7B840BBF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30" name="WordArt 177">
              <a:extLst>
                <a:ext uri="{FF2B5EF4-FFF2-40B4-BE49-F238E27FC236}">
                  <a16:creationId xmlns="" xmlns:a16="http://schemas.microsoft.com/office/drawing/2014/main" id="{ED25300E-FF95-46A8-A8A4-ACB9D80BC9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61" y="2554"/>
              <a:ext cx="264" cy="192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</a:p>
          </p:txBody>
        </p:sp>
      </p:grpSp>
      <p:grpSp>
        <p:nvGrpSpPr>
          <p:cNvPr id="21" name="Group 807">
            <a:extLst>
              <a:ext uri="{FF2B5EF4-FFF2-40B4-BE49-F238E27FC236}">
                <a16:creationId xmlns="" xmlns:a16="http://schemas.microsoft.com/office/drawing/2014/main" id="{8506AC2A-DDCE-409B-BC03-EF3FA203A499}"/>
              </a:ext>
            </a:extLst>
          </p:cNvPr>
          <p:cNvGrpSpPr>
            <a:grpSpLocks/>
          </p:cNvGrpSpPr>
          <p:nvPr/>
        </p:nvGrpSpPr>
        <p:grpSpPr bwMode="auto">
          <a:xfrm>
            <a:off x="4286250" y="3640139"/>
            <a:ext cx="927100" cy="922337"/>
            <a:chOff x="5232" y="2256"/>
            <a:chExt cx="720" cy="730"/>
          </a:xfrm>
        </p:grpSpPr>
        <p:sp>
          <p:nvSpPr>
            <p:cNvPr id="16407" name="AutoShape 99">
              <a:extLst>
                <a:ext uri="{FF2B5EF4-FFF2-40B4-BE49-F238E27FC236}">
                  <a16:creationId xmlns="" xmlns:a16="http://schemas.microsoft.com/office/drawing/2014/main" id="{0CF9517A-673E-4B76-A6BB-981CCE80C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32" y="2256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809">
              <a:extLst>
                <a:ext uri="{FF2B5EF4-FFF2-40B4-BE49-F238E27FC236}">
                  <a16:creationId xmlns="" xmlns:a16="http://schemas.microsoft.com/office/drawing/2014/main" id="{EEF71825-68A0-459F-92B8-28C1A9F7F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6" y="2258"/>
              <a:ext cx="583" cy="634"/>
            </a:xfrm>
            <a:custGeom>
              <a:avLst/>
              <a:gdLst>
                <a:gd name="T0" fmla="*/ 19662 w 295"/>
                <a:gd name="T1" fmla="*/ 2797 h 321"/>
                <a:gd name="T2" fmla="*/ 17875 w 295"/>
                <a:gd name="T3" fmla="*/ 2921 h 321"/>
                <a:gd name="T4" fmla="*/ 26035 w 295"/>
                <a:gd name="T5" fmla="*/ 36582 h 321"/>
                <a:gd name="T6" fmla="*/ 25441 w 295"/>
                <a:gd name="T7" fmla="*/ 34149 h 321"/>
                <a:gd name="T8" fmla="*/ 24235 w 295"/>
                <a:gd name="T9" fmla="*/ 32460 h 321"/>
                <a:gd name="T10" fmla="*/ 21672 w 295"/>
                <a:gd name="T11" fmla="*/ 31289 h 321"/>
                <a:gd name="T12" fmla="*/ 17638 w 295"/>
                <a:gd name="T13" fmla="*/ 28485 h 321"/>
                <a:gd name="T14" fmla="*/ 16486 w 295"/>
                <a:gd name="T15" fmla="*/ 29780 h 321"/>
                <a:gd name="T16" fmla="*/ 13409 w 295"/>
                <a:gd name="T17" fmla="*/ 27189 h 321"/>
                <a:gd name="T18" fmla="*/ 11670 w 295"/>
                <a:gd name="T19" fmla="*/ 27892 h 321"/>
                <a:gd name="T20" fmla="*/ 11217 w 295"/>
                <a:gd name="T21" fmla="*/ 26596 h 321"/>
                <a:gd name="T22" fmla="*/ 12389 w 295"/>
                <a:gd name="T23" fmla="*/ 25095 h 321"/>
                <a:gd name="T24" fmla="*/ 8113 w 295"/>
                <a:gd name="T25" fmla="*/ 25001 h 321"/>
                <a:gd name="T26" fmla="*/ 4577 w 295"/>
                <a:gd name="T27" fmla="*/ 22036 h 321"/>
                <a:gd name="T28" fmla="*/ 364 w 295"/>
                <a:gd name="T29" fmla="*/ 21675 h 321"/>
                <a:gd name="T30" fmla="*/ 1543 w 295"/>
                <a:gd name="T31" fmla="*/ 20527 h 321"/>
                <a:gd name="T32" fmla="*/ 3860 w 295"/>
                <a:gd name="T33" fmla="*/ 18994 h 321"/>
                <a:gd name="T34" fmla="*/ 5186 w 295"/>
                <a:gd name="T35" fmla="*/ 17351 h 321"/>
                <a:gd name="T36" fmla="*/ 5549 w 295"/>
                <a:gd name="T37" fmla="*/ 19231 h 321"/>
                <a:gd name="T38" fmla="*/ 7077 w 295"/>
                <a:gd name="T39" fmla="*/ 21912 h 321"/>
                <a:gd name="T40" fmla="*/ 10002 w 295"/>
                <a:gd name="T41" fmla="*/ 22504 h 321"/>
                <a:gd name="T42" fmla="*/ 9765 w 295"/>
                <a:gd name="T43" fmla="*/ 20647 h 321"/>
                <a:gd name="T44" fmla="*/ 6484 w 295"/>
                <a:gd name="T45" fmla="*/ 16618 h 321"/>
                <a:gd name="T46" fmla="*/ 8800 w 295"/>
                <a:gd name="T47" fmla="*/ 11926 h 321"/>
                <a:gd name="T48" fmla="*/ 8800 w 295"/>
                <a:gd name="T49" fmla="*/ 7245 h 321"/>
                <a:gd name="T50" fmla="*/ 5549 w 295"/>
                <a:gd name="T51" fmla="*/ 4448 h 321"/>
                <a:gd name="T52" fmla="*/ 4453 w 295"/>
                <a:gd name="T53" fmla="*/ 6346 h 321"/>
                <a:gd name="T54" fmla="*/ 5905 w 295"/>
                <a:gd name="T55" fmla="*/ 8204 h 321"/>
                <a:gd name="T56" fmla="*/ 4221 w 295"/>
                <a:gd name="T57" fmla="*/ 7728 h 321"/>
                <a:gd name="T58" fmla="*/ 3984 w 295"/>
                <a:gd name="T59" fmla="*/ 5524 h 321"/>
                <a:gd name="T60" fmla="*/ 5549 w 295"/>
                <a:gd name="T61" fmla="*/ 4213 h 321"/>
                <a:gd name="T62" fmla="*/ 9638 w 295"/>
                <a:gd name="T63" fmla="*/ 8321 h 321"/>
                <a:gd name="T64" fmla="*/ 12389 w 295"/>
                <a:gd name="T65" fmla="*/ 8414 h 321"/>
                <a:gd name="T66" fmla="*/ 11909 w 295"/>
                <a:gd name="T67" fmla="*/ 3389 h 321"/>
                <a:gd name="T68" fmla="*/ 15439 w 295"/>
                <a:gd name="T69" fmla="*/ 1296 h 321"/>
                <a:gd name="T70" fmla="*/ 17638 w 295"/>
                <a:gd name="T71" fmla="*/ 2560 h 321"/>
                <a:gd name="T72" fmla="*/ 19543 w 295"/>
                <a:gd name="T73" fmla="*/ 2252 h 321"/>
                <a:gd name="T74" fmla="*/ 20375 w 295"/>
                <a:gd name="T75" fmla="*/ 4213 h 321"/>
                <a:gd name="T76" fmla="*/ 19767 w 295"/>
                <a:gd name="T77" fmla="*/ 8534 h 321"/>
                <a:gd name="T78" fmla="*/ 20500 w 295"/>
                <a:gd name="T79" fmla="*/ 14183 h 321"/>
                <a:gd name="T80" fmla="*/ 22043 w 295"/>
                <a:gd name="T81" fmla="*/ 7120 h 321"/>
                <a:gd name="T82" fmla="*/ 25324 w 295"/>
                <a:gd name="T83" fmla="*/ 1080 h 321"/>
                <a:gd name="T84" fmla="*/ 30749 w 295"/>
                <a:gd name="T85" fmla="*/ 608 h 321"/>
                <a:gd name="T86" fmla="*/ 32581 w 295"/>
                <a:gd name="T87" fmla="*/ 5414 h 321"/>
                <a:gd name="T88" fmla="*/ 28249 w 295"/>
                <a:gd name="T89" fmla="*/ 12889 h 321"/>
                <a:gd name="T90" fmla="*/ 26620 w 295"/>
                <a:gd name="T91" fmla="*/ 14183 h 321"/>
                <a:gd name="T92" fmla="*/ 28721 w 295"/>
                <a:gd name="T93" fmla="*/ 15718 h 321"/>
                <a:gd name="T94" fmla="*/ 25688 w 295"/>
                <a:gd name="T95" fmla="*/ 17106 h 321"/>
                <a:gd name="T96" fmla="*/ 29545 w 295"/>
                <a:gd name="T97" fmla="*/ 19231 h 321"/>
                <a:gd name="T98" fmla="*/ 31561 w 295"/>
                <a:gd name="T99" fmla="*/ 20647 h 321"/>
                <a:gd name="T100" fmla="*/ 32233 w 295"/>
                <a:gd name="T101" fmla="*/ 20527 h 321"/>
                <a:gd name="T102" fmla="*/ 30628 w 295"/>
                <a:gd name="T103" fmla="*/ 25457 h 321"/>
                <a:gd name="T104" fmla="*/ 30512 w 295"/>
                <a:gd name="T105" fmla="*/ 26843 h 321"/>
                <a:gd name="T106" fmla="*/ 32233 w 295"/>
                <a:gd name="T107" fmla="*/ 29569 h 321"/>
                <a:gd name="T108" fmla="*/ 34733 w 295"/>
                <a:gd name="T109" fmla="*/ 34149 h 321"/>
                <a:gd name="T110" fmla="*/ 32233 w 295"/>
                <a:gd name="T111" fmla="*/ 36334 h 321"/>
                <a:gd name="T112" fmla="*/ 29545 w 295"/>
                <a:gd name="T113" fmla="*/ 34149 h 321"/>
                <a:gd name="T114" fmla="*/ 28605 w 295"/>
                <a:gd name="T115" fmla="*/ 37515 h 321"/>
                <a:gd name="T116" fmla="*/ 28937 w 295"/>
                <a:gd name="T117" fmla="*/ 32121 h 321"/>
                <a:gd name="T118" fmla="*/ 23656 w 295"/>
                <a:gd name="T119" fmla="*/ 30509 h 321"/>
                <a:gd name="T120" fmla="*/ 26984 w 295"/>
                <a:gd name="T121" fmla="*/ 29901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"/>
                <a:gd name="T184" fmla="*/ 0 h 321"/>
                <a:gd name="T185" fmla="*/ 295 w 295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Freeform 810">
              <a:extLst>
                <a:ext uri="{FF2B5EF4-FFF2-40B4-BE49-F238E27FC236}">
                  <a16:creationId xmlns="" xmlns:a16="http://schemas.microsoft.com/office/drawing/2014/main" id="{27DA5E74-49D7-4769-841E-939F6820C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96"/>
              <a:ext cx="33" cy="29"/>
            </a:xfrm>
            <a:custGeom>
              <a:avLst/>
              <a:gdLst>
                <a:gd name="T0" fmla="*/ 738 w 17"/>
                <a:gd name="T1" fmla="*/ 1510 h 15"/>
                <a:gd name="T2" fmla="*/ 738 w 17"/>
                <a:gd name="T3" fmla="*/ 1510 h 15"/>
                <a:gd name="T4" fmla="*/ 908 w 17"/>
                <a:gd name="T5" fmla="*/ 1409 h 15"/>
                <a:gd name="T6" fmla="*/ 1237 w 17"/>
                <a:gd name="T7" fmla="*/ 1301 h 15"/>
                <a:gd name="T8" fmla="*/ 1433 w 17"/>
                <a:gd name="T9" fmla="*/ 1185 h 15"/>
                <a:gd name="T10" fmla="*/ 1553 w 17"/>
                <a:gd name="T11" fmla="*/ 1185 h 15"/>
                <a:gd name="T12" fmla="*/ 1763 w 17"/>
                <a:gd name="T13" fmla="*/ 897 h 15"/>
                <a:gd name="T14" fmla="*/ 1763 w 17"/>
                <a:gd name="T15" fmla="*/ 729 h 15"/>
                <a:gd name="T16" fmla="*/ 1763 w 17"/>
                <a:gd name="T17" fmla="*/ 520 h 15"/>
                <a:gd name="T18" fmla="*/ 1646 w 17"/>
                <a:gd name="T19" fmla="*/ 404 h 15"/>
                <a:gd name="T20" fmla="*/ 1646 w 17"/>
                <a:gd name="T21" fmla="*/ 317 h 15"/>
                <a:gd name="T22" fmla="*/ 1553 w 17"/>
                <a:gd name="T23" fmla="*/ 209 h 15"/>
                <a:gd name="T24" fmla="*/ 1433 w 17"/>
                <a:gd name="T25" fmla="*/ 108 h 15"/>
                <a:gd name="T26" fmla="*/ 1345 w 17"/>
                <a:gd name="T27" fmla="*/ 108 h 15"/>
                <a:gd name="T28" fmla="*/ 1237 w 17"/>
                <a:gd name="T29" fmla="*/ 0 h 15"/>
                <a:gd name="T30" fmla="*/ 1025 w 17"/>
                <a:gd name="T31" fmla="*/ 0 h 15"/>
                <a:gd name="T32" fmla="*/ 848 w 17"/>
                <a:gd name="T33" fmla="*/ 0 h 15"/>
                <a:gd name="T34" fmla="*/ 637 w 17"/>
                <a:gd name="T35" fmla="*/ 108 h 15"/>
                <a:gd name="T36" fmla="*/ 328 w 17"/>
                <a:gd name="T37" fmla="*/ 209 h 15"/>
                <a:gd name="T38" fmla="*/ 0 w 17"/>
                <a:gd name="T39" fmla="*/ 520 h 15"/>
                <a:gd name="T40" fmla="*/ 116 w 17"/>
                <a:gd name="T41" fmla="*/ 613 h 15"/>
                <a:gd name="T42" fmla="*/ 116 w 17"/>
                <a:gd name="T43" fmla="*/ 729 h 15"/>
                <a:gd name="T44" fmla="*/ 437 w 17"/>
                <a:gd name="T45" fmla="*/ 1106 h 15"/>
                <a:gd name="T46" fmla="*/ 637 w 17"/>
                <a:gd name="T47" fmla="*/ 1409 h 15"/>
                <a:gd name="T48" fmla="*/ 738 w 17"/>
                <a:gd name="T49" fmla="*/ 1510 h 15"/>
                <a:gd name="T50" fmla="*/ 637 w 17"/>
                <a:gd name="T51" fmla="*/ 1301 h 15"/>
                <a:gd name="T52" fmla="*/ 328 w 17"/>
                <a:gd name="T53" fmla="*/ 897 h 15"/>
                <a:gd name="T54" fmla="*/ 225 w 17"/>
                <a:gd name="T55" fmla="*/ 729 h 15"/>
                <a:gd name="T56" fmla="*/ 116 w 17"/>
                <a:gd name="T57" fmla="*/ 520 h 15"/>
                <a:gd name="T58" fmla="*/ 116 w 17"/>
                <a:gd name="T59" fmla="*/ 520 h 15"/>
                <a:gd name="T60" fmla="*/ 225 w 17"/>
                <a:gd name="T61" fmla="*/ 404 h 15"/>
                <a:gd name="T62" fmla="*/ 528 w 17"/>
                <a:gd name="T63" fmla="*/ 209 h 15"/>
                <a:gd name="T64" fmla="*/ 848 w 17"/>
                <a:gd name="T65" fmla="*/ 108 h 15"/>
                <a:gd name="T66" fmla="*/ 908 w 17"/>
                <a:gd name="T67" fmla="*/ 108 h 15"/>
                <a:gd name="T68" fmla="*/ 1134 w 17"/>
                <a:gd name="T69" fmla="*/ 108 h 15"/>
                <a:gd name="T70" fmla="*/ 1237 w 17"/>
                <a:gd name="T71" fmla="*/ 108 h 15"/>
                <a:gd name="T72" fmla="*/ 1345 w 17"/>
                <a:gd name="T73" fmla="*/ 209 h 15"/>
                <a:gd name="T74" fmla="*/ 1433 w 17"/>
                <a:gd name="T75" fmla="*/ 209 h 15"/>
                <a:gd name="T76" fmla="*/ 1553 w 17"/>
                <a:gd name="T77" fmla="*/ 317 h 15"/>
                <a:gd name="T78" fmla="*/ 1553 w 17"/>
                <a:gd name="T79" fmla="*/ 404 h 15"/>
                <a:gd name="T80" fmla="*/ 1646 w 17"/>
                <a:gd name="T81" fmla="*/ 404 h 15"/>
                <a:gd name="T82" fmla="*/ 1646 w 17"/>
                <a:gd name="T83" fmla="*/ 613 h 15"/>
                <a:gd name="T84" fmla="*/ 1646 w 17"/>
                <a:gd name="T85" fmla="*/ 729 h 15"/>
                <a:gd name="T86" fmla="*/ 1646 w 17"/>
                <a:gd name="T87" fmla="*/ 897 h 15"/>
                <a:gd name="T88" fmla="*/ 1553 w 17"/>
                <a:gd name="T89" fmla="*/ 1106 h 15"/>
                <a:gd name="T90" fmla="*/ 1433 w 17"/>
                <a:gd name="T91" fmla="*/ 1106 h 15"/>
                <a:gd name="T92" fmla="*/ 1345 w 17"/>
                <a:gd name="T93" fmla="*/ 1185 h 15"/>
                <a:gd name="T94" fmla="*/ 1025 w 17"/>
                <a:gd name="T95" fmla="*/ 1301 h 15"/>
                <a:gd name="T96" fmla="*/ 848 w 17"/>
                <a:gd name="T97" fmla="*/ 1409 h 15"/>
                <a:gd name="T98" fmla="*/ 738 w 17"/>
                <a:gd name="T99" fmla="*/ 1510 h 15"/>
                <a:gd name="T100" fmla="*/ 637 w 17"/>
                <a:gd name="T101" fmla="*/ 1510 h 15"/>
                <a:gd name="T102" fmla="*/ 637 w 17"/>
                <a:gd name="T103" fmla="*/ 1510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"/>
                <a:gd name="T157" fmla="*/ 0 h 15"/>
                <a:gd name="T158" fmla="*/ 17 w 17"/>
                <a:gd name="T159" fmla="*/ 15 h 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Freeform 811">
              <a:extLst>
                <a:ext uri="{FF2B5EF4-FFF2-40B4-BE49-F238E27FC236}">
                  <a16:creationId xmlns="" xmlns:a16="http://schemas.microsoft.com/office/drawing/2014/main" id="{C60AC1EB-B685-44FF-88DF-27516790A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707"/>
              <a:ext cx="289" cy="185"/>
            </a:xfrm>
            <a:custGeom>
              <a:avLst/>
              <a:gdLst>
                <a:gd name="T0" fmla="*/ 16069 w 146"/>
                <a:gd name="T1" fmla="*/ 10395 h 94"/>
                <a:gd name="T2" fmla="*/ 14862 w 146"/>
                <a:gd name="T3" fmla="*/ 9482 h 94"/>
                <a:gd name="T4" fmla="*/ 14309 w 146"/>
                <a:gd name="T5" fmla="*/ 8599 h 94"/>
                <a:gd name="T6" fmla="*/ 14309 w 146"/>
                <a:gd name="T7" fmla="*/ 8355 h 94"/>
                <a:gd name="T8" fmla="*/ 14498 w 146"/>
                <a:gd name="T9" fmla="*/ 8026 h 94"/>
                <a:gd name="T10" fmla="*/ 14434 w 146"/>
                <a:gd name="T11" fmla="*/ 6853 h 94"/>
                <a:gd name="T12" fmla="*/ 14062 w 146"/>
                <a:gd name="T13" fmla="*/ 6290 h 94"/>
                <a:gd name="T14" fmla="*/ 13714 w 146"/>
                <a:gd name="T15" fmla="*/ 5702 h 94"/>
                <a:gd name="T16" fmla="*/ 13122 w 146"/>
                <a:gd name="T17" fmla="*/ 5702 h 94"/>
                <a:gd name="T18" fmla="*/ 12284 w 146"/>
                <a:gd name="T19" fmla="*/ 5826 h 94"/>
                <a:gd name="T20" fmla="*/ 11546 w 146"/>
                <a:gd name="T21" fmla="*/ 5702 h 94"/>
                <a:gd name="T22" fmla="*/ 10944 w 146"/>
                <a:gd name="T23" fmla="*/ 5158 h 94"/>
                <a:gd name="T24" fmla="*/ 10333 w 146"/>
                <a:gd name="T25" fmla="*/ 3905 h 94"/>
                <a:gd name="T26" fmla="*/ 8718 w 146"/>
                <a:gd name="T27" fmla="*/ 2960 h 94"/>
                <a:gd name="T28" fmla="*/ 6677 w 146"/>
                <a:gd name="T29" fmla="*/ 1921 h 94"/>
                <a:gd name="T30" fmla="*/ 6445 w 146"/>
                <a:gd name="T31" fmla="*/ 1624 h 94"/>
                <a:gd name="T32" fmla="*/ 5833 w 146"/>
                <a:gd name="T33" fmla="*/ 1037 h 94"/>
                <a:gd name="T34" fmla="*/ 5469 w 146"/>
                <a:gd name="T35" fmla="*/ 2277 h 94"/>
                <a:gd name="T36" fmla="*/ 5345 w 146"/>
                <a:gd name="T37" fmla="*/ 3072 h 94"/>
                <a:gd name="T38" fmla="*/ 4745 w 146"/>
                <a:gd name="T39" fmla="*/ 2836 h 94"/>
                <a:gd name="T40" fmla="*/ 3436 w 146"/>
                <a:gd name="T41" fmla="*/ 1740 h 94"/>
                <a:gd name="T42" fmla="*/ 2164 w 146"/>
                <a:gd name="T43" fmla="*/ 464 h 94"/>
                <a:gd name="T44" fmla="*/ 1552 w 146"/>
                <a:gd name="T45" fmla="*/ 709 h 94"/>
                <a:gd name="T46" fmla="*/ 968 w 146"/>
                <a:gd name="T47" fmla="*/ 1275 h 94"/>
                <a:gd name="T48" fmla="*/ 489 w 146"/>
                <a:gd name="T49" fmla="*/ 1275 h 94"/>
                <a:gd name="T50" fmla="*/ 247 w 146"/>
                <a:gd name="T51" fmla="*/ 1037 h 94"/>
                <a:gd name="T52" fmla="*/ 372 w 146"/>
                <a:gd name="T53" fmla="*/ 709 h 94"/>
                <a:gd name="T54" fmla="*/ 247 w 146"/>
                <a:gd name="T55" fmla="*/ 236 h 94"/>
                <a:gd name="T56" fmla="*/ 372 w 146"/>
                <a:gd name="T57" fmla="*/ 360 h 94"/>
                <a:gd name="T58" fmla="*/ 247 w 146"/>
                <a:gd name="T59" fmla="*/ 825 h 94"/>
                <a:gd name="T60" fmla="*/ 247 w 146"/>
                <a:gd name="T61" fmla="*/ 1157 h 94"/>
                <a:gd name="T62" fmla="*/ 612 w 146"/>
                <a:gd name="T63" fmla="*/ 1395 h 94"/>
                <a:gd name="T64" fmla="*/ 1332 w 146"/>
                <a:gd name="T65" fmla="*/ 1037 h 94"/>
                <a:gd name="T66" fmla="*/ 2041 w 146"/>
                <a:gd name="T67" fmla="*/ 464 h 94"/>
                <a:gd name="T68" fmla="*/ 2272 w 146"/>
                <a:gd name="T69" fmla="*/ 588 h 94"/>
                <a:gd name="T70" fmla="*/ 3917 w 146"/>
                <a:gd name="T71" fmla="*/ 2277 h 94"/>
                <a:gd name="T72" fmla="*/ 4988 w 146"/>
                <a:gd name="T73" fmla="*/ 3072 h 94"/>
                <a:gd name="T74" fmla="*/ 5469 w 146"/>
                <a:gd name="T75" fmla="*/ 3072 h 94"/>
                <a:gd name="T76" fmla="*/ 5709 w 146"/>
                <a:gd name="T77" fmla="*/ 1395 h 94"/>
                <a:gd name="T78" fmla="*/ 5833 w 146"/>
                <a:gd name="T79" fmla="*/ 1157 h 94"/>
                <a:gd name="T80" fmla="*/ 6445 w 146"/>
                <a:gd name="T81" fmla="*/ 1797 h 94"/>
                <a:gd name="T82" fmla="*/ 7049 w 146"/>
                <a:gd name="T83" fmla="*/ 2157 h 94"/>
                <a:gd name="T84" fmla="*/ 9874 w 146"/>
                <a:gd name="T85" fmla="*/ 3300 h 94"/>
                <a:gd name="T86" fmla="*/ 10333 w 146"/>
                <a:gd name="T87" fmla="*/ 4369 h 94"/>
                <a:gd name="T88" fmla="*/ 11174 w 146"/>
                <a:gd name="T89" fmla="*/ 5581 h 94"/>
                <a:gd name="T90" fmla="*/ 11790 w 146"/>
                <a:gd name="T91" fmla="*/ 5826 h 94"/>
                <a:gd name="T92" fmla="*/ 12526 w 146"/>
                <a:gd name="T93" fmla="*/ 5938 h 94"/>
                <a:gd name="T94" fmla="*/ 13217 w 146"/>
                <a:gd name="T95" fmla="*/ 5826 h 94"/>
                <a:gd name="T96" fmla="*/ 13714 w 146"/>
                <a:gd name="T97" fmla="*/ 5826 h 94"/>
                <a:gd name="T98" fmla="*/ 13953 w 146"/>
                <a:gd name="T99" fmla="*/ 6166 h 94"/>
                <a:gd name="T100" fmla="*/ 14309 w 146"/>
                <a:gd name="T101" fmla="*/ 6739 h 94"/>
                <a:gd name="T102" fmla="*/ 14434 w 146"/>
                <a:gd name="T103" fmla="*/ 7798 h 94"/>
                <a:gd name="T104" fmla="*/ 14309 w 146"/>
                <a:gd name="T105" fmla="*/ 8234 h 94"/>
                <a:gd name="T106" fmla="*/ 14185 w 146"/>
                <a:gd name="T107" fmla="*/ 8479 h 94"/>
                <a:gd name="T108" fmla="*/ 14862 w 146"/>
                <a:gd name="T109" fmla="*/ 9606 h 94"/>
                <a:gd name="T110" fmla="*/ 15830 w 146"/>
                <a:gd name="T111" fmla="*/ 10275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94"/>
                <a:gd name="T170" fmla="*/ 146 w 146"/>
                <a:gd name="T171" fmla="*/ 94 h 9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812">
              <a:extLst>
                <a:ext uri="{FF2B5EF4-FFF2-40B4-BE49-F238E27FC236}">
                  <a16:creationId xmlns="" xmlns:a16="http://schemas.microsoft.com/office/drawing/2014/main" id="{1065AAC2-6661-43B5-A608-2683B224A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" y="2549"/>
              <a:ext cx="212" cy="160"/>
            </a:xfrm>
            <a:custGeom>
              <a:avLst/>
              <a:gdLst>
                <a:gd name="T0" fmla="*/ 11478 w 107"/>
                <a:gd name="T1" fmla="*/ 9134 h 81"/>
                <a:gd name="T2" fmla="*/ 11605 w 107"/>
                <a:gd name="T3" fmla="*/ 8786 h 81"/>
                <a:gd name="T4" fmla="*/ 11969 w 107"/>
                <a:gd name="T5" fmla="*/ 8417 h 81"/>
                <a:gd name="T6" fmla="*/ 12453 w 107"/>
                <a:gd name="T7" fmla="*/ 8085 h 81"/>
                <a:gd name="T8" fmla="*/ 12577 w 107"/>
                <a:gd name="T9" fmla="*/ 7366 h 81"/>
                <a:gd name="T10" fmla="*/ 11605 w 107"/>
                <a:gd name="T11" fmla="*/ 7066 h 81"/>
                <a:gd name="T12" fmla="*/ 9124 w 107"/>
                <a:gd name="T13" fmla="*/ 7617 h 81"/>
                <a:gd name="T14" fmla="*/ 8060 w 107"/>
                <a:gd name="T15" fmla="*/ 7492 h 81"/>
                <a:gd name="T16" fmla="*/ 6596 w 107"/>
                <a:gd name="T17" fmla="*/ 6013 h 81"/>
                <a:gd name="T18" fmla="*/ 5621 w 107"/>
                <a:gd name="T19" fmla="*/ 5057 h 81"/>
                <a:gd name="T20" fmla="*/ 4789 w 107"/>
                <a:gd name="T21" fmla="*/ 4685 h 81"/>
                <a:gd name="T22" fmla="*/ 4424 w 107"/>
                <a:gd name="T23" fmla="*/ 4569 h 81"/>
                <a:gd name="T24" fmla="*/ 2528 w 107"/>
                <a:gd name="T25" fmla="*/ 4448 h 81"/>
                <a:gd name="T26" fmla="*/ 616 w 107"/>
                <a:gd name="T27" fmla="*/ 4569 h 81"/>
                <a:gd name="T28" fmla="*/ 125 w 107"/>
                <a:gd name="T29" fmla="*/ 4213 h 81"/>
                <a:gd name="T30" fmla="*/ 125 w 107"/>
                <a:gd name="T31" fmla="*/ 3976 h 81"/>
                <a:gd name="T32" fmla="*/ 372 w 107"/>
                <a:gd name="T33" fmla="*/ 3729 h 81"/>
                <a:gd name="T34" fmla="*/ 1585 w 107"/>
                <a:gd name="T35" fmla="*/ 3392 h 81"/>
                <a:gd name="T36" fmla="*/ 1928 w 107"/>
                <a:gd name="T37" fmla="*/ 3153 h 81"/>
                <a:gd name="T38" fmla="*/ 2653 w 107"/>
                <a:gd name="T39" fmla="*/ 2680 h 81"/>
                <a:gd name="T40" fmla="*/ 3576 w 107"/>
                <a:gd name="T41" fmla="*/ 2013 h 81"/>
                <a:gd name="T42" fmla="*/ 4303 w 107"/>
                <a:gd name="T43" fmla="*/ 1659 h 81"/>
                <a:gd name="T44" fmla="*/ 4303 w 107"/>
                <a:gd name="T45" fmla="*/ 1080 h 81"/>
                <a:gd name="T46" fmla="*/ 4424 w 107"/>
                <a:gd name="T47" fmla="*/ 717 h 81"/>
                <a:gd name="T48" fmla="*/ 5136 w 107"/>
                <a:gd name="T49" fmla="*/ 245 h 81"/>
                <a:gd name="T50" fmla="*/ 5732 w 107"/>
                <a:gd name="T51" fmla="*/ 0 h 81"/>
                <a:gd name="T52" fmla="*/ 5984 w 107"/>
                <a:gd name="T53" fmla="*/ 245 h 81"/>
                <a:gd name="T54" fmla="*/ 5984 w 107"/>
                <a:gd name="T55" fmla="*/ 484 h 81"/>
                <a:gd name="T56" fmla="*/ 5732 w 107"/>
                <a:gd name="T57" fmla="*/ 1780 h 81"/>
                <a:gd name="T58" fmla="*/ 5732 w 107"/>
                <a:gd name="T59" fmla="*/ 1780 h 81"/>
                <a:gd name="T60" fmla="*/ 6104 w 107"/>
                <a:gd name="T61" fmla="*/ 484 h 81"/>
                <a:gd name="T62" fmla="*/ 5857 w 107"/>
                <a:gd name="T63" fmla="*/ 0 h 81"/>
                <a:gd name="T64" fmla="*/ 5256 w 107"/>
                <a:gd name="T65" fmla="*/ 124 h 81"/>
                <a:gd name="T66" fmla="*/ 4424 w 107"/>
                <a:gd name="T67" fmla="*/ 484 h 81"/>
                <a:gd name="T68" fmla="*/ 4177 w 107"/>
                <a:gd name="T69" fmla="*/ 1080 h 81"/>
                <a:gd name="T70" fmla="*/ 4303 w 107"/>
                <a:gd name="T71" fmla="*/ 1541 h 81"/>
                <a:gd name="T72" fmla="*/ 3576 w 107"/>
                <a:gd name="T73" fmla="*/ 2013 h 81"/>
                <a:gd name="T74" fmla="*/ 2776 w 107"/>
                <a:gd name="T75" fmla="*/ 2560 h 81"/>
                <a:gd name="T76" fmla="*/ 1928 w 107"/>
                <a:gd name="T77" fmla="*/ 3044 h 81"/>
                <a:gd name="T78" fmla="*/ 1585 w 107"/>
                <a:gd name="T79" fmla="*/ 3392 h 81"/>
                <a:gd name="T80" fmla="*/ 491 w 107"/>
                <a:gd name="T81" fmla="*/ 3605 h 81"/>
                <a:gd name="T82" fmla="*/ 125 w 107"/>
                <a:gd name="T83" fmla="*/ 3976 h 81"/>
                <a:gd name="T84" fmla="*/ 125 w 107"/>
                <a:gd name="T85" fmla="*/ 4324 h 81"/>
                <a:gd name="T86" fmla="*/ 1220 w 107"/>
                <a:gd name="T87" fmla="*/ 4685 h 81"/>
                <a:gd name="T88" fmla="*/ 3329 w 107"/>
                <a:gd name="T89" fmla="*/ 4569 h 81"/>
                <a:gd name="T90" fmla="*/ 4424 w 107"/>
                <a:gd name="T91" fmla="*/ 4685 h 81"/>
                <a:gd name="T92" fmla="*/ 5136 w 107"/>
                <a:gd name="T93" fmla="*/ 4932 h 81"/>
                <a:gd name="T94" fmla="*/ 6104 w 107"/>
                <a:gd name="T95" fmla="*/ 5649 h 81"/>
                <a:gd name="T96" fmla="*/ 7816 w 107"/>
                <a:gd name="T97" fmla="*/ 7366 h 81"/>
                <a:gd name="T98" fmla="*/ 8648 w 107"/>
                <a:gd name="T99" fmla="*/ 7729 h 81"/>
                <a:gd name="T100" fmla="*/ 10897 w 107"/>
                <a:gd name="T101" fmla="*/ 7245 h 81"/>
                <a:gd name="T102" fmla="*/ 12453 w 107"/>
                <a:gd name="T103" fmla="*/ 7066 h 81"/>
                <a:gd name="T104" fmla="*/ 12700 w 107"/>
                <a:gd name="T105" fmla="*/ 7729 h 81"/>
                <a:gd name="T106" fmla="*/ 12221 w 107"/>
                <a:gd name="T107" fmla="*/ 8085 h 81"/>
                <a:gd name="T108" fmla="*/ 11856 w 107"/>
                <a:gd name="T109" fmla="*/ 8541 h 81"/>
                <a:gd name="T110" fmla="*/ 11478 w 107"/>
                <a:gd name="T111" fmla="*/ 8909 h 81"/>
                <a:gd name="T112" fmla="*/ 11478 w 107"/>
                <a:gd name="T113" fmla="*/ 9381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7"/>
                <a:gd name="T172" fmla="*/ 0 h 81"/>
                <a:gd name="T173" fmla="*/ 107 w 107"/>
                <a:gd name="T174" fmla="*/ 81 h 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813">
              <a:extLst>
                <a:ext uri="{FF2B5EF4-FFF2-40B4-BE49-F238E27FC236}">
                  <a16:creationId xmlns="" xmlns:a16="http://schemas.microsoft.com/office/drawing/2014/main" id="{DD46485A-7C4D-4C53-82CC-020948B05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29"/>
              <a:ext cx="126" cy="314"/>
            </a:xfrm>
            <a:custGeom>
              <a:avLst/>
              <a:gdLst>
                <a:gd name="T0" fmla="*/ 1860 w 64"/>
                <a:gd name="T1" fmla="*/ 15350 h 159"/>
                <a:gd name="T2" fmla="*/ 2048 w 64"/>
                <a:gd name="T3" fmla="*/ 15714 h 159"/>
                <a:gd name="T4" fmla="*/ 2048 w 64"/>
                <a:gd name="T5" fmla="*/ 16851 h 159"/>
                <a:gd name="T6" fmla="*/ 3302 w 64"/>
                <a:gd name="T7" fmla="*/ 18022 h 159"/>
                <a:gd name="T8" fmla="*/ 4253 w 64"/>
                <a:gd name="T9" fmla="*/ 18615 h 159"/>
                <a:gd name="T10" fmla="*/ 5182 w 64"/>
                <a:gd name="T11" fmla="*/ 18615 h 159"/>
                <a:gd name="T12" fmla="*/ 6294 w 64"/>
                <a:gd name="T13" fmla="*/ 17902 h 159"/>
                <a:gd name="T14" fmla="*/ 7334 w 64"/>
                <a:gd name="T15" fmla="*/ 17098 h 159"/>
                <a:gd name="T16" fmla="*/ 6294 w 64"/>
                <a:gd name="T17" fmla="*/ 16614 h 159"/>
                <a:gd name="T18" fmla="*/ 4946 w 64"/>
                <a:gd name="T19" fmla="*/ 15959 h 159"/>
                <a:gd name="T20" fmla="*/ 3302 w 64"/>
                <a:gd name="T21" fmla="*/ 14543 h 159"/>
                <a:gd name="T22" fmla="*/ 2632 w 64"/>
                <a:gd name="T23" fmla="*/ 13338 h 159"/>
                <a:gd name="T24" fmla="*/ 2284 w 64"/>
                <a:gd name="T25" fmla="*/ 12293 h 159"/>
                <a:gd name="T26" fmla="*/ 2512 w 64"/>
                <a:gd name="T27" fmla="*/ 11377 h 159"/>
                <a:gd name="T28" fmla="*/ 3786 w 64"/>
                <a:gd name="T29" fmla="*/ 9489 h 159"/>
                <a:gd name="T30" fmla="*/ 4609 w 64"/>
                <a:gd name="T31" fmla="*/ 7726 h 159"/>
                <a:gd name="T32" fmla="*/ 5585 w 64"/>
                <a:gd name="T33" fmla="*/ 5397 h 159"/>
                <a:gd name="T34" fmla="*/ 5473 w 64"/>
                <a:gd name="T35" fmla="*/ 4560 h 159"/>
                <a:gd name="T36" fmla="*/ 4497 w 64"/>
                <a:gd name="T37" fmla="*/ 2680 h 159"/>
                <a:gd name="T38" fmla="*/ 3546 w 64"/>
                <a:gd name="T39" fmla="*/ 1532 h 159"/>
                <a:gd name="T40" fmla="*/ 2748 w 64"/>
                <a:gd name="T41" fmla="*/ 839 h 159"/>
                <a:gd name="T42" fmla="*/ 1276 w 64"/>
                <a:gd name="T43" fmla="*/ 124 h 159"/>
                <a:gd name="T44" fmla="*/ 480 w 64"/>
                <a:gd name="T45" fmla="*/ 124 h 159"/>
                <a:gd name="T46" fmla="*/ 0 w 64"/>
                <a:gd name="T47" fmla="*/ 592 h 159"/>
                <a:gd name="T48" fmla="*/ 0 w 64"/>
                <a:gd name="T49" fmla="*/ 1416 h 159"/>
                <a:gd name="T50" fmla="*/ 1160 w 64"/>
                <a:gd name="T51" fmla="*/ 2680 h 159"/>
                <a:gd name="T52" fmla="*/ 1504 w 64"/>
                <a:gd name="T53" fmla="*/ 2796 h 159"/>
                <a:gd name="T54" fmla="*/ 1860 w 64"/>
                <a:gd name="T55" fmla="*/ 3272 h 159"/>
                <a:gd name="T56" fmla="*/ 1504 w 64"/>
                <a:gd name="T57" fmla="*/ 2680 h 159"/>
                <a:gd name="T58" fmla="*/ 825 w 64"/>
                <a:gd name="T59" fmla="*/ 2680 h 159"/>
                <a:gd name="T60" fmla="*/ 124 w 64"/>
                <a:gd name="T61" fmla="*/ 1295 h 159"/>
                <a:gd name="T62" fmla="*/ 124 w 64"/>
                <a:gd name="T63" fmla="*/ 592 h 159"/>
                <a:gd name="T64" fmla="*/ 360 w 64"/>
                <a:gd name="T65" fmla="*/ 245 h 159"/>
                <a:gd name="T66" fmla="*/ 945 w 64"/>
                <a:gd name="T67" fmla="*/ 124 h 159"/>
                <a:gd name="T68" fmla="*/ 2048 w 64"/>
                <a:gd name="T69" fmla="*/ 592 h 159"/>
                <a:gd name="T70" fmla="*/ 3302 w 64"/>
                <a:gd name="T71" fmla="*/ 1416 h 159"/>
                <a:gd name="T72" fmla="*/ 3786 w 64"/>
                <a:gd name="T73" fmla="*/ 2008 h 159"/>
                <a:gd name="T74" fmla="*/ 5182 w 64"/>
                <a:gd name="T75" fmla="*/ 4197 h 159"/>
                <a:gd name="T76" fmla="*/ 5473 w 64"/>
                <a:gd name="T77" fmla="*/ 5168 h 159"/>
                <a:gd name="T78" fmla="*/ 4701 w 64"/>
                <a:gd name="T79" fmla="*/ 7117 h 159"/>
                <a:gd name="T80" fmla="*/ 4497 w 64"/>
                <a:gd name="T81" fmla="*/ 8413 h 159"/>
                <a:gd name="T82" fmla="*/ 2961 w 64"/>
                <a:gd name="T83" fmla="*/ 10326 h 159"/>
                <a:gd name="T84" fmla="*/ 2284 w 64"/>
                <a:gd name="T85" fmla="*/ 11798 h 159"/>
                <a:gd name="T86" fmla="*/ 2388 w 64"/>
                <a:gd name="T87" fmla="*/ 12979 h 159"/>
                <a:gd name="T88" fmla="*/ 2961 w 64"/>
                <a:gd name="T89" fmla="*/ 14181 h 159"/>
                <a:gd name="T90" fmla="*/ 4144 w 64"/>
                <a:gd name="T91" fmla="*/ 15463 h 159"/>
                <a:gd name="T92" fmla="*/ 5585 w 64"/>
                <a:gd name="T93" fmla="*/ 16490 h 159"/>
                <a:gd name="T94" fmla="*/ 7089 w 64"/>
                <a:gd name="T95" fmla="*/ 16976 h 159"/>
                <a:gd name="T96" fmla="*/ 7210 w 64"/>
                <a:gd name="T97" fmla="*/ 17098 h 159"/>
                <a:gd name="T98" fmla="*/ 5954 w 64"/>
                <a:gd name="T99" fmla="*/ 18022 h 159"/>
                <a:gd name="T100" fmla="*/ 4946 w 64"/>
                <a:gd name="T101" fmla="*/ 18615 h 159"/>
                <a:gd name="T102" fmla="*/ 4253 w 64"/>
                <a:gd name="T103" fmla="*/ 18615 h 159"/>
                <a:gd name="T104" fmla="*/ 3302 w 64"/>
                <a:gd name="T105" fmla="*/ 18022 h 159"/>
                <a:gd name="T106" fmla="*/ 2160 w 64"/>
                <a:gd name="T107" fmla="*/ 16851 h 159"/>
                <a:gd name="T108" fmla="*/ 2048 w 64"/>
                <a:gd name="T109" fmla="*/ 15834 h 159"/>
                <a:gd name="T110" fmla="*/ 1860 w 64"/>
                <a:gd name="T111" fmla="*/ 15350 h 159"/>
                <a:gd name="T112" fmla="*/ 1276 w 64"/>
                <a:gd name="T113" fmla="*/ 15011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"/>
                <a:gd name="T172" fmla="*/ 0 h 159"/>
                <a:gd name="T173" fmla="*/ 64 w 64"/>
                <a:gd name="T174" fmla="*/ 159 h 1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814">
              <a:extLst>
                <a:ext uri="{FF2B5EF4-FFF2-40B4-BE49-F238E27FC236}">
                  <a16:creationId xmlns="" xmlns:a16="http://schemas.microsoft.com/office/drawing/2014/main" id="{FFA96FC5-1F7E-49D4-8FE2-CE7A2FBC1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" y="2278"/>
              <a:ext cx="247" cy="138"/>
            </a:xfrm>
            <a:custGeom>
              <a:avLst/>
              <a:gdLst>
                <a:gd name="T0" fmla="*/ 2016 w 125"/>
                <a:gd name="T1" fmla="*/ 6813 h 70"/>
                <a:gd name="T2" fmla="*/ 1660 w 125"/>
                <a:gd name="T3" fmla="*/ 7170 h 70"/>
                <a:gd name="T4" fmla="*/ 1203 w 125"/>
                <a:gd name="T5" fmla="*/ 7170 h 70"/>
                <a:gd name="T6" fmla="*/ 609 w 125"/>
                <a:gd name="T7" fmla="*/ 6934 h 70"/>
                <a:gd name="T8" fmla="*/ 364 w 125"/>
                <a:gd name="T9" fmla="*/ 6589 h 70"/>
                <a:gd name="T10" fmla="*/ 484 w 125"/>
                <a:gd name="T11" fmla="*/ 6098 h 70"/>
                <a:gd name="T12" fmla="*/ 719 w 125"/>
                <a:gd name="T13" fmla="*/ 5693 h 70"/>
                <a:gd name="T14" fmla="*/ 245 w 125"/>
                <a:gd name="T15" fmla="*/ 4528 h 70"/>
                <a:gd name="T16" fmla="*/ 124 w 125"/>
                <a:gd name="T17" fmla="*/ 3929 h 70"/>
                <a:gd name="T18" fmla="*/ 124 w 125"/>
                <a:gd name="T19" fmla="*/ 3456 h 70"/>
                <a:gd name="T20" fmla="*/ 364 w 125"/>
                <a:gd name="T21" fmla="*/ 3217 h 70"/>
                <a:gd name="T22" fmla="*/ 1421 w 125"/>
                <a:gd name="T23" fmla="*/ 3004 h 70"/>
                <a:gd name="T24" fmla="*/ 2561 w 125"/>
                <a:gd name="T25" fmla="*/ 3342 h 70"/>
                <a:gd name="T26" fmla="*/ 4221 w 125"/>
                <a:gd name="T27" fmla="*/ 4757 h 70"/>
                <a:gd name="T28" fmla="*/ 5306 w 125"/>
                <a:gd name="T29" fmla="*/ 6342 h 70"/>
                <a:gd name="T30" fmla="*/ 6236 w 125"/>
                <a:gd name="T31" fmla="*/ 8099 h 70"/>
                <a:gd name="T32" fmla="*/ 6950 w 125"/>
                <a:gd name="T33" fmla="*/ 7854 h 70"/>
                <a:gd name="T34" fmla="*/ 8465 w 125"/>
                <a:gd name="T35" fmla="*/ 7170 h 70"/>
                <a:gd name="T36" fmla="*/ 8216 w 125"/>
                <a:gd name="T37" fmla="*/ 5457 h 70"/>
                <a:gd name="T38" fmla="*/ 7872 w 125"/>
                <a:gd name="T39" fmla="*/ 3456 h 70"/>
                <a:gd name="T40" fmla="*/ 8110 w 125"/>
                <a:gd name="T41" fmla="*/ 2052 h 70"/>
                <a:gd name="T42" fmla="*/ 8918 w 125"/>
                <a:gd name="T43" fmla="*/ 828 h 70"/>
                <a:gd name="T44" fmla="*/ 9874 w 125"/>
                <a:gd name="T45" fmla="*/ 361 h 70"/>
                <a:gd name="T46" fmla="*/ 11089 w 125"/>
                <a:gd name="T47" fmla="*/ 124 h 70"/>
                <a:gd name="T48" fmla="*/ 12437 w 125"/>
                <a:gd name="T49" fmla="*/ 481 h 70"/>
                <a:gd name="T50" fmla="*/ 12933 w 125"/>
                <a:gd name="T51" fmla="*/ 712 h 70"/>
                <a:gd name="T52" fmla="*/ 13650 w 125"/>
                <a:gd name="T53" fmla="*/ 1404 h 70"/>
                <a:gd name="T54" fmla="*/ 14229 w 125"/>
                <a:gd name="T55" fmla="*/ 1041 h 70"/>
                <a:gd name="T56" fmla="*/ 14450 w 125"/>
                <a:gd name="T57" fmla="*/ 948 h 70"/>
                <a:gd name="T58" fmla="*/ 13733 w 125"/>
                <a:gd name="T59" fmla="*/ 1404 h 70"/>
                <a:gd name="T60" fmla="*/ 13279 w 125"/>
                <a:gd name="T61" fmla="*/ 948 h 70"/>
                <a:gd name="T62" fmla="*/ 12686 w 125"/>
                <a:gd name="T63" fmla="*/ 481 h 70"/>
                <a:gd name="T64" fmla="*/ 11417 w 125"/>
                <a:gd name="T65" fmla="*/ 124 h 70"/>
                <a:gd name="T66" fmla="*/ 10001 w 125"/>
                <a:gd name="T67" fmla="*/ 244 h 70"/>
                <a:gd name="T68" fmla="*/ 8797 w 125"/>
                <a:gd name="T69" fmla="*/ 828 h 70"/>
                <a:gd name="T70" fmla="*/ 8110 w 125"/>
                <a:gd name="T71" fmla="*/ 1753 h 70"/>
                <a:gd name="T72" fmla="*/ 7872 w 125"/>
                <a:gd name="T73" fmla="*/ 3217 h 70"/>
                <a:gd name="T74" fmla="*/ 8110 w 125"/>
                <a:gd name="T75" fmla="*/ 5212 h 70"/>
                <a:gd name="T76" fmla="*/ 8578 w 125"/>
                <a:gd name="T77" fmla="*/ 7058 h 70"/>
                <a:gd name="T78" fmla="*/ 7201 w 125"/>
                <a:gd name="T79" fmla="*/ 7746 h 70"/>
                <a:gd name="T80" fmla="*/ 6236 w 125"/>
                <a:gd name="T81" fmla="*/ 7974 h 70"/>
                <a:gd name="T82" fmla="*/ 5778 w 125"/>
                <a:gd name="T83" fmla="*/ 7058 h 70"/>
                <a:gd name="T84" fmla="*/ 4452 w 125"/>
                <a:gd name="T85" fmla="*/ 5002 h 70"/>
                <a:gd name="T86" fmla="*/ 3280 w 125"/>
                <a:gd name="T87" fmla="*/ 3685 h 70"/>
                <a:gd name="T88" fmla="*/ 1780 w 125"/>
                <a:gd name="T89" fmla="*/ 2888 h 70"/>
                <a:gd name="T90" fmla="*/ 484 w 125"/>
                <a:gd name="T91" fmla="*/ 3004 h 70"/>
                <a:gd name="T92" fmla="*/ 0 w 125"/>
                <a:gd name="T93" fmla="*/ 3456 h 70"/>
                <a:gd name="T94" fmla="*/ 0 w 125"/>
                <a:gd name="T95" fmla="*/ 3809 h 70"/>
                <a:gd name="T96" fmla="*/ 124 w 125"/>
                <a:gd name="T97" fmla="*/ 4528 h 70"/>
                <a:gd name="T98" fmla="*/ 609 w 125"/>
                <a:gd name="T99" fmla="*/ 5569 h 70"/>
                <a:gd name="T100" fmla="*/ 609 w 125"/>
                <a:gd name="T101" fmla="*/ 5922 h 70"/>
                <a:gd name="T102" fmla="*/ 245 w 125"/>
                <a:gd name="T103" fmla="*/ 6466 h 70"/>
                <a:gd name="T104" fmla="*/ 484 w 125"/>
                <a:gd name="T105" fmla="*/ 6934 h 70"/>
                <a:gd name="T106" fmla="*/ 1081 w 125"/>
                <a:gd name="T107" fmla="*/ 7265 h 70"/>
                <a:gd name="T108" fmla="*/ 1543 w 125"/>
                <a:gd name="T109" fmla="*/ 7265 h 70"/>
                <a:gd name="T110" fmla="*/ 2136 w 125"/>
                <a:gd name="T111" fmla="*/ 6813 h 70"/>
                <a:gd name="T112" fmla="*/ 2136 w 125"/>
                <a:gd name="T113" fmla="*/ 6222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5"/>
                <a:gd name="T172" fmla="*/ 0 h 70"/>
                <a:gd name="T173" fmla="*/ 125 w 125"/>
                <a:gd name="T174" fmla="*/ 70 h 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Freeform 815">
              <a:extLst>
                <a:ext uri="{FF2B5EF4-FFF2-40B4-BE49-F238E27FC236}">
                  <a16:creationId xmlns="" xmlns:a16="http://schemas.microsoft.com/office/drawing/2014/main" id="{AB5ECA9A-3127-4310-9BB7-16AC18641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" y="2258"/>
              <a:ext cx="237" cy="245"/>
            </a:xfrm>
            <a:custGeom>
              <a:avLst/>
              <a:gdLst>
                <a:gd name="T0" fmla="*/ 484 w 120"/>
                <a:gd name="T1" fmla="*/ 2015 h 124"/>
                <a:gd name="T2" fmla="*/ 839 w 120"/>
                <a:gd name="T3" fmla="*/ 2136 h 124"/>
                <a:gd name="T4" fmla="*/ 1201 w 120"/>
                <a:gd name="T5" fmla="*/ 2561 h 124"/>
                <a:gd name="T6" fmla="*/ 1296 w 120"/>
                <a:gd name="T7" fmla="*/ 3400 h 124"/>
                <a:gd name="T8" fmla="*/ 1657 w 120"/>
                <a:gd name="T9" fmla="*/ 3981 h 124"/>
                <a:gd name="T10" fmla="*/ 1779 w 120"/>
                <a:gd name="T11" fmla="*/ 4450 h 124"/>
                <a:gd name="T12" fmla="*/ 1533 w 120"/>
                <a:gd name="T13" fmla="*/ 4938 h 124"/>
                <a:gd name="T14" fmla="*/ 839 w 120"/>
                <a:gd name="T15" fmla="*/ 5305 h 124"/>
                <a:gd name="T16" fmla="*/ 956 w 120"/>
                <a:gd name="T17" fmla="*/ 7312 h 124"/>
                <a:gd name="T18" fmla="*/ 1296 w 120"/>
                <a:gd name="T19" fmla="*/ 10713 h 124"/>
                <a:gd name="T20" fmla="*/ 1296 w 120"/>
                <a:gd name="T21" fmla="*/ 12918 h 124"/>
                <a:gd name="T22" fmla="*/ 1657 w 120"/>
                <a:gd name="T23" fmla="*/ 14323 h 124"/>
                <a:gd name="T24" fmla="*/ 2009 w 120"/>
                <a:gd name="T25" fmla="*/ 14214 h 124"/>
                <a:gd name="T26" fmla="*/ 2560 w 120"/>
                <a:gd name="T27" fmla="*/ 14214 h 124"/>
                <a:gd name="T28" fmla="*/ 3152 w 120"/>
                <a:gd name="T29" fmla="*/ 8917 h 124"/>
                <a:gd name="T30" fmla="*/ 3968 w 120"/>
                <a:gd name="T31" fmla="*/ 5185 h 124"/>
                <a:gd name="T32" fmla="*/ 5056 w 120"/>
                <a:gd name="T33" fmla="*/ 2924 h 124"/>
                <a:gd name="T34" fmla="*/ 6346 w 120"/>
                <a:gd name="T35" fmla="*/ 1296 h 124"/>
                <a:gd name="T36" fmla="*/ 7602 w 120"/>
                <a:gd name="T37" fmla="*/ 484 h 124"/>
                <a:gd name="T38" fmla="*/ 9377 w 120"/>
                <a:gd name="T39" fmla="*/ 124 h 124"/>
                <a:gd name="T40" fmla="*/ 11394 w 120"/>
                <a:gd name="T41" fmla="*/ 245 h 124"/>
                <a:gd name="T42" fmla="*/ 12419 w 120"/>
                <a:gd name="T43" fmla="*/ 956 h 124"/>
                <a:gd name="T44" fmla="*/ 13219 w 120"/>
                <a:gd name="T45" fmla="*/ 2136 h 124"/>
                <a:gd name="T46" fmla="*/ 13827 w 120"/>
                <a:gd name="T47" fmla="*/ 3857 h 124"/>
                <a:gd name="T48" fmla="*/ 13938 w 120"/>
                <a:gd name="T49" fmla="*/ 6016 h 124"/>
                <a:gd name="T50" fmla="*/ 13466 w 120"/>
                <a:gd name="T51" fmla="*/ 7984 h 124"/>
                <a:gd name="T52" fmla="*/ 11749 w 120"/>
                <a:gd name="T53" fmla="*/ 10962 h 124"/>
                <a:gd name="T54" fmla="*/ 9614 w 120"/>
                <a:gd name="T55" fmla="*/ 12918 h 124"/>
                <a:gd name="T56" fmla="*/ 9253 w 120"/>
                <a:gd name="T57" fmla="*/ 13273 h 124"/>
                <a:gd name="T58" fmla="*/ 11811 w 120"/>
                <a:gd name="T59" fmla="*/ 10962 h 124"/>
                <a:gd name="T60" fmla="*/ 13466 w 120"/>
                <a:gd name="T61" fmla="*/ 7984 h 124"/>
                <a:gd name="T62" fmla="*/ 13938 w 120"/>
                <a:gd name="T63" fmla="*/ 6016 h 124"/>
                <a:gd name="T64" fmla="*/ 13938 w 120"/>
                <a:gd name="T65" fmla="*/ 3732 h 124"/>
                <a:gd name="T66" fmla="*/ 13343 w 120"/>
                <a:gd name="T67" fmla="*/ 2136 h 124"/>
                <a:gd name="T68" fmla="*/ 12419 w 120"/>
                <a:gd name="T69" fmla="*/ 840 h 124"/>
                <a:gd name="T70" fmla="*/ 11394 w 120"/>
                <a:gd name="T71" fmla="*/ 245 h 124"/>
                <a:gd name="T72" fmla="*/ 9128 w 120"/>
                <a:gd name="T73" fmla="*/ 0 h 124"/>
                <a:gd name="T74" fmla="*/ 7244 w 120"/>
                <a:gd name="T75" fmla="*/ 609 h 124"/>
                <a:gd name="T76" fmla="*/ 6346 w 120"/>
                <a:gd name="T77" fmla="*/ 1296 h 124"/>
                <a:gd name="T78" fmla="*/ 4930 w 120"/>
                <a:gd name="T79" fmla="*/ 2924 h 124"/>
                <a:gd name="T80" fmla="*/ 3853 w 120"/>
                <a:gd name="T81" fmla="*/ 5548 h 124"/>
                <a:gd name="T82" fmla="*/ 2921 w 120"/>
                <a:gd name="T83" fmla="*/ 9757 h 124"/>
                <a:gd name="T84" fmla="*/ 2433 w 120"/>
                <a:gd name="T85" fmla="*/ 14570 h 124"/>
                <a:gd name="T86" fmla="*/ 2009 w 120"/>
                <a:gd name="T87" fmla="*/ 14214 h 124"/>
                <a:gd name="T88" fmla="*/ 1657 w 120"/>
                <a:gd name="T89" fmla="*/ 14214 h 124"/>
                <a:gd name="T90" fmla="*/ 1533 w 120"/>
                <a:gd name="T91" fmla="*/ 14101 h 124"/>
                <a:gd name="T92" fmla="*/ 1416 w 120"/>
                <a:gd name="T93" fmla="*/ 11653 h 124"/>
                <a:gd name="T94" fmla="*/ 1201 w 120"/>
                <a:gd name="T95" fmla="*/ 8093 h 124"/>
                <a:gd name="T96" fmla="*/ 608 w 120"/>
                <a:gd name="T97" fmla="*/ 5548 h 124"/>
                <a:gd name="T98" fmla="*/ 1201 w 120"/>
                <a:gd name="T99" fmla="*/ 5305 h 124"/>
                <a:gd name="T100" fmla="*/ 1779 w 120"/>
                <a:gd name="T101" fmla="*/ 4576 h 124"/>
                <a:gd name="T102" fmla="*/ 1779 w 120"/>
                <a:gd name="T103" fmla="*/ 3981 h 124"/>
                <a:gd name="T104" fmla="*/ 1416 w 120"/>
                <a:gd name="T105" fmla="*/ 3641 h 124"/>
                <a:gd name="T106" fmla="*/ 1201 w 120"/>
                <a:gd name="T107" fmla="*/ 2685 h 124"/>
                <a:gd name="T108" fmla="*/ 956 w 120"/>
                <a:gd name="T109" fmla="*/ 2136 h 124"/>
                <a:gd name="T110" fmla="*/ 608 w 120"/>
                <a:gd name="T111" fmla="*/ 1889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0"/>
                <a:gd name="T169" fmla="*/ 0 h 124"/>
                <a:gd name="T170" fmla="*/ 120 w 120"/>
                <a:gd name="T171" fmla="*/ 124 h 1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Freeform 816">
              <a:extLst>
                <a:ext uri="{FF2B5EF4-FFF2-40B4-BE49-F238E27FC236}">
                  <a16:creationId xmlns="" xmlns:a16="http://schemas.microsoft.com/office/drawing/2014/main" id="{A5CDAD40-7AF8-4BCB-88B4-EE18657DA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" y="2483"/>
              <a:ext cx="121" cy="257"/>
            </a:xfrm>
            <a:custGeom>
              <a:avLst/>
              <a:gdLst>
                <a:gd name="T0" fmla="*/ 976 w 61"/>
                <a:gd name="T1" fmla="*/ 609 h 130"/>
                <a:gd name="T2" fmla="*/ 1224 w 61"/>
                <a:gd name="T3" fmla="*/ 840 h 130"/>
                <a:gd name="T4" fmla="*/ 2184 w 61"/>
                <a:gd name="T5" fmla="*/ 720 h 130"/>
                <a:gd name="T6" fmla="*/ 3037 w 61"/>
                <a:gd name="T7" fmla="*/ 965 h 130"/>
                <a:gd name="T8" fmla="*/ 3404 w 61"/>
                <a:gd name="T9" fmla="*/ 1423 h 130"/>
                <a:gd name="T10" fmla="*/ 3404 w 61"/>
                <a:gd name="T11" fmla="*/ 2505 h 130"/>
                <a:gd name="T12" fmla="*/ 2801 w 61"/>
                <a:gd name="T13" fmla="*/ 3284 h 130"/>
                <a:gd name="T14" fmla="*/ 1936 w 61"/>
                <a:gd name="T15" fmla="*/ 3645 h 130"/>
                <a:gd name="T16" fmla="*/ 492 w 61"/>
                <a:gd name="T17" fmla="*/ 3772 h 130"/>
                <a:gd name="T18" fmla="*/ 0 w 61"/>
                <a:gd name="T19" fmla="*/ 3893 h 130"/>
                <a:gd name="T20" fmla="*/ 2912 w 61"/>
                <a:gd name="T21" fmla="*/ 4952 h 130"/>
                <a:gd name="T22" fmla="*/ 4088 w 61"/>
                <a:gd name="T23" fmla="*/ 5678 h 130"/>
                <a:gd name="T24" fmla="*/ 4941 w 61"/>
                <a:gd name="T25" fmla="*/ 6737 h 130"/>
                <a:gd name="T26" fmla="*/ 5556 w 61"/>
                <a:gd name="T27" fmla="*/ 7696 h 130"/>
                <a:gd name="T28" fmla="*/ 6141 w 61"/>
                <a:gd name="T29" fmla="*/ 7696 h 130"/>
                <a:gd name="T30" fmla="*/ 6752 w 61"/>
                <a:gd name="T31" fmla="*/ 6862 h 130"/>
                <a:gd name="T32" fmla="*/ 7117 w 61"/>
                <a:gd name="T33" fmla="*/ 6034 h 130"/>
                <a:gd name="T34" fmla="*/ 7244 w 61"/>
                <a:gd name="T35" fmla="*/ 5909 h 130"/>
                <a:gd name="T36" fmla="*/ 7000 w 61"/>
                <a:gd name="T37" fmla="*/ 7206 h 130"/>
                <a:gd name="T38" fmla="*/ 6268 w 61"/>
                <a:gd name="T39" fmla="*/ 8849 h 130"/>
                <a:gd name="T40" fmla="*/ 5776 w 61"/>
                <a:gd name="T41" fmla="*/ 10021 h 130"/>
                <a:gd name="T42" fmla="*/ 5556 w 61"/>
                <a:gd name="T43" fmla="*/ 11929 h 130"/>
                <a:gd name="T44" fmla="*/ 4941 w 61"/>
                <a:gd name="T45" fmla="*/ 13073 h 130"/>
                <a:gd name="T46" fmla="*/ 4689 w 61"/>
                <a:gd name="T47" fmla="*/ 13445 h 130"/>
                <a:gd name="T48" fmla="*/ 5064 w 61"/>
                <a:gd name="T49" fmla="*/ 13445 h 130"/>
                <a:gd name="T50" fmla="*/ 5308 w 61"/>
                <a:gd name="T51" fmla="*/ 13566 h 130"/>
                <a:gd name="T52" fmla="*/ 5776 w 61"/>
                <a:gd name="T53" fmla="*/ 14370 h 130"/>
                <a:gd name="T54" fmla="*/ 6141 w 61"/>
                <a:gd name="T55" fmla="*/ 15335 h 130"/>
                <a:gd name="T56" fmla="*/ 5901 w 61"/>
                <a:gd name="T57" fmla="*/ 14495 h 130"/>
                <a:gd name="T58" fmla="*/ 5308 w 61"/>
                <a:gd name="T59" fmla="*/ 13566 h 130"/>
                <a:gd name="T60" fmla="*/ 4941 w 61"/>
                <a:gd name="T61" fmla="*/ 13445 h 130"/>
                <a:gd name="T62" fmla="*/ 4816 w 61"/>
                <a:gd name="T63" fmla="*/ 13566 h 130"/>
                <a:gd name="T64" fmla="*/ 4941 w 61"/>
                <a:gd name="T65" fmla="*/ 13198 h 130"/>
                <a:gd name="T66" fmla="*/ 5556 w 61"/>
                <a:gd name="T67" fmla="*/ 12178 h 130"/>
                <a:gd name="T68" fmla="*/ 5776 w 61"/>
                <a:gd name="T69" fmla="*/ 10258 h 130"/>
                <a:gd name="T70" fmla="*/ 6141 w 61"/>
                <a:gd name="T71" fmla="*/ 8961 h 130"/>
                <a:gd name="T72" fmla="*/ 7000 w 61"/>
                <a:gd name="T73" fmla="*/ 7757 h 130"/>
                <a:gd name="T74" fmla="*/ 7369 w 61"/>
                <a:gd name="T75" fmla="*/ 6160 h 130"/>
                <a:gd name="T76" fmla="*/ 7000 w 61"/>
                <a:gd name="T77" fmla="*/ 6034 h 130"/>
                <a:gd name="T78" fmla="*/ 6516 w 61"/>
                <a:gd name="T79" fmla="*/ 7101 h 130"/>
                <a:gd name="T80" fmla="*/ 5901 w 61"/>
                <a:gd name="T81" fmla="*/ 7696 h 130"/>
                <a:gd name="T82" fmla="*/ 5556 w 61"/>
                <a:gd name="T83" fmla="*/ 7696 h 130"/>
                <a:gd name="T84" fmla="*/ 5189 w 61"/>
                <a:gd name="T85" fmla="*/ 6977 h 130"/>
                <a:gd name="T86" fmla="*/ 4213 w 61"/>
                <a:gd name="T87" fmla="*/ 5804 h 130"/>
                <a:gd name="T88" fmla="*/ 3285 w 61"/>
                <a:gd name="T89" fmla="*/ 5069 h 130"/>
                <a:gd name="T90" fmla="*/ 0 w 61"/>
                <a:gd name="T91" fmla="*/ 3985 h 130"/>
                <a:gd name="T92" fmla="*/ 248 w 61"/>
                <a:gd name="T93" fmla="*/ 3893 h 130"/>
                <a:gd name="T94" fmla="*/ 1101 w 61"/>
                <a:gd name="T95" fmla="*/ 3772 h 130"/>
                <a:gd name="T96" fmla="*/ 2428 w 61"/>
                <a:gd name="T97" fmla="*/ 3529 h 130"/>
                <a:gd name="T98" fmla="*/ 3160 w 61"/>
                <a:gd name="T99" fmla="*/ 3052 h 130"/>
                <a:gd name="T100" fmla="*/ 3529 w 61"/>
                <a:gd name="T101" fmla="*/ 1785 h 130"/>
                <a:gd name="T102" fmla="*/ 3285 w 61"/>
                <a:gd name="T103" fmla="*/ 1083 h 130"/>
                <a:gd name="T104" fmla="*/ 2553 w 61"/>
                <a:gd name="T105" fmla="*/ 720 h 130"/>
                <a:gd name="T106" fmla="*/ 1349 w 61"/>
                <a:gd name="T107" fmla="*/ 720 h 130"/>
                <a:gd name="T108" fmla="*/ 976 w 61"/>
                <a:gd name="T109" fmla="*/ 720 h 130"/>
                <a:gd name="T110" fmla="*/ 1101 w 61"/>
                <a:gd name="T111" fmla="*/ 609 h 130"/>
                <a:gd name="T112" fmla="*/ 2309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"/>
                <a:gd name="T172" fmla="*/ 0 h 130"/>
                <a:gd name="T173" fmla="*/ 61 w 61"/>
                <a:gd name="T174" fmla="*/ 130 h 1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Freeform 817">
              <a:extLst>
                <a:ext uri="{FF2B5EF4-FFF2-40B4-BE49-F238E27FC236}">
                  <a16:creationId xmlns="" xmlns:a16="http://schemas.microsoft.com/office/drawing/2014/main" id="{2F094481-ECF0-46CD-ACDD-259ECD80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" y="2740"/>
              <a:ext cx="106" cy="152"/>
            </a:xfrm>
            <a:custGeom>
              <a:avLst/>
              <a:gdLst>
                <a:gd name="T0" fmla="*/ 3502 w 54"/>
                <a:gd name="T1" fmla="*/ 837 h 77"/>
                <a:gd name="T2" fmla="*/ 4690 w 54"/>
                <a:gd name="T3" fmla="*/ 2124 h 77"/>
                <a:gd name="T4" fmla="*/ 5151 w 54"/>
                <a:gd name="T5" fmla="*/ 2793 h 77"/>
                <a:gd name="T6" fmla="*/ 5598 w 54"/>
                <a:gd name="T7" fmla="*/ 3476 h 77"/>
                <a:gd name="T8" fmla="*/ 5830 w 54"/>
                <a:gd name="T9" fmla="*/ 4313 h 77"/>
                <a:gd name="T10" fmla="*/ 5938 w 54"/>
                <a:gd name="T11" fmla="*/ 5269 h 77"/>
                <a:gd name="T12" fmla="*/ 5938 w 54"/>
                <a:gd name="T13" fmla="*/ 6208 h 77"/>
                <a:gd name="T14" fmla="*/ 5830 w 54"/>
                <a:gd name="T15" fmla="*/ 6737 h 77"/>
                <a:gd name="T16" fmla="*/ 5598 w 54"/>
                <a:gd name="T17" fmla="*/ 7233 h 77"/>
                <a:gd name="T18" fmla="*/ 5271 w 54"/>
                <a:gd name="T19" fmla="*/ 7470 h 77"/>
                <a:gd name="T20" fmla="*/ 4809 w 54"/>
                <a:gd name="T21" fmla="*/ 7701 h 77"/>
                <a:gd name="T22" fmla="*/ 4393 w 54"/>
                <a:gd name="T23" fmla="*/ 7825 h 77"/>
                <a:gd name="T24" fmla="*/ 3842 w 54"/>
                <a:gd name="T25" fmla="*/ 7701 h 77"/>
                <a:gd name="T26" fmla="*/ 3268 w 54"/>
                <a:gd name="T27" fmla="*/ 7470 h 77"/>
                <a:gd name="T28" fmla="*/ 2570 w 54"/>
                <a:gd name="T29" fmla="*/ 6982 h 77"/>
                <a:gd name="T30" fmla="*/ 2128 w 54"/>
                <a:gd name="T31" fmla="*/ 6682 h 77"/>
                <a:gd name="T32" fmla="*/ 1665 w 54"/>
                <a:gd name="T33" fmla="*/ 6208 h 77"/>
                <a:gd name="T34" fmla="*/ 1248 w 54"/>
                <a:gd name="T35" fmla="*/ 5630 h 77"/>
                <a:gd name="T36" fmla="*/ 1140 w 54"/>
                <a:gd name="T37" fmla="*/ 5725 h 77"/>
                <a:gd name="T38" fmla="*/ 1140 w 54"/>
                <a:gd name="T39" fmla="*/ 6737 h 77"/>
                <a:gd name="T40" fmla="*/ 1140 w 54"/>
                <a:gd name="T41" fmla="*/ 7825 h 77"/>
                <a:gd name="T42" fmla="*/ 1021 w 54"/>
                <a:gd name="T43" fmla="*/ 8153 h 77"/>
                <a:gd name="T44" fmla="*/ 785 w 54"/>
                <a:gd name="T45" fmla="*/ 8401 h 77"/>
                <a:gd name="T46" fmla="*/ 581 w 54"/>
                <a:gd name="T47" fmla="*/ 8638 h 77"/>
                <a:gd name="T48" fmla="*/ 236 w 54"/>
                <a:gd name="T49" fmla="*/ 8869 h 77"/>
                <a:gd name="T50" fmla="*/ 120 w 54"/>
                <a:gd name="T51" fmla="*/ 8994 h 77"/>
                <a:gd name="T52" fmla="*/ 463 w 54"/>
                <a:gd name="T53" fmla="*/ 8869 h 77"/>
                <a:gd name="T54" fmla="*/ 785 w 54"/>
                <a:gd name="T55" fmla="*/ 8638 h 77"/>
                <a:gd name="T56" fmla="*/ 1021 w 54"/>
                <a:gd name="T57" fmla="*/ 8277 h 77"/>
                <a:gd name="T58" fmla="*/ 1140 w 54"/>
                <a:gd name="T59" fmla="*/ 7938 h 77"/>
                <a:gd name="T60" fmla="*/ 1248 w 54"/>
                <a:gd name="T61" fmla="*/ 7233 h 77"/>
                <a:gd name="T62" fmla="*/ 1248 w 54"/>
                <a:gd name="T63" fmla="*/ 6208 h 77"/>
                <a:gd name="T64" fmla="*/ 1140 w 54"/>
                <a:gd name="T65" fmla="*/ 5513 h 77"/>
                <a:gd name="T66" fmla="*/ 1368 w 54"/>
                <a:gd name="T67" fmla="*/ 5725 h 77"/>
                <a:gd name="T68" fmla="*/ 1665 w 54"/>
                <a:gd name="T69" fmla="*/ 6333 h 77"/>
                <a:gd name="T70" fmla="*/ 2238 w 54"/>
                <a:gd name="T71" fmla="*/ 6862 h 77"/>
                <a:gd name="T72" fmla="*/ 2685 w 54"/>
                <a:gd name="T73" fmla="*/ 7233 h 77"/>
                <a:gd name="T74" fmla="*/ 3386 w 54"/>
                <a:gd name="T75" fmla="*/ 7576 h 77"/>
                <a:gd name="T76" fmla="*/ 3842 w 54"/>
                <a:gd name="T77" fmla="*/ 7825 h 77"/>
                <a:gd name="T78" fmla="*/ 4517 w 54"/>
                <a:gd name="T79" fmla="*/ 7825 h 77"/>
                <a:gd name="T80" fmla="*/ 5045 w 54"/>
                <a:gd name="T81" fmla="*/ 7701 h 77"/>
                <a:gd name="T82" fmla="*/ 5394 w 54"/>
                <a:gd name="T83" fmla="*/ 7576 h 77"/>
                <a:gd name="T84" fmla="*/ 5830 w 54"/>
                <a:gd name="T85" fmla="*/ 7233 h 77"/>
                <a:gd name="T86" fmla="*/ 6058 w 54"/>
                <a:gd name="T87" fmla="*/ 6682 h 77"/>
                <a:gd name="T88" fmla="*/ 6058 w 54"/>
                <a:gd name="T89" fmla="*/ 5725 h 77"/>
                <a:gd name="T90" fmla="*/ 5938 w 54"/>
                <a:gd name="T91" fmla="*/ 4676 h 77"/>
                <a:gd name="T92" fmla="*/ 5718 w 54"/>
                <a:gd name="T93" fmla="*/ 3838 h 77"/>
                <a:gd name="T94" fmla="*/ 5475 w 54"/>
                <a:gd name="T95" fmla="*/ 3145 h 77"/>
                <a:gd name="T96" fmla="*/ 4933 w 54"/>
                <a:gd name="T97" fmla="*/ 2308 h 77"/>
                <a:gd name="T98" fmla="*/ 4517 w 54"/>
                <a:gd name="T99" fmla="*/ 1652 h 77"/>
                <a:gd name="T100" fmla="*/ 3025 w 54"/>
                <a:gd name="T101" fmla="*/ 363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"/>
                <a:gd name="T154" fmla="*/ 0 h 77"/>
                <a:gd name="T155" fmla="*/ 54 w 54"/>
                <a:gd name="T156" fmla="*/ 77 h 7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7" name="Freeform 818">
              <a:extLst>
                <a:ext uri="{FF2B5EF4-FFF2-40B4-BE49-F238E27FC236}">
                  <a16:creationId xmlns="" xmlns:a16="http://schemas.microsoft.com/office/drawing/2014/main" id="{84042759-D817-49CD-B67C-7416A668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1" y="2798"/>
              <a:ext cx="12" cy="21"/>
            </a:xfrm>
            <a:custGeom>
              <a:avLst/>
              <a:gdLst>
                <a:gd name="T0" fmla="*/ 640 w 6"/>
                <a:gd name="T1" fmla="*/ 1010 h 11"/>
                <a:gd name="T2" fmla="*/ 768 w 6"/>
                <a:gd name="T3" fmla="*/ 918 h 11"/>
                <a:gd name="T4" fmla="*/ 768 w 6"/>
                <a:gd name="T5" fmla="*/ 729 h 11"/>
                <a:gd name="T6" fmla="*/ 768 w 6"/>
                <a:gd name="T7" fmla="*/ 529 h 11"/>
                <a:gd name="T8" fmla="*/ 768 w 6"/>
                <a:gd name="T9" fmla="*/ 529 h 11"/>
                <a:gd name="T10" fmla="*/ 640 w 6"/>
                <a:gd name="T11" fmla="*/ 481 h 11"/>
                <a:gd name="T12" fmla="*/ 384 w 6"/>
                <a:gd name="T13" fmla="*/ 200 h 11"/>
                <a:gd name="T14" fmla="*/ 384 w 6"/>
                <a:gd name="T15" fmla="*/ 105 h 11"/>
                <a:gd name="T16" fmla="*/ 128 w 6"/>
                <a:gd name="T17" fmla="*/ 0 h 11"/>
                <a:gd name="T18" fmla="*/ 0 w 6"/>
                <a:gd name="T19" fmla="*/ 0 h 11"/>
                <a:gd name="T20" fmla="*/ 0 w 6"/>
                <a:gd name="T21" fmla="*/ 105 h 11"/>
                <a:gd name="T22" fmla="*/ 0 w 6"/>
                <a:gd name="T23" fmla="*/ 200 h 11"/>
                <a:gd name="T24" fmla="*/ 128 w 6"/>
                <a:gd name="T25" fmla="*/ 382 h 11"/>
                <a:gd name="T26" fmla="*/ 128 w 6"/>
                <a:gd name="T27" fmla="*/ 481 h 11"/>
                <a:gd name="T28" fmla="*/ 384 w 6"/>
                <a:gd name="T29" fmla="*/ 729 h 11"/>
                <a:gd name="T30" fmla="*/ 384 w 6"/>
                <a:gd name="T31" fmla="*/ 806 h 11"/>
                <a:gd name="T32" fmla="*/ 512 w 6"/>
                <a:gd name="T33" fmla="*/ 1010 h 11"/>
                <a:gd name="T34" fmla="*/ 512 w 6"/>
                <a:gd name="T35" fmla="*/ 1010 h 11"/>
                <a:gd name="T36" fmla="*/ 512 w 6"/>
                <a:gd name="T37" fmla="*/ 918 h 11"/>
                <a:gd name="T38" fmla="*/ 512 w 6"/>
                <a:gd name="T39" fmla="*/ 918 h 11"/>
                <a:gd name="T40" fmla="*/ 384 w 6"/>
                <a:gd name="T41" fmla="*/ 729 h 11"/>
                <a:gd name="T42" fmla="*/ 384 w 6"/>
                <a:gd name="T43" fmla="*/ 529 h 11"/>
                <a:gd name="T44" fmla="*/ 256 w 6"/>
                <a:gd name="T45" fmla="*/ 481 h 11"/>
                <a:gd name="T46" fmla="*/ 128 w 6"/>
                <a:gd name="T47" fmla="*/ 277 h 11"/>
                <a:gd name="T48" fmla="*/ 128 w 6"/>
                <a:gd name="T49" fmla="*/ 200 h 11"/>
                <a:gd name="T50" fmla="*/ 128 w 6"/>
                <a:gd name="T51" fmla="*/ 105 h 11"/>
                <a:gd name="T52" fmla="*/ 128 w 6"/>
                <a:gd name="T53" fmla="*/ 105 h 11"/>
                <a:gd name="T54" fmla="*/ 128 w 6"/>
                <a:gd name="T55" fmla="*/ 105 h 11"/>
                <a:gd name="T56" fmla="*/ 128 w 6"/>
                <a:gd name="T57" fmla="*/ 0 h 11"/>
                <a:gd name="T58" fmla="*/ 128 w 6"/>
                <a:gd name="T59" fmla="*/ 0 h 11"/>
                <a:gd name="T60" fmla="*/ 256 w 6"/>
                <a:gd name="T61" fmla="*/ 105 h 11"/>
                <a:gd name="T62" fmla="*/ 384 w 6"/>
                <a:gd name="T63" fmla="*/ 200 h 11"/>
                <a:gd name="T64" fmla="*/ 640 w 6"/>
                <a:gd name="T65" fmla="*/ 481 h 11"/>
                <a:gd name="T66" fmla="*/ 640 w 6"/>
                <a:gd name="T67" fmla="*/ 529 h 11"/>
                <a:gd name="T68" fmla="*/ 640 w 6"/>
                <a:gd name="T69" fmla="*/ 529 h 11"/>
                <a:gd name="T70" fmla="*/ 768 w 6"/>
                <a:gd name="T71" fmla="*/ 641 h 11"/>
                <a:gd name="T72" fmla="*/ 768 w 6"/>
                <a:gd name="T73" fmla="*/ 806 h 11"/>
                <a:gd name="T74" fmla="*/ 640 w 6"/>
                <a:gd name="T75" fmla="*/ 806 h 11"/>
                <a:gd name="T76" fmla="*/ 640 w 6"/>
                <a:gd name="T77" fmla="*/ 918 h 11"/>
                <a:gd name="T78" fmla="*/ 640 w 6"/>
                <a:gd name="T79" fmla="*/ 1010 h 11"/>
                <a:gd name="T80" fmla="*/ 640 w 6"/>
                <a:gd name="T81" fmla="*/ 101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"/>
                <a:gd name="T124" fmla="*/ 0 h 11"/>
                <a:gd name="T125" fmla="*/ 6 w 6"/>
                <a:gd name="T126" fmla="*/ 11 h 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Freeform 819">
              <a:extLst>
                <a:ext uri="{FF2B5EF4-FFF2-40B4-BE49-F238E27FC236}">
                  <a16:creationId xmlns="" xmlns:a16="http://schemas.microsoft.com/office/drawing/2014/main" id="{4C50AEC5-A401-49D1-BBE5-D1DF7B2D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2" y="2770"/>
              <a:ext cx="16" cy="14"/>
            </a:xfrm>
            <a:custGeom>
              <a:avLst/>
              <a:gdLst>
                <a:gd name="T0" fmla="*/ 896 w 8"/>
                <a:gd name="T1" fmla="*/ 896 h 7"/>
                <a:gd name="T2" fmla="*/ 896 w 8"/>
                <a:gd name="T3" fmla="*/ 768 h 7"/>
                <a:gd name="T4" fmla="*/ 896 w 8"/>
                <a:gd name="T5" fmla="*/ 512 h 7"/>
                <a:gd name="T6" fmla="*/ 896 w 8"/>
                <a:gd name="T7" fmla="*/ 512 h 7"/>
                <a:gd name="T8" fmla="*/ 896 w 8"/>
                <a:gd name="T9" fmla="*/ 256 h 7"/>
                <a:gd name="T10" fmla="*/ 1024 w 8"/>
                <a:gd name="T11" fmla="*/ 0 h 7"/>
                <a:gd name="T12" fmla="*/ 768 w 8"/>
                <a:gd name="T13" fmla="*/ 0 h 7"/>
                <a:gd name="T14" fmla="*/ 768 w 8"/>
                <a:gd name="T15" fmla="*/ 0 h 7"/>
                <a:gd name="T16" fmla="*/ 640 w 8"/>
                <a:gd name="T17" fmla="*/ 0 h 7"/>
                <a:gd name="T18" fmla="*/ 384 w 8"/>
                <a:gd name="T19" fmla="*/ 0 h 7"/>
                <a:gd name="T20" fmla="*/ 0 w 8"/>
                <a:gd name="T21" fmla="*/ 256 h 7"/>
                <a:gd name="T22" fmla="*/ 0 w 8"/>
                <a:gd name="T23" fmla="*/ 512 h 7"/>
                <a:gd name="T24" fmla="*/ 128 w 8"/>
                <a:gd name="T25" fmla="*/ 640 h 7"/>
                <a:gd name="T26" fmla="*/ 128 w 8"/>
                <a:gd name="T27" fmla="*/ 768 h 7"/>
                <a:gd name="T28" fmla="*/ 128 w 8"/>
                <a:gd name="T29" fmla="*/ 768 h 7"/>
                <a:gd name="T30" fmla="*/ 256 w 8"/>
                <a:gd name="T31" fmla="*/ 896 h 7"/>
                <a:gd name="T32" fmla="*/ 512 w 8"/>
                <a:gd name="T33" fmla="*/ 896 h 7"/>
                <a:gd name="T34" fmla="*/ 640 w 8"/>
                <a:gd name="T35" fmla="*/ 896 h 7"/>
                <a:gd name="T36" fmla="*/ 512 w 8"/>
                <a:gd name="T37" fmla="*/ 896 h 7"/>
                <a:gd name="T38" fmla="*/ 384 w 8"/>
                <a:gd name="T39" fmla="*/ 768 h 7"/>
                <a:gd name="T40" fmla="*/ 256 w 8"/>
                <a:gd name="T41" fmla="*/ 768 h 7"/>
                <a:gd name="T42" fmla="*/ 256 w 8"/>
                <a:gd name="T43" fmla="*/ 768 h 7"/>
                <a:gd name="T44" fmla="*/ 256 w 8"/>
                <a:gd name="T45" fmla="*/ 640 h 7"/>
                <a:gd name="T46" fmla="*/ 128 w 8"/>
                <a:gd name="T47" fmla="*/ 640 h 7"/>
                <a:gd name="T48" fmla="*/ 128 w 8"/>
                <a:gd name="T49" fmla="*/ 512 h 7"/>
                <a:gd name="T50" fmla="*/ 128 w 8"/>
                <a:gd name="T51" fmla="*/ 384 h 7"/>
                <a:gd name="T52" fmla="*/ 0 w 8"/>
                <a:gd name="T53" fmla="*/ 128 h 7"/>
                <a:gd name="T54" fmla="*/ 384 w 8"/>
                <a:gd name="T55" fmla="*/ 128 h 7"/>
                <a:gd name="T56" fmla="*/ 640 w 8"/>
                <a:gd name="T57" fmla="*/ 128 h 7"/>
                <a:gd name="T58" fmla="*/ 768 w 8"/>
                <a:gd name="T59" fmla="*/ 128 h 7"/>
                <a:gd name="T60" fmla="*/ 768 w 8"/>
                <a:gd name="T61" fmla="*/ 128 h 7"/>
                <a:gd name="T62" fmla="*/ 1024 w 8"/>
                <a:gd name="T63" fmla="*/ 128 h 7"/>
                <a:gd name="T64" fmla="*/ 896 w 8"/>
                <a:gd name="T65" fmla="*/ 128 h 7"/>
                <a:gd name="T66" fmla="*/ 896 w 8"/>
                <a:gd name="T67" fmla="*/ 256 h 7"/>
                <a:gd name="T68" fmla="*/ 768 w 8"/>
                <a:gd name="T69" fmla="*/ 512 h 7"/>
                <a:gd name="T70" fmla="*/ 768 w 8"/>
                <a:gd name="T71" fmla="*/ 640 h 7"/>
                <a:gd name="T72" fmla="*/ 768 w 8"/>
                <a:gd name="T73" fmla="*/ 768 h 7"/>
                <a:gd name="T74" fmla="*/ 896 w 8"/>
                <a:gd name="T75" fmla="*/ 896 h 7"/>
                <a:gd name="T76" fmla="*/ 640 w 8"/>
                <a:gd name="T77" fmla="*/ 896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"/>
                <a:gd name="T118" fmla="*/ 0 h 7"/>
                <a:gd name="T119" fmla="*/ 8 w 8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Freeform 820">
              <a:extLst>
                <a:ext uri="{FF2B5EF4-FFF2-40B4-BE49-F238E27FC236}">
                  <a16:creationId xmlns="" xmlns:a16="http://schemas.microsoft.com/office/drawing/2014/main" id="{48727AB2-02CA-4EA0-9455-CF6D36440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5" y="2754"/>
              <a:ext cx="6" cy="10"/>
            </a:xfrm>
            <a:custGeom>
              <a:avLst/>
              <a:gdLst>
                <a:gd name="T0" fmla="*/ 256 w 3"/>
                <a:gd name="T1" fmla="*/ 640 h 5"/>
                <a:gd name="T2" fmla="*/ 256 w 3"/>
                <a:gd name="T3" fmla="*/ 640 h 5"/>
                <a:gd name="T4" fmla="*/ 256 w 3"/>
                <a:gd name="T5" fmla="*/ 640 h 5"/>
                <a:gd name="T6" fmla="*/ 256 w 3"/>
                <a:gd name="T7" fmla="*/ 640 h 5"/>
                <a:gd name="T8" fmla="*/ 384 w 3"/>
                <a:gd name="T9" fmla="*/ 640 h 5"/>
                <a:gd name="T10" fmla="*/ 384 w 3"/>
                <a:gd name="T11" fmla="*/ 256 h 5"/>
                <a:gd name="T12" fmla="*/ 384 w 3"/>
                <a:gd name="T13" fmla="*/ 256 h 5"/>
                <a:gd name="T14" fmla="*/ 384 w 3"/>
                <a:gd name="T15" fmla="*/ 0 h 5"/>
                <a:gd name="T16" fmla="*/ 256 w 3"/>
                <a:gd name="T17" fmla="*/ 0 h 5"/>
                <a:gd name="T18" fmla="*/ 256 w 3"/>
                <a:gd name="T19" fmla="*/ 128 h 5"/>
                <a:gd name="T20" fmla="*/ 256 w 3"/>
                <a:gd name="T21" fmla="*/ 128 h 5"/>
                <a:gd name="T22" fmla="*/ 0 w 3"/>
                <a:gd name="T23" fmla="*/ 256 h 5"/>
                <a:gd name="T24" fmla="*/ 0 w 3"/>
                <a:gd name="T25" fmla="*/ 256 h 5"/>
                <a:gd name="T26" fmla="*/ 0 w 3"/>
                <a:gd name="T27" fmla="*/ 256 h 5"/>
                <a:gd name="T28" fmla="*/ 0 w 3"/>
                <a:gd name="T29" fmla="*/ 256 h 5"/>
                <a:gd name="T30" fmla="*/ 128 w 3"/>
                <a:gd name="T31" fmla="*/ 384 h 5"/>
                <a:gd name="T32" fmla="*/ 128 w 3"/>
                <a:gd name="T33" fmla="*/ 384 h 5"/>
                <a:gd name="T34" fmla="*/ 128 w 3"/>
                <a:gd name="T35" fmla="*/ 512 h 5"/>
                <a:gd name="T36" fmla="*/ 256 w 3"/>
                <a:gd name="T37" fmla="*/ 640 h 5"/>
                <a:gd name="T38" fmla="*/ 256 w 3"/>
                <a:gd name="T39" fmla="*/ 512 h 5"/>
                <a:gd name="T40" fmla="*/ 256 w 3"/>
                <a:gd name="T41" fmla="*/ 512 h 5"/>
                <a:gd name="T42" fmla="*/ 128 w 3"/>
                <a:gd name="T43" fmla="*/ 384 h 5"/>
                <a:gd name="T44" fmla="*/ 128 w 3"/>
                <a:gd name="T45" fmla="*/ 384 h 5"/>
                <a:gd name="T46" fmla="*/ 128 w 3"/>
                <a:gd name="T47" fmla="*/ 256 h 5"/>
                <a:gd name="T48" fmla="*/ 128 w 3"/>
                <a:gd name="T49" fmla="*/ 256 h 5"/>
                <a:gd name="T50" fmla="*/ 128 w 3"/>
                <a:gd name="T51" fmla="*/ 256 h 5"/>
                <a:gd name="T52" fmla="*/ 128 w 3"/>
                <a:gd name="T53" fmla="*/ 256 h 5"/>
                <a:gd name="T54" fmla="*/ 128 w 3"/>
                <a:gd name="T55" fmla="*/ 256 h 5"/>
                <a:gd name="T56" fmla="*/ 128 w 3"/>
                <a:gd name="T57" fmla="*/ 256 h 5"/>
                <a:gd name="T58" fmla="*/ 256 w 3"/>
                <a:gd name="T59" fmla="*/ 128 h 5"/>
                <a:gd name="T60" fmla="*/ 256 w 3"/>
                <a:gd name="T61" fmla="*/ 128 h 5"/>
                <a:gd name="T62" fmla="*/ 256 w 3"/>
                <a:gd name="T63" fmla="*/ 128 h 5"/>
                <a:gd name="T64" fmla="*/ 256 w 3"/>
                <a:gd name="T65" fmla="*/ 128 h 5"/>
                <a:gd name="T66" fmla="*/ 384 w 3"/>
                <a:gd name="T67" fmla="*/ 128 h 5"/>
                <a:gd name="T68" fmla="*/ 384 w 3"/>
                <a:gd name="T69" fmla="*/ 0 h 5"/>
                <a:gd name="T70" fmla="*/ 384 w 3"/>
                <a:gd name="T71" fmla="*/ 128 h 5"/>
                <a:gd name="T72" fmla="*/ 256 w 3"/>
                <a:gd name="T73" fmla="*/ 256 h 5"/>
                <a:gd name="T74" fmla="*/ 256 w 3"/>
                <a:gd name="T75" fmla="*/ 512 h 5"/>
                <a:gd name="T76" fmla="*/ 256 w 3"/>
                <a:gd name="T77" fmla="*/ 512 h 5"/>
                <a:gd name="T78" fmla="*/ 256 w 3"/>
                <a:gd name="T79" fmla="*/ 512 h 5"/>
                <a:gd name="T80" fmla="*/ 256 w 3"/>
                <a:gd name="T81" fmla="*/ 512 h 5"/>
                <a:gd name="T82" fmla="*/ 256 w 3"/>
                <a:gd name="T83" fmla="*/ 512 h 5"/>
                <a:gd name="T84" fmla="*/ 256 w 3"/>
                <a:gd name="T85" fmla="*/ 512 h 5"/>
                <a:gd name="T86" fmla="*/ 256 w 3"/>
                <a:gd name="T87" fmla="*/ 512 h 5"/>
                <a:gd name="T88" fmla="*/ 256 w 3"/>
                <a:gd name="T89" fmla="*/ 512 h 5"/>
                <a:gd name="T90" fmla="*/ 256 w 3"/>
                <a:gd name="T91" fmla="*/ 64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"/>
                <a:gd name="T139" fmla="*/ 0 h 5"/>
                <a:gd name="T140" fmla="*/ 3 w 3"/>
                <a:gd name="T141" fmla="*/ 5 h 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Freeform 821">
              <a:extLst>
                <a:ext uri="{FF2B5EF4-FFF2-40B4-BE49-F238E27FC236}">
                  <a16:creationId xmlns="" xmlns:a16="http://schemas.microsoft.com/office/drawing/2014/main" id="{2DC5A9AD-A601-44F8-A9B3-1BBE119C0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37"/>
              <a:ext cx="66" cy="49"/>
            </a:xfrm>
            <a:custGeom>
              <a:avLst/>
              <a:gdLst>
                <a:gd name="T0" fmla="*/ 2688 w 33"/>
                <a:gd name="T1" fmla="*/ 2769 h 25"/>
                <a:gd name="T2" fmla="*/ 2560 w 33"/>
                <a:gd name="T3" fmla="*/ 2658 h 25"/>
                <a:gd name="T4" fmla="*/ 2176 w 33"/>
                <a:gd name="T5" fmla="*/ 2658 h 25"/>
                <a:gd name="T6" fmla="*/ 1792 w 33"/>
                <a:gd name="T7" fmla="*/ 2432 h 25"/>
                <a:gd name="T8" fmla="*/ 1280 w 33"/>
                <a:gd name="T9" fmla="*/ 2197 h 25"/>
                <a:gd name="T10" fmla="*/ 768 w 33"/>
                <a:gd name="T11" fmla="*/ 1874 h 25"/>
                <a:gd name="T12" fmla="*/ 384 w 33"/>
                <a:gd name="T13" fmla="*/ 1537 h 25"/>
                <a:gd name="T14" fmla="*/ 256 w 33"/>
                <a:gd name="T15" fmla="*/ 1413 h 25"/>
                <a:gd name="T16" fmla="*/ 128 w 33"/>
                <a:gd name="T17" fmla="*/ 1241 h 25"/>
                <a:gd name="T18" fmla="*/ 0 w 33"/>
                <a:gd name="T19" fmla="*/ 1121 h 25"/>
                <a:gd name="T20" fmla="*/ 0 w 33"/>
                <a:gd name="T21" fmla="*/ 904 h 25"/>
                <a:gd name="T22" fmla="*/ 128 w 33"/>
                <a:gd name="T23" fmla="*/ 784 h 25"/>
                <a:gd name="T24" fmla="*/ 256 w 33"/>
                <a:gd name="T25" fmla="*/ 784 h 25"/>
                <a:gd name="T26" fmla="*/ 640 w 33"/>
                <a:gd name="T27" fmla="*/ 572 h 25"/>
                <a:gd name="T28" fmla="*/ 1024 w 33"/>
                <a:gd name="T29" fmla="*/ 461 h 25"/>
                <a:gd name="T30" fmla="*/ 1408 w 33"/>
                <a:gd name="T31" fmla="*/ 235 h 25"/>
                <a:gd name="T32" fmla="*/ 1920 w 33"/>
                <a:gd name="T33" fmla="*/ 120 h 25"/>
                <a:gd name="T34" fmla="*/ 2304 w 33"/>
                <a:gd name="T35" fmla="*/ 120 h 25"/>
                <a:gd name="T36" fmla="*/ 2816 w 33"/>
                <a:gd name="T37" fmla="*/ 0 h 25"/>
                <a:gd name="T38" fmla="*/ 3328 w 33"/>
                <a:gd name="T39" fmla="*/ 0 h 25"/>
                <a:gd name="T40" fmla="*/ 3840 w 33"/>
                <a:gd name="T41" fmla="*/ 120 h 25"/>
                <a:gd name="T42" fmla="*/ 4096 w 33"/>
                <a:gd name="T43" fmla="*/ 353 h 25"/>
                <a:gd name="T44" fmla="*/ 4096 w 33"/>
                <a:gd name="T45" fmla="*/ 784 h 25"/>
                <a:gd name="T46" fmla="*/ 4224 w 33"/>
                <a:gd name="T47" fmla="*/ 1121 h 25"/>
                <a:gd name="T48" fmla="*/ 4096 w 33"/>
                <a:gd name="T49" fmla="*/ 1537 h 25"/>
                <a:gd name="T50" fmla="*/ 3968 w 33"/>
                <a:gd name="T51" fmla="*/ 1993 h 25"/>
                <a:gd name="T52" fmla="*/ 3840 w 33"/>
                <a:gd name="T53" fmla="*/ 2197 h 25"/>
                <a:gd name="T54" fmla="*/ 3712 w 33"/>
                <a:gd name="T55" fmla="*/ 2432 h 25"/>
                <a:gd name="T56" fmla="*/ 3584 w 33"/>
                <a:gd name="T57" fmla="*/ 2540 h 25"/>
                <a:gd name="T58" fmla="*/ 3328 w 33"/>
                <a:gd name="T59" fmla="*/ 2658 h 25"/>
                <a:gd name="T60" fmla="*/ 3200 w 33"/>
                <a:gd name="T61" fmla="*/ 2658 h 25"/>
                <a:gd name="T62" fmla="*/ 2944 w 33"/>
                <a:gd name="T63" fmla="*/ 2769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"/>
                <a:gd name="T97" fmla="*/ 0 h 25"/>
                <a:gd name="T98" fmla="*/ 33 w 33"/>
                <a:gd name="T99" fmla="*/ 25 h 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Freeform 822">
              <a:extLst>
                <a:ext uri="{FF2B5EF4-FFF2-40B4-BE49-F238E27FC236}">
                  <a16:creationId xmlns="" xmlns:a16="http://schemas.microsoft.com/office/drawing/2014/main" id="{24E01D7B-2440-4ABF-8C42-7B16142CB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4" y="2801"/>
              <a:ext cx="80" cy="66"/>
            </a:xfrm>
            <a:custGeom>
              <a:avLst/>
              <a:gdLst>
                <a:gd name="T0" fmla="*/ 3200 w 40"/>
                <a:gd name="T1" fmla="*/ 4224 h 33"/>
                <a:gd name="T2" fmla="*/ 2816 w 40"/>
                <a:gd name="T3" fmla="*/ 4096 h 33"/>
                <a:gd name="T4" fmla="*/ 2304 w 40"/>
                <a:gd name="T5" fmla="*/ 3840 h 33"/>
                <a:gd name="T6" fmla="*/ 1664 w 40"/>
                <a:gd name="T7" fmla="*/ 3584 h 33"/>
                <a:gd name="T8" fmla="*/ 1152 w 40"/>
                <a:gd name="T9" fmla="*/ 3200 h 33"/>
                <a:gd name="T10" fmla="*/ 768 w 40"/>
                <a:gd name="T11" fmla="*/ 2816 h 33"/>
                <a:gd name="T12" fmla="*/ 384 w 40"/>
                <a:gd name="T13" fmla="*/ 2304 h 33"/>
                <a:gd name="T14" fmla="*/ 256 w 40"/>
                <a:gd name="T15" fmla="*/ 2048 h 33"/>
                <a:gd name="T16" fmla="*/ 128 w 40"/>
                <a:gd name="T17" fmla="*/ 1792 h 33"/>
                <a:gd name="T18" fmla="*/ 128 w 40"/>
                <a:gd name="T19" fmla="*/ 1536 h 33"/>
                <a:gd name="T20" fmla="*/ 0 w 40"/>
                <a:gd name="T21" fmla="*/ 1280 h 33"/>
                <a:gd name="T22" fmla="*/ 128 w 40"/>
                <a:gd name="T23" fmla="*/ 1152 h 33"/>
                <a:gd name="T24" fmla="*/ 512 w 40"/>
                <a:gd name="T25" fmla="*/ 896 h 33"/>
                <a:gd name="T26" fmla="*/ 1024 w 40"/>
                <a:gd name="T27" fmla="*/ 640 h 33"/>
                <a:gd name="T28" fmla="*/ 1536 w 40"/>
                <a:gd name="T29" fmla="*/ 384 h 33"/>
                <a:gd name="T30" fmla="*/ 2048 w 40"/>
                <a:gd name="T31" fmla="*/ 128 h 33"/>
                <a:gd name="T32" fmla="*/ 2560 w 40"/>
                <a:gd name="T33" fmla="*/ 0 h 33"/>
                <a:gd name="T34" fmla="*/ 2944 w 40"/>
                <a:gd name="T35" fmla="*/ 0 h 33"/>
                <a:gd name="T36" fmla="*/ 3200 w 40"/>
                <a:gd name="T37" fmla="*/ 0 h 33"/>
                <a:gd name="T38" fmla="*/ 3328 w 40"/>
                <a:gd name="T39" fmla="*/ 0 h 33"/>
                <a:gd name="T40" fmla="*/ 3584 w 40"/>
                <a:gd name="T41" fmla="*/ 128 h 33"/>
                <a:gd name="T42" fmla="*/ 3712 w 40"/>
                <a:gd name="T43" fmla="*/ 128 h 33"/>
                <a:gd name="T44" fmla="*/ 3968 w 40"/>
                <a:gd name="T45" fmla="*/ 128 h 33"/>
                <a:gd name="T46" fmla="*/ 4096 w 40"/>
                <a:gd name="T47" fmla="*/ 128 h 33"/>
                <a:gd name="T48" fmla="*/ 4352 w 40"/>
                <a:gd name="T49" fmla="*/ 384 h 33"/>
                <a:gd name="T50" fmla="*/ 4608 w 40"/>
                <a:gd name="T51" fmla="*/ 512 h 33"/>
                <a:gd name="T52" fmla="*/ 4864 w 40"/>
                <a:gd name="T53" fmla="*/ 640 h 33"/>
                <a:gd name="T54" fmla="*/ 4992 w 40"/>
                <a:gd name="T55" fmla="*/ 896 h 33"/>
                <a:gd name="T56" fmla="*/ 5120 w 40"/>
                <a:gd name="T57" fmla="*/ 1152 h 33"/>
                <a:gd name="T58" fmla="*/ 5120 w 40"/>
                <a:gd name="T59" fmla="*/ 1664 h 33"/>
                <a:gd name="T60" fmla="*/ 5120 w 40"/>
                <a:gd name="T61" fmla="*/ 2304 h 33"/>
                <a:gd name="T62" fmla="*/ 5120 w 40"/>
                <a:gd name="T63" fmla="*/ 3072 h 33"/>
                <a:gd name="T64" fmla="*/ 4992 w 40"/>
                <a:gd name="T65" fmla="*/ 3328 h 33"/>
                <a:gd name="T66" fmla="*/ 4864 w 40"/>
                <a:gd name="T67" fmla="*/ 3584 h 33"/>
                <a:gd name="T68" fmla="*/ 4736 w 40"/>
                <a:gd name="T69" fmla="*/ 3840 h 33"/>
                <a:gd name="T70" fmla="*/ 4608 w 40"/>
                <a:gd name="T71" fmla="*/ 3968 h 33"/>
                <a:gd name="T72" fmla="*/ 4352 w 40"/>
                <a:gd name="T73" fmla="*/ 4096 h 33"/>
                <a:gd name="T74" fmla="*/ 4096 w 40"/>
                <a:gd name="T75" fmla="*/ 4096 h 33"/>
                <a:gd name="T76" fmla="*/ 3840 w 40"/>
                <a:gd name="T77" fmla="*/ 4224 h 33"/>
                <a:gd name="T78" fmla="*/ 3328 w 40"/>
                <a:gd name="T79" fmla="*/ 4224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"/>
                <a:gd name="T121" fmla="*/ 0 h 33"/>
                <a:gd name="T122" fmla="*/ 40 w 40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Freeform 823">
              <a:extLst>
                <a:ext uri="{FF2B5EF4-FFF2-40B4-BE49-F238E27FC236}">
                  <a16:creationId xmlns="" xmlns:a16="http://schemas.microsoft.com/office/drawing/2014/main" id="{AC783403-54B8-473E-A805-8CCA0CDA1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798"/>
              <a:ext cx="48" cy="47"/>
            </a:xfrm>
            <a:custGeom>
              <a:avLst/>
              <a:gdLst>
                <a:gd name="T0" fmla="*/ 384 w 24"/>
                <a:gd name="T1" fmla="*/ 2650 h 24"/>
                <a:gd name="T2" fmla="*/ 256 w 24"/>
                <a:gd name="T3" fmla="*/ 2650 h 24"/>
                <a:gd name="T4" fmla="*/ 128 w 24"/>
                <a:gd name="T5" fmla="*/ 2532 h 24"/>
                <a:gd name="T6" fmla="*/ 128 w 24"/>
                <a:gd name="T7" fmla="*/ 2305 h 24"/>
                <a:gd name="T8" fmla="*/ 0 w 24"/>
                <a:gd name="T9" fmla="*/ 2193 h 24"/>
                <a:gd name="T10" fmla="*/ 128 w 24"/>
                <a:gd name="T11" fmla="*/ 1982 h 24"/>
                <a:gd name="T12" fmla="*/ 256 w 24"/>
                <a:gd name="T13" fmla="*/ 1982 h 24"/>
                <a:gd name="T14" fmla="*/ 512 w 24"/>
                <a:gd name="T15" fmla="*/ 1982 h 24"/>
                <a:gd name="T16" fmla="*/ 896 w 24"/>
                <a:gd name="T17" fmla="*/ 1982 h 24"/>
                <a:gd name="T18" fmla="*/ 1152 w 24"/>
                <a:gd name="T19" fmla="*/ 1872 h 24"/>
                <a:gd name="T20" fmla="*/ 1280 w 24"/>
                <a:gd name="T21" fmla="*/ 1872 h 24"/>
                <a:gd name="T22" fmla="*/ 1280 w 24"/>
                <a:gd name="T23" fmla="*/ 1749 h 24"/>
                <a:gd name="T24" fmla="*/ 1280 w 24"/>
                <a:gd name="T25" fmla="*/ 1533 h 24"/>
                <a:gd name="T26" fmla="*/ 1152 w 24"/>
                <a:gd name="T27" fmla="*/ 1353 h 24"/>
                <a:gd name="T28" fmla="*/ 1152 w 24"/>
                <a:gd name="T29" fmla="*/ 1240 h 24"/>
                <a:gd name="T30" fmla="*/ 1024 w 24"/>
                <a:gd name="T31" fmla="*/ 1240 h 24"/>
                <a:gd name="T32" fmla="*/ 896 w 24"/>
                <a:gd name="T33" fmla="*/ 1240 h 24"/>
                <a:gd name="T34" fmla="*/ 640 w 24"/>
                <a:gd name="T35" fmla="*/ 1240 h 24"/>
                <a:gd name="T36" fmla="*/ 384 w 24"/>
                <a:gd name="T37" fmla="*/ 1353 h 24"/>
                <a:gd name="T38" fmla="*/ 128 w 24"/>
                <a:gd name="T39" fmla="*/ 1353 h 24"/>
                <a:gd name="T40" fmla="*/ 0 w 24"/>
                <a:gd name="T41" fmla="*/ 1240 h 24"/>
                <a:gd name="T42" fmla="*/ 0 w 24"/>
                <a:gd name="T43" fmla="*/ 1240 h 24"/>
                <a:gd name="T44" fmla="*/ 0 w 24"/>
                <a:gd name="T45" fmla="*/ 1120 h 24"/>
                <a:gd name="T46" fmla="*/ 256 w 24"/>
                <a:gd name="T47" fmla="*/ 1120 h 24"/>
                <a:gd name="T48" fmla="*/ 512 w 24"/>
                <a:gd name="T49" fmla="*/ 1012 h 24"/>
                <a:gd name="T50" fmla="*/ 640 w 24"/>
                <a:gd name="T51" fmla="*/ 1012 h 24"/>
                <a:gd name="T52" fmla="*/ 768 w 24"/>
                <a:gd name="T53" fmla="*/ 893 h 24"/>
                <a:gd name="T54" fmla="*/ 896 w 24"/>
                <a:gd name="T55" fmla="*/ 783 h 24"/>
                <a:gd name="T56" fmla="*/ 896 w 24"/>
                <a:gd name="T57" fmla="*/ 691 h 24"/>
                <a:gd name="T58" fmla="*/ 896 w 24"/>
                <a:gd name="T59" fmla="*/ 572 h 24"/>
                <a:gd name="T60" fmla="*/ 896 w 24"/>
                <a:gd name="T61" fmla="*/ 353 h 24"/>
                <a:gd name="T62" fmla="*/ 1024 w 24"/>
                <a:gd name="T63" fmla="*/ 353 h 24"/>
                <a:gd name="T64" fmla="*/ 1280 w 24"/>
                <a:gd name="T65" fmla="*/ 233 h 24"/>
                <a:gd name="T66" fmla="*/ 1664 w 24"/>
                <a:gd name="T67" fmla="*/ 119 h 24"/>
                <a:gd name="T68" fmla="*/ 2048 w 24"/>
                <a:gd name="T69" fmla="*/ 0 h 24"/>
                <a:gd name="T70" fmla="*/ 2176 w 24"/>
                <a:gd name="T71" fmla="*/ 0 h 24"/>
                <a:gd name="T72" fmla="*/ 2304 w 24"/>
                <a:gd name="T73" fmla="*/ 0 h 24"/>
                <a:gd name="T74" fmla="*/ 2432 w 24"/>
                <a:gd name="T75" fmla="*/ 233 h 24"/>
                <a:gd name="T76" fmla="*/ 2688 w 24"/>
                <a:gd name="T77" fmla="*/ 691 h 24"/>
                <a:gd name="T78" fmla="*/ 2944 w 24"/>
                <a:gd name="T79" fmla="*/ 1120 h 24"/>
                <a:gd name="T80" fmla="*/ 3072 w 24"/>
                <a:gd name="T81" fmla="*/ 1353 h 24"/>
                <a:gd name="T82" fmla="*/ 3072 w 24"/>
                <a:gd name="T83" fmla="*/ 1645 h 24"/>
                <a:gd name="T84" fmla="*/ 3072 w 24"/>
                <a:gd name="T85" fmla="*/ 1872 h 24"/>
                <a:gd name="T86" fmla="*/ 2688 w 24"/>
                <a:gd name="T87" fmla="*/ 1982 h 24"/>
                <a:gd name="T88" fmla="*/ 2432 w 24"/>
                <a:gd name="T89" fmla="*/ 1982 h 24"/>
                <a:gd name="T90" fmla="*/ 1792 w 24"/>
                <a:gd name="T91" fmla="*/ 2193 h 24"/>
                <a:gd name="T92" fmla="*/ 1152 w 24"/>
                <a:gd name="T93" fmla="*/ 2428 h 24"/>
                <a:gd name="T94" fmla="*/ 512 w 24"/>
                <a:gd name="T95" fmla="*/ 2650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"/>
                <a:gd name="T145" fmla="*/ 0 h 24"/>
                <a:gd name="T146" fmla="*/ 24 w 24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Freeform 824">
              <a:extLst>
                <a:ext uri="{FF2B5EF4-FFF2-40B4-BE49-F238E27FC236}">
                  <a16:creationId xmlns="" xmlns:a16="http://schemas.microsoft.com/office/drawing/2014/main" id="{F2D7F232-9CD1-4D64-92AB-0AD647556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9" y="2800"/>
              <a:ext cx="18" cy="33"/>
            </a:xfrm>
            <a:custGeom>
              <a:avLst/>
              <a:gdLst>
                <a:gd name="T0" fmla="*/ 1152 w 9"/>
                <a:gd name="T1" fmla="*/ 1763 h 17"/>
                <a:gd name="T2" fmla="*/ 896 w 9"/>
                <a:gd name="T3" fmla="*/ 1646 h 17"/>
                <a:gd name="T4" fmla="*/ 768 w 9"/>
                <a:gd name="T5" fmla="*/ 1646 h 17"/>
                <a:gd name="T6" fmla="*/ 640 w 9"/>
                <a:gd name="T7" fmla="*/ 1646 h 17"/>
                <a:gd name="T8" fmla="*/ 640 w 9"/>
                <a:gd name="T9" fmla="*/ 1433 h 17"/>
                <a:gd name="T10" fmla="*/ 512 w 9"/>
                <a:gd name="T11" fmla="*/ 1237 h 17"/>
                <a:gd name="T12" fmla="*/ 512 w 9"/>
                <a:gd name="T13" fmla="*/ 1025 h 17"/>
                <a:gd name="T14" fmla="*/ 384 w 9"/>
                <a:gd name="T15" fmla="*/ 848 h 17"/>
                <a:gd name="T16" fmla="*/ 384 w 9"/>
                <a:gd name="T17" fmla="*/ 637 h 17"/>
                <a:gd name="T18" fmla="*/ 256 w 9"/>
                <a:gd name="T19" fmla="*/ 437 h 17"/>
                <a:gd name="T20" fmla="*/ 128 w 9"/>
                <a:gd name="T21" fmla="*/ 225 h 17"/>
                <a:gd name="T22" fmla="*/ 0 w 9"/>
                <a:gd name="T23" fmla="*/ 0 h 17"/>
                <a:gd name="T24" fmla="*/ 128 w 9"/>
                <a:gd name="T25" fmla="*/ 0 h 17"/>
                <a:gd name="T26" fmla="*/ 128 w 9"/>
                <a:gd name="T27" fmla="*/ 0 h 17"/>
                <a:gd name="T28" fmla="*/ 128 w 9"/>
                <a:gd name="T29" fmla="*/ 0 h 17"/>
                <a:gd name="T30" fmla="*/ 256 w 9"/>
                <a:gd name="T31" fmla="*/ 0 h 17"/>
                <a:gd name="T32" fmla="*/ 256 w 9"/>
                <a:gd name="T33" fmla="*/ 0 h 17"/>
                <a:gd name="T34" fmla="*/ 384 w 9"/>
                <a:gd name="T35" fmla="*/ 0 h 17"/>
                <a:gd name="T36" fmla="*/ 384 w 9"/>
                <a:gd name="T37" fmla="*/ 116 h 17"/>
                <a:gd name="T38" fmla="*/ 512 w 9"/>
                <a:gd name="T39" fmla="*/ 225 h 17"/>
                <a:gd name="T40" fmla="*/ 640 w 9"/>
                <a:gd name="T41" fmla="*/ 437 h 17"/>
                <a:gd name="T42" fmla="*/ 768 w 9"/>
                <a:gd name="T43" fmla="*/ 637 h 17"/>
                <a:gd name="T44" fmla="*/ 896 w 9"/>
                <a:gd name="T45" fmla="*/ 848 h 17"/>
                <a:gd name="T46" fmla="*/ 1024 w 9"/>
                <a:gd name="T47" fmla="*/ 1025 h 17"/>
                <a:gd name="T48" fmla="*/ 1024 w 9"/>
                <a:gd name="T49" fmla="*/ 1237 h 17"/>
                <a:gd name="T50" fmla="*/ 1152 w 9"/>
                <a:gd name="T51" fmla="*/ 1553 h 17"/>
                <a:gd name="T52" fmla="*/ 1152 w 9"/>
                <a:gd name="T53" fmla="*/ 1763 h 17"/>
                <a:gd name="T54" fmla="*/ 1152 w 9"/>
                <a:gd name="T55" fmla="*/ 1763 h 17"/>
                <a:gd name="T56" fmla="*/ 1152 w 9"/>
                <a:gd name="T57" fmla="*/ 1763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17"/>
                <a:gd name="T89" fmla="*/ 9 w 9"/>
                <a:gd name="T90" fmla="*/ 17 h 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Freeform 825">
              <a:extLst>
                <a:ext uri="{FF2B5EF4-FFF2-40B4-BE49-F238E27FC236}">
                  <a16:creationId xmlns="" xmlns:a16="http://schemas.microsoft.com/office/drawing/2014/main" id="{EE41809E-949C-42E0-AC58-77361B3C6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" y="2823"/>
              <a:ext cx="16" cy="8"/>
            </a:xfrm>
            <a:custGeom>
              <a:avLst/>
              <a:gdLst>
                <a:gd name="T0" fmla="*/ 0 w 8"/>
                <a:gd name="T1" fmla="*/ 512 h 4"/>
                <a:gd name="T2" fmla="*/ 0 w 8"/>
                <a:gd name="T3" fmla="*/ 128 h 4"/>
                <a:gd name="T4" fmla="*/ 128 w 8"/>
                <a:gd name="T5" fmla="*/ 128 h 4"/>
                <a:gd name="T6" fmla="*/ 256 w 8"/>
                <a:gd name="T7" fmla="*/ 128 h 4"/>
                <a:gd name="T8" fmla="*/ 512 w 8"/>
                <a:gd name="T9" fmla="*/ 0 h 4"/>
                <a:gd name="T10" fmla="*/ 640 w 8"/>
                <a:gd name="T11" fmla="*/ 0 h 4"/>
                <a:gd name="T12" fmla="*/ 768 w 8"/>
                <a:gd name="T13" fmla="*/ 0 h 4"/>
                <a:gd name="T14" fmla="*/ 896 w 8"/>
                <a:gd name="T15" fmla="*/ 0 h 4"/>
                <a:gd name="T16" fmla="*/ 1024 w 8"/>
                <a:gd name="T17" fmla="*/ 0 h 4"/>
                <a:gd name="T18" fmla="*/ 1024 w 8"/>
                <a:gd name="T19" fmla="*/ 0 h 4"/>
                <a:gd name="T20" fmla="*/ 1024 w 8"/>
                <a:gd name="T21" fmla="*/ 128 h 4"/>
                <a:gd name="T22" fmla="*/ 1024 w 8"/>
                <a:gd name="T23" fmla="*/ 256 h 4"/>
                <a:gd name="T24" fmla="*/ 1024 w 8"/>
                <a:gd name="T25" fmla="*/ 384 h 4"/>
                <a:gd name="T26" fmla="*/ 896 w 8"/>
                <a:gd name="T27" fmla="*/ 384 h 4"/>
                <a:gd name="T28" fmla="*/ 768 w 8"/>
                <a:gd name="T29" fmla="*/ 384 h 4"/>
                <a:gd name="T30" fmla="*/ 768 w 8"/>
                <a:gd name="T31" fmla="*/ 384 h 4"/>
                <a:gd name="T32" fmla="*/ 640 w 8"/>
                <a:gd name="T33" fmla="*/ 384 h 4"/>
                <a:gd name="T34" fmla="*/ 512 w 8"/>
                <a:gd name="T35" fmla="*/ 384 h 4"/>
                <a:gd name="T36" fmla="*/ 384 w 8"/>
                <a:gd name="T37" fmla="*/ 384 h 4"/>
                <a:gd name="T38" fmla="*/ 256 w 8"/>
                <a:gd name="T39" fmla="*/ 384 h 4"/>
                <a:gd name="T40" fmla="*/ 128 w 8"/>
                <a:gd name="T41" fmla="*/ 512 h 4"/>
                <a:gd name="T42" fmla="*/ 0 w 8"/>
                <a:gd name="T43" fmla="*/ 512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"/>
                <a:gd name="T67" fmla="*/ 0 h 4"/>
                <a:gd name="T68" fmla="*/ 8 w 8"/>
                <a:gd name="T69" fmla="*/ 4 h 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Freeform 826">
              <a:extLst>
                <a:ext uri="{FF2B5EF4-FFF2-40B4-BE49-F238E27FC236}">
                  <a16:creationId xmlns="" xmlns:a16="http://schemas.microsoft.com/office/drawing/2014/main" id="{39C83E83-9292-45CE-9ABE-0F22F75CA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805"/>
              <a:ext cx="18" cy="10"/>
            </a:xfrm>
            <a:custGeom>
              <a:avLst/>
              <a:gdLst>
                <a:gd name="T0" fmla="*/ 128 w 9"/>
                <a:gd name="T1" fmla="*/ 640 h 5"/>
                <a:gd name="T2" fmla="*/ 128 w 9"/>
                <a:gd name="T3" fmla="*/ 512 h 5"/>
                <a:gd name="T4" fmla="*/ 128 w 9"/>
                <a:gd name="T5" fmla="*/ 512 h 5"/>
                <a:gd name="T6" fmla="*/ 0 w 9"/>
                <a:gd name="T7" fmla="*/ 384 h 5"/>
                <a:gd name="T8" fmla="*/ 0 w 9"/>
                <a:gd name="T9" fmla="*/ 384 h 5"/>
                <a:gd name="T10" fmla="*/ 0 w 9"/>
                <a:gd name="T11" fmla="*/ 256 h 5"/>
                <a:gd name="T12" fmla="*/ 128 w 9"/>
                <a:gd name="T13" fmla="*/ 256 h 5"/>
                <a:gd name="T14" fmla="*/ 128 w 9"/>
                <a:gd name="T15" fmla="*/ 128 h 5"/>
                <a:gd name="T16" fmla="*/ 256 w 9"/>
                <a:gd name="T17" fmla="*/ 128 h 5"/>
                <a:gd name="T18" fmla="*/ 256 w 9"/>
                <a:gd name="T19" fmla="*/ 128 h 5"/>
                <a:gd name="T20" fmla="*/ 384 w 9"/>
                <a:gd name="T21" fmla="*/ 0 h 5"/>
                <a:gd name="T22" fmla="*/ 512 w 9"/>
                <a:gd name="T23" fmla="*/ 0 h 5"/>
                <a:gd name="T24" fmla="*/ 640 w 9"/>
                <a:gd name="T25" fmla="*/ 0 h 5"/>
                <a:gd name="T26" fmla="*/ 640 w 9"/>
                <a:gd name="T27" fmla="*/ 0 h 5"/>
                <a:gd name="T28" fmla="*/ 768 w 9"/>
                <a:gd name="T29" fmla="*/ 0 h 5"/>
                <a:gd name="T30" fmla="*/ 896 w 9"/>
                <a:gd name="T31" fmla="*/ 0 h 5"/>
                <a:gd name="T32" fmla="*/ 1024 w 9"/>
                <a:gd name="T33" fmla="*/ 0 h 5"/>
                <a:gd name="T34" fmla="*/ 1152 w 9"/>
                <a:gd name="T35" fmla="*/ 128 h 5"/>
                <a:gd name="T36" fmla="*/ 1024 w 9"/>
                <a:gd name="T37" fmla="*/ 128 h 5"/>
                <a:gd name="T38" fmla="*/ 1024 w 9"/>
                <a:gd name="T39" fmla="*/ 256 h 5"/>
                <a:gd name="T40" fmla="*/ 1024 w 9"/>
                <a:gd name="T41" fmla="*/ 256 h 5"/>
                <a:gd name="T42" fmla="*/ 896 w 9"/>
                <a:gd name="T43" fmla="*/ 256 h 5"/>
                <a:gd name="T44" fmla="*/ 896 w 9"/>
                <a:gd name="T45" fmla="*/ 384 h 5"/>
                <a:gd name="T46" fmla="*/ 896 w 9"/>
                <a:gd name="T47" fmla="*/ 384 h 5"/>
                <a:gd name="T48" fmla="*/ 640 w 9"/>
                <a:gd name="T49" fmla="*/ 512 h 5"/>
                <a:gd name="T50" fmla="*/ 512 w 9"/>
                <a:gd name="T51" fmla="*/ 512 h 5"/>
                <a:gd name="T52" fmla="*/ 384 w 9"/>
                <a:gd name="T53" fmla="*/ 512 h 5"/>
                <a:gd name="T54" fmla="*/ 256 w 9"/>
                <a:gd name="T55" fmla="*/ 512 h 5"/>
                <a:gd name="T56" fmla="*/ 128 w 9"/>
                <a:gd name="T57" fmla="*/ 64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"/>
                <a:gd name="T88" fmla="*/ 0 h 5"/>
                <a:gd name="T89" fmla="*/ 9 w 9"/>
                <a:gd name="T90" fmla="*/ 5 h 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6" name="Freeform 827">
              <a:extLst>
                <a:ext uri="{FF2B5EF4-FFF2-40B4-BE49-F238E27FC236}">
                  <a16:creationId xmlns="" xmlns:a16="http://schemas.microsoft.com/office/drawing/2014/main" id="{98B4457B-04F7-4621-AB7E-FF43E2403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" y="2720"/>
              <a:ext cx="93" cy="93"/>
            </a:xfrm>
            <a:custGeom>
              <a:avLst/>
              <a:gdLst>
                <a:gd name="T0" fmla="*/ 2392 w 47"/>
                <a:gd name="T1" fmla="*/ 5453 h 47"/>
                <a:gd name="T2" fmla="*/ 2517 w 47"/>
                <a:gd name="T3" fmla="*/ 5216 h 47"/>
                <a:gd name="T4" fmla="*/ 3192 w 47"/>
                <a:gd name="T5" fmla="*/ 4733 h 47"/>
                <a:gd name="T6" fmla="*/ 3665 w 47"/>
                <a:gd name="T7" fmla="*/ 4496 h 47"/>
                <a:gd name="T8" fmla="*/ 3789 w 47"/>
                <a:gd name="T9" fmla="*/ 4244 h 47"/>
                <a:gd name="T10" fmla="*/ 3665 w 47"/>
                <a:gd name="T11" fmla="*/ 3912 h 47"/>
                <a:gd name="T12" fmla="*/ 3556 w 47"/>
                <a:gd name="T13" fmla="*/ 3789 h 47"/>
                <a:gd name="T14" fmla="*/ 2820 w 47"/>
                <a:gd name="T15" fmla="*/ 4029 h 47"/>
                <a:gd name="T16" fmla="*/ 2517 w 47"/>
                <a:gd name="T17" fmla="*/ 4244 h 47"/>
                <a:gd name="T18" fmla="*/ 3069 w 47"/>
                <a:gd name="T19" fmla="*/ 3789 h 47"/>
                <a:gd name="T20" fmla="*/ 3308 w 47"/>
                <a:gd name="T21" fmla="*/ 3308 h 47"/>
                <a:gd name="T22" fmla="*/ 2944 w 47"/>
                <a:gd name="T23" fmla="*/ 3192 h 47"/>
                <a:gd name="T24" fmla="*/ 2392 w 47"/>
                <a:gd name="T25" fmla="*/ 3433 h 47"/>
                <a:gd name="T26" fmla="*/ 2145 w 47"/>
                <a:gd name="T27" fmla="*/ 2820 h 47"/>
                <a:gd name="T28" fmla="*/ 1915 w 47"/>
                <a:gd name="T29" fmla="*/ 3665 h 47"/>
                <a:gd name="T30" fmla="*/ 1551 w 47"/>
                <a:gd name="T31" fmla="*/ 4244 h 47"/>
                <a:gd name="T32" fmla="*/ 968 w 47"/>
                <a:gd name="T33" fmla="*/ 4369 h 47"/>
                <a:gd name="T34" fmla="*/ 720 w 47"/>
                <a:gd name="T35" fmla="*/ 4244 h 47"/>
                <a:gd name="T36" fmla="*/ 968 w 47"/>
                <a:gd name="T37" fmla="*/ 4029 h 47"/>
                <a:gd name="T38" fmla="*/ 1332 w 47"/>
                <a:gd name="T39" fmla="*/ 3912 h 47"/>
                <a:gd name="T40" fmla="*/ 1425 w 47"/>
                <a:gd name="T41" fmla="*/ 3433 h 47"/>
                <a:gd name="T42" fmla="*/ 1332 w 47"/>
                <a:gd name="T43" fmla="*/ 2517 h 47"/>
                <a:gd name="T44" fmla="*/ 968 w 47"/>
                <a:gd name="T45" fmla="*/ 1797 h 47"/>
                <a:gd name="T46" fmla="*/ 611 w 47"/>
                <a:gd name="T47" fmla="*/ 1797 h 47"/>
                <a:gd name="T48" fmla="*/ 247 w 47"/>
                <a:gd name="T49" fmla="*/ 2272 h 47"/>
                <a:gd name="T50" fmla="*/ 125 w 47"/>
                <a:gd name="T51" fmla="*/ 2145 h 47"/>
                <a:gd name="T52" fmla="*/ 364 w 47"/>
                <a:gd name="T53" fmla="*/ 1332 h 47"/>
                <a:gd name="T54" fmla="*/ 720 w 47"/>
                <a:gd name="T55" fmla="*/ 845 h 47"/>
                <a:gd name="T56" fmla="*/ 1084 w 47"/>
                <a:gd name="T57" fmla="*/ 720 h 47"/>
                <a:gd name="T58" fmla="*/ 1425 w 47"/>
                <a:gd name="T59" fmla="*/ 1084 h 47"/>
                <a:gd name="T60" fmla="*/ 1915 w 47"/>
                <a:gd name="T61" fmla="*/ 1915 h 47"/>
                <a:gd name="T62" fmla="*/ 2036 w 47"/>
                <a:gd name="T63" fmla="*/ 1551 h 47"/>
                <a:gd name="T64" fmla="*/ 2145 w 47"/>
                <a:gd name="T65" fmla="*/ 1425 h 47"/>
                <a:gd name="T66" fmla="*/ 2272 w 47"/>
                <a:gd name="T67" fmla="*/ 1915 h 47"/>
                <a:gd name="T68" fmla="*/ 2392 w 47"/>
                <a:gd name="T69" fmla="*/ 1672 h 47"/>
                <a:gd name="T70" fmla="*/ 2036 w 47"/>
                <a:gd name="T71" fmla="*/ 1209 h 47"/>
                <a:gd name="T72" fmla="*/ 1915 w 47"/>
                <a:gd name="T73" fmla="*/ 845 h 47"/>
                <a:gd name="T74" fmla="*/ 2272 w 47"/>
                <a:gd name="T75" fmla="*/ 968 h 47"/>
                <a:gd name="T76" fmla="*/ 2517 w 47"/>
                <a:gd name="T77" fmla="*/ 1425 h 47"/>
                <a:gd name="T78" fmla="*/ 2517 w 47"/>
                <a:gd name="T79" fmla="*/ 1332 h 47"/>
                <a:gd name="T80" fmla="*/ 2392 w 47"/>
                <a:gd name="T81" fmla="*/ 968 h 47"/>
                <a:gd name="T82" fmla="*/ 2145 w 47"/>
                <a:gd name="T83" fmla="*/ 720 h 47"/>
                <a:gd name="T84" fmla="*/ 1915 w 47"/>
                <a:gd name="T85" fmla="*/ 489 h 47"/>
                <a:gd name="T86" fmla="*/ 2145 w 47"/>
                <a:gd name="T87" fmla="*/ 0 h 47"/>
                <a:gd name="T88" fmla="*/ 2517 w 47"/>
                <a:gd name="T89" fmla="*/ 247 h 47"/>
                <a:gd name="T90" fmla="*/ 2820 w 47"/>
                <a:gd name="T91" fmla="*/ 968 h 47"/>
                <a:gd name="T92" fmla="*/ 2944 w 47"/>
                <a:gd name="T93" fmla="*/ 1672 h 47"/>
                <a:gd name="T94" fmla="*/ 3192 w 47"/>
                <a:gd name="T95" fmla="*/ 2036 h 47"/>
                <a:gd name="T96" fmla="*/ 4029 w 47"/>
                <a:gd name="T97" fmla="*/ 2756 h 47"/>
                <a:gd name="T98" fmla="*/ 5216 w 47"/>
                <a:gd name="T99" fmla="*/ 3789 h 47"/>
                <a:gd name="T100" fmla="*/ 5453 w 47"/>
                <a:gd name="T101" fmla="*/ 4244 h 47"/>
                <a:gd name="T102" fmla="*/ 5580 w 47"/>
                <a:gd name="T103" fmla="*/ 4616 h 47"/>
                <a:gd name="T104" fmla="*/ 4244 w 47"/>
                <a:gd name="T105" fmla="*/ 4860 h 47"/>
                <a:gd name="T106" fmla="*/ 3665 w 47"/>
                <a:gd name="T107" fmla="*/ 5089 h 47"/>
                <a:gd name="T108" fmla="*/ 2944 w 47"/>
                <a:gd name="T109" fmla="*/ 5453 h 47"/>
                <a:gd name="T110" fmla="*/ 2517 w 47"/>
                <a:gd name="T111" fmla="*/ 5580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"/>
                <a:gd name="T169" fmla="*/ 0 h 47"/>
                <a:gd name="T170" fmla="*/ 47 w 47"/>
                <a:gd name="T171" fmla="*/ 47 h 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Freeform 828">
              <a:extLst>
                <a:ext uri="{FF2B5EF4-FFF2-40B4-BE49-F238E27FC236}">
                  <a16:creationId xmlns="" xmlns:a16="http://schemas.microsoft.com/office/drawing/2014/main" id="{B90811FA-AA8D-4740-92C7-CE7B1D47C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" y="2716"/>
              <a:ext cx="72" cy="89"/>
            </a:xfrm>
            <a:custGeom>
              <a:avLst/>
              <a:gdLst>
                <a:gd name="T0" fmla="*/ 4480 w 36"/>
                <a:gd name="T1" fmla="*/ 5198 h 45"/>
                <a:gd name="T2" fmla="*/ 4224 w 36"/>
                <a:gd name="T3" fmla="*/ 5081 h 45"/>
                <a:gd name="T4" fmla="*/ 4096 w 36"/>
                <a:gd name="T5" fmla="*/ 4960 h 45"/>
                <a:gd name="T6" fmla="*/ 3840 w 36"/>
                <a:gd name="T7" fmla="*/ 4960 h 45"/>
                <a:gd name="T8" fmla="*/ 3584 w 36"/>
                <a:gd name="T9" fmla="*/ 4604 h 45"/>
                <a:gd name="T10" fmla="*/ 3200 w 36"/>
                <a:gd name="T11" fmla="*/ 4021 h 45"/>
                <a:gd name="T12" fmla="*/ 2688 w 36"/>
                <a:gd name="T13" fmla="*/ 3536 h 45"/>
                <a:gd name="T14" fmla="*/ 2048 w 36"/>
                <a:gd name="T15" fmla="*/ 2692 h 45"/>
                <a:gd name="T16" fmla="*/ 1792 w 36"/>
                <a:gd name="T17" fmla="*/ 2628 h 45"/>
                <a:gd name="T18" fmla="*/ 1536 w 36"/>
                <a:gd name="T19" fmla="*/ 2508 h 45"/>
                <a:gd name="T20" fmla="*/ 1408 w 36"/>
                <a:gd name="T21" fmla="*/ 2389 h 45"/>
                <a:gd name="T22" fmla="*/ 1152 w 36"/>
                <a:gd name="T23" fmla="*/ 2144 h 45"/>
                <a:gd name="T24" fmla="*/ 1024 w 36"/>
                <a:gd name="T25" fmla="*/ 1913 h 45"/>
                <a:gd name="T26" fmla="*/ 896 w 36"/>
                <a:gd name="T27" fmla="*/ 1671 h 45"/>
                <a:gd name="T28" fmla="*/ 768 w 36"/>
                <a:gd name="T29" fmla="*/ 1208 h 45"/>
                <a:gd name="T30" fmla="*/ 640 w 36"/>
                <a:gd name="T31" fmla="*/ 967 h 45"/>
                <a:gd name="T32" fmla="*/ 512 w 36"/>
                <a:gd name="T33" fmla="*/ 611 h 45"/>
                <a:gd name="T34" fmla="*/ 384 w 36"/>
                <a:gd name="T35" fmla="*/ 489 h 45"/>
                <a:gd name="T36" fmla="*/ 128 w 36"/>
                <a:gd name="T37" fmla="*/ 247 h 45"/>
                <a:gd name="T38" fmla="*/ 0 w 36"/>
                <a:gd name="T39" fmla="*/ 0 h 45"/>
                <a:gd name="T40" fmla="*/ 0 w 36"/>
                <a:gd name="T41" fmla="*/ 0 h 45"/>
                <a:gd name="T42" fmla="*/ 256 w 36"/>
                <a:gd name="T43" fmla="*/ 0 h 45"/>
                <a:gd name="T44" fmla="*/ 384 w 36"/>
                <a:gd name="T45" fmla="*/ 0 h 45"/>
                <a:gd name="T46" fmla="*/ 640 w 36"/>
                <a:gd name="T47" fmla="*/ 0 h 45"/>
                <a:gd name="T48" fmla="*/ 768 w 36"/>
                <a:gd name="T49" fmla="*/ 125 h 45"/>
                <a:gd name="T50" fmla="*/ 1024 w 36"/>
                <a:gd name="T51" fmla="*/ 364 h 45"/>
                <a:gd name="T52" fmla="*/ 1152 w 36"/>
                <a:gd name="T53" fmla="*/ 611 h 45"/>
                <a:gd name="T54" fmla="*/ 1152 w 36"/>
                <a:gd name="T55" fmla="*/ 967 h 45"/>
                <a:gd name="T56" fmla="*/ 1152 w 36"/>
                <a:gd name="T57" fmla="*/ 1208 h 45"/>
                <a:gd name="T58" fmla="*/ 1280 w 36"/>
                <a:gd name="T59" fmla="*/ 1549 h 45"/>
                <a:gd name="T60" fmla="*/ 1536 w 36"/>
                <a:gd name="T61" fmla="*/ 1788 h 45"/>
                <a:gd name="T62" fmla="*/ 1920 w 36"/>
                <a:gd name="T63" fmla="*/ 2033 h 45"/>
                <a:gd name="T64" fmla="*/ 2432 w 36"/>
                <a:gd name="T65" fmla="*/ 2508 h 45"/>
                <a:gd name="T66" fmla="*/ 2944 w 36"/>
                <a:gd name="T67" fmla="*/ 2941 h 45"/>
                <a:gd name="T68" fmla="*/ 3584 w 36"/>
                <a:gd name="T69" fmla="*/ 3412 h 45"/>
                <a:gd name="T70" fmla="*/ 4096 w 36"/>
                <a:gd name="T71" fmla="*/ 4021 h 45"/>
                <a:gd name="T72" fmla="*/ 4352 w 36"/>
                <a:gd name="T73" fmla="*/ 4361 h 45"/>
                <a:gd name="T74" fmla="*/ 4480 w 36"/>
                <a:gd name="T75" fmla="*/ 4725 h 45"/>
                <a:gd name="T76" fmla="*/ 4608 w 36"/>
                <a:gd name="T77" fmla="*/ 4960 h 45"/>
                <a:gd name="T78" fmla="*/ 4608 w 36"/>
                <a:gd name="T79" fmla="*/ 5198 h 45"/>
                <a:gd name="T80" fmla="*/ 4608 w 36"/>
                <a:gd name="T81" fmla="*/ 5324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"/>
                <a:gd name="T124" fmla="*/ 0 h 45"/>
                <a:gd name="T125" fmla="*/ 36 w 36"/>
                <a:gd name="T126" fmla="*/ 45 h 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Freeform 829">
              <a:extLst>
                <a:ext uri="{FF2B5EF4-FFF2-40B4-BE49-F238E27FC236}">
                  <a16:creationId xmlns="" xmlns:a16="http://schemas.microsoft.com/office/drawing/2014/main" id="{9B480524-5A7D-4C94-A896-8163ED094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66"/>
              <a:ext cx="53" cy="37"/>
            </a:xfrm>
            <a:custGeom>
              <a:avLst/>
              <a:gdLst>
                <a:gd name="T0" fmla="*/ 1541 w 27"/>
                <a:gd name="T1" fmla="*/ 2017 h 19"/>
                <a:gd name="T2" fmla="*/ 1248 w 27"/>
                <a:gd name="T3" fmla="*/ 1897 h 19"/>
                <a:gd name="T4" fmla="*/ 909 w 27"/>
                <a:gd name="T5" fmla="*/ 1684 h 19"/>
                <a:gd name="T6" fmla="*/ 697 w 27"/>
                <a:gd name="T7" fmla="*/ 1482 h 19"/>
                <a:gd name="T8" fmla="*/ 463 w 27"/>
                <a:gd name="T9" fmla="*/ 1153 h 19"/>
                <a:gd name="T10" fmla="*/ 355 w 27"/>
                <a:gd name="T11" fmla="*/ 865 h 19"/>
                <a:gd name="T12" fmla="*/ 120 w 27"/>
                <a:gd name="T13" fmla="*/ 532 h 19"/>
                <a:gd name="T14" fmla="*/ 120 w 27"/>
                <a:gd name="T15" fmla="*/ 228 h 19"/>
                <a:gd name="T16" fmla="*/ 236 w 27"/>
                <a:gd name="T17" fmla="*/ 117 h 19"/>
                <a:gd name="T18" fmla="*/ 463 w 27"/>
                <a:gd name="T19" fmla="*/ 117 h 19"/>
                <a:gd name="T20" fmla="*/ 581 w 27"/>
                <a:gd name="T21" fmla="*/ 117 h 19"/>
                <a:gd name="T22" fmla="*/ 697 w 27"/>
                <a:gd name="T23" fmla="*/ 117 h 19"/>
                <a:gd name="T24" fmla="*/ 909 w 27"/>
                <a:gd name="T25" fmla="*/ 228 h 19"/>
                <a:gd name="T26" fmla="*/ 1021 w 27"/>
                <a:gd name="T27" fmla="*/ 228 h 19"/>
                <a:gd name="T28" fmla="*/ 1248 w 27"/>
                <a:gd name="T29" fmla="*/ 333 h 19"/>
                <a:gd name="T30" fmla="*/ 1368 w 27"/>
                <a:gd name="T31" fmla="*/ 648 h 19"/>
                <a:gd name="T32" fmla="*/ 1484 w 27"/>
                <a:gd name="T33" fmla="*/ 865 h 19"/>
                <a:gd name="T34" fmla="*/ 1541 w 27"/>
                <a:gd name="T35" fmla="*/ 1036 h 19"/>
                <a:gd name="T36" fmla="*/ 1784 w 27"/>
                <a:gd name="T37" fmla="*/ 1153 h 19"/>
                <a:gd name="T38" fmla="*/ 2004 w 27"/>
                <a:gd name="T39" fmla="*/ 1262 h 19"/>
                <a:gd name="T40" fmla="*/ 2332 w 27"/>
                <a:gd name="T41" fmla="*/ 1153 h 19"/>
                <a:gd name="T42" fmla="*/ 2450 w 27"/>
                <a:gd name="T43" fmla="*/ 1153 h 19"/>
                <a:gd name="T44" fmla="*/ 2570 w 27"/>
                <a:gd name="T45" fmla="*/ 1036 h 19"/>
                <a:gd name="T46" fmla="*/ 2789 w 27"/>
                <a:gd name="T47" fmla="*/ 974 h 19"/>
                <a:gd name="T48" fmla="*/ 2913 w 27"/>
                <a:gd name="T49" fmla="*/ 974 h 19"/>
                <a:gd name="T50" fmla="*/ 3025 w 27"/>
                <a:gd name="T51" fmla="*/ 1036 h 19"/>
                <a:gd name="T52" fmla="*/ 3025 w 27"/>
                <a:gd name="T53" fmla="*/ 1153 h 19"/>
                <a:gd name="T54" fmla="*/ 3025 w 27"/>
                <a:gd name="T55" fmla="*/ 1262 h 19"/>
                <a:gd name="T56" fmla="*/ 3025 w 27"/>
                <a:gd name="T57" fmla="*/ 1365 h 19"/>
                <a:gd name="T58" fmla="*/ 2913 w 27"/>
                <a:gd name="T59" fmla="*/ 1482 h 19"/>
                <a:gd name="T60" fmla="*/ 2685 w 27"/>
                <a:gd name="T61" fmla="*/ 1684 h 19"/>
                <a:gd name="T62" fmla="*/ 2450 w 27"/>
                <a:gd name="T63" fmla="*/ 1897 h 19"/>
                <a:gd name="T64" fmla="*/ 2128 w 27"/>
                <a:gd name="T65" fmla="*/ 2017 h 19"/>
                <a:gd name="T66" fmla="*/ 1900 w 27"/>
                <a:gd name="T67" fmla="*/ 201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"/>
                <a:gd name="T103" fmla="*/ 0 h 19"/>
                <a:gd name="T104" fmla="*/ 27 w 27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Freeform 830">
              <a:extLst>
                <a:ext uri="{FF2B5EF4-FFF2-40B4-BE49-F238E27FC236}">
                  <a16:creationId xmlns="" xmlns:a16="http://schemas.microsoft.com/office/drawing/2014/main" id="{C339662E-8295-4487-974E-66A799B01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0" y="2766"/>
              <a:ext cx="35" cy="37"/>
            </a:xfrm>
            <a:custGeom>
              <a:avLst/>
              <a:gdLst>
                <a:gd name="T0" fmla="*/ 529 w 18"/>
                <a:gd name="T1" fmla="*/ 2017 h 19"/>
                <a:gd name="T2" fmla="*/ 443 w 18"/>
                <a:gd name="T3" fmla="*/ 2017 h 19"/>
                <a:gd name="T4" fmla="*/ 443 w 18"/>
                <a:gd name="T5" fmla="*/ 1897 h 19"/>
                <a:gd name="T6" fmla="*/ 443 w 18"/>
                <a:gd name="T7" fmla="*/ 1794 h 19"/>
                <a:gd name="T8" fmla="*/ 529 w 18"/>
                <a:gd name="T9" fmla="*/ 1794 h 19"/>
                <a:gd name="T10" fmla="*/ 640 w 18"/>
                <a:gd name="T11" fmla="*/ 1684 h 19"/>
                <a:gd name="T12" fmla="*/ 640 w 18"/>
                <a:gd name="T13" fmla="*/ 1566 h 19"/>
                <a:gd name="T14" fmla="*/ 741 w 18"/>
                <a:gd name="T15" fmla="*/ 1482 h 19"/>
                <a:gd name="T16" fmla="*/ 741 w 18"/>
                <a:gd name="T17" fmla="*/ 1262 h 19"/>
                <a:gd name="T18" fmla="*/ 640 w 18"/>
                <a:gd name="T19" fmla="*/ 1036 h 19"/>
                <a:gd name="T20" fmla="*/ 529 w 18"/>
                <a:gd name="T21" fmla="*/ 865 h 19"/>
                <a:gd name="T22" fmla="*/ 443 w 18"/>
                <a:gd name="T23" fmla="*/ 761 h 19"/>
                <a:gd name="T24" fmla="*/ 443 w 18"/>
                <a:gd name="T25" fmla="*/ 648 h 19"/>
                <a:gd name="T26" fmla="*/ 333 w 18"/>
                <a:gd name="T27" fmla="*/ 648 h 19"/>
                <a:gd name="T28" fmla="*/ 228 w 18"/>
                <a:gd name="T29" fmla="*/ 648 h 19"/>
                <a:gd name="T30" fmla="*/ 117 w 18"/>
                <a:gd name="T31" fmla="*/ 761 h 19"/>
                <a:gd name="T32" fmla="*/ 0 w 18"/>
                <a:gd name="T33" fmla="*/ 648 h 19"/>
                <a:gd name="T34" fmla="*/ 0 w 18"/>
                <a:gd name="T35" fmla="*/ 444 h 19"/>
                <a:gd name="T36" fmla="*/ 117 w 18"/>
                <a:gd name="T37" fmla="*/ 333 h 19"/>
                <a:gd name="T38" fmla="*/ 117 w 18"/>
                <a:gd name="T39" fmla="*/ 333 h 19"/>
                <a:gd name="T40" fmla="*/ 228 w 18"/>
                <a:gd name="T41" fmla="*/ 333 h 19"/>
                <a:gd name="T42" fmla="*/ 333 w 18"/>
                <a:gd name="T43" fmla="*/ 228 h 19"/>
                <a:gd name="T44" fmla="*/ 443 w 18"/>
                <a:gd name="T45" fmla="*/ 117 h 19"/>
                <a:gd name="T46" fmla="*/ 640 w 18"/>
                <a:gd name="T47" fmla="*/ 0 h 19"/>
                <a:gd name="T48" fmla="*/ 861 w 18"/>
                <a:gd name="T49" fmla="*/ 0 h 19"/>
                <a:gd name="T50" fmla="*/ 972 w 18"/>
                <a:gd name="T51" fmla="*/ 228 h 19"/>
                <a:gd name="T52" fmla="*/ 1029 w 18"/>
                <a:gd name="T53" fmla="*/ 761 h 19"/>
                <a:gd name="T54" fmla="*/ 1244 w 18"/>
                <a:gd name="T55" fmla="*/ 1153 h 19"/>
                <a:gd name="T56" fmla="*/ 1361 w 18"/>
                <a:gd name="T57" fmla="*/ 1365 h 19"/>
                <a:gd name="T58" fmla="*/ 1668 w 18"/>
                <a:gd name="T59" fmla="*/ 1684 h 19"/>
                <a:gd name="T60" fmla="*/ 1890 w 18"/>
                <a:gd name="T61" fmla="*/ 1897 h 19"/>
                <a:gd name="T62" fmla="*/ 1773 w 18"/>
                <a:gd name="T63" fmla="*/ 1897 h 19"/>
                <a:gd name="T64" fmla="*/ 1668 w 18"/>
                <a:gd name="T65" fmla="*/ 1897 h 19"/>
                <a:gd name="T66" fmla="*/ 1441 w 18"/>
                <a:gd name="T67" fmla="*/ 1897 h 19"/>
                <a:gd name="T68" fmla="*/ 1244 w 18"/>
                <a:gd name="T69" fmla="*/ 2017 h 19"/>
                <a:gd name="T70" fmla="*/ 1244 w 18"/>
                <a:gd name="T71" fmla="*/ 1794 h 19"/>
                <a:gd name="T72" fmla="*/ 1361 w 18"/>
                <a:gd name="T73" fmla="*/ 1566 h 19"/>
                <a:gd name="T74" fmla="*/ 1361 w 18"/>
                <a:gd name="T75" fmla="*/ 1482 h 19"/>
                <a:gd name="T76" fmla="*/ 1244 w 18"/>
                <a:gd name="T77" fmla="*/ 1482 h 19"/>
                <a:gd name="T78" fmla="*/ 1145 w 18"/>
                <a:gd name="T79" fmla="*/ 1482 h 19"/>
                <a:gd name="T80" fmla="*/ 1029 w 18"/>
                <a:gd name="T81" fmla="*/ 1684 h 19"/>
                <a:gd name="T82" fmla="*/ 1029 w 18"/>
                <a:gd name="T83" fmla="*/ 1897 h 19"/>
                <a:gd name="T84" fmla="*/ 972 w 18"/>
                <a:gd name="T85" fmla="*/ 2017 h 19"/>
                <a:gd name="T86" fmla="*/ 861 w 18"/>
                <a:gd name="T87" fmla="*/ 2017 h 19"/>
                <a:gd name="T88" fmla="*/ 640 w 18"/>
                <a:gd name="T89" fmla="*/ 2017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"/>
                <a:gd name="T136" fmla="*/ 0 h 19"/>
                <a:gd name="T137" fmla="*/ 18 w 18"/>
                <a:gd name="T138" fmla="*/ 19 h 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Freeform 831">
              <a:extLst>
                <a:ext uri="{FF2B5EF4-FFF2-40B4-BE49-F238E27FC236}">
                  <a16:creationId xmlns="" xmlns:a16="http://schemas.microsoft.com/office/drawing/2014/main" id="{0FE39D08-2D48-4C17-8F18-47C51F5CA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1" y="2788"/>
              <a:ext cx="23" cy="15"/>
            </a:xfrm>
            <a:custGeom>
              <a:avLst/>
              <a:gdLst>
                <a:gd name="T0" fmla="*/ 205 w 12"/>
                <a:gd name="T1" fmla="*/ 639 h 8"/>
                <a:gd name="T2" fmla="*/ 205 w 12"/>
                <a:gd name="T3" fmla="*/ 555 h 8"/>
                <a:gd name="T4" fmla="*/ 205 w 12"/>
                <a:gd name="T5" fmla="*/ 555 h 8"/>
                <a:gd name="T6" fmla="*/ 107 w 12"/>
                <a:gd name="T7" fmla="*/ 482 h 8"/>
                <a:gd name="T8" fmla="*/ 107 w 12"/>
                <a:gd name="T9" fmla="*/ 482 h 8"/>
                <a:gd name="T10" fmla="*/ 0 w 12"/>
                <a:gd name="T11" fmla="*/ 482 h 8"/>
                <a:gd name="T12" fmla="*/ 0 w 12"/>
                <a:gd name="T13" fmla="*/ 482 h 8"/>
                <a:gd name="T14" fmla="*/ 0 w 12"/>
                <a:gd name="T15" fmla="*/ 482 h 8"/>
                <a:gd name="T16" fmla="*/ 0 w 12"/>
                <a:gd name="T17" fmla="*/ 482 h 8"/>
                <a:gd name="T18" fmla="*/ 107 w 12"/>
                <a:gd name="T19" fmla="*/ 398 h 8"/>
                <a:gd name="T20" fmla="*/ 205 w 12"/>
                <a:gd name="T21" fmla="*/ 398 h 8"/>
                <a:gd name="T22" fmla="*/ 205 w 12"/>
                <a:gd name="T23" fmla="*/ 345 h 8"/>
                <a:gd name="T24" fmla="*/ 393 w 12"/>
                <a:gd name="T25" fmla="*/ 257 h 8"/>
                <a:gd name="T26" fmla="*/ 592 w 12"/>
                <a:gd name="T27" fmla="*/ 186 h 8"/>
                <a:gd name="T28" fmla="*/ 646 w 12"/>
                <a:gd name="T29" fmla="*/ 99 h 8"/>
                <a:gd name="T30" fmla="*/ 753 w 12"/>
                <a:gd name="T31" fmla="*/ 99 h 8"/>
                <a:gd name="T32" fmla="*/ 853 w 12"/>
                <a:gd name="T33" fmla="*/ 99 h 8"/>
                <a:gd name="T34" fmla="*/ 930 w 12"/>
                <a:gd name="T35" fmla="*/ 0 h 8"/>
                <a:gd name="T36" fmla="*/ 930 w 12"/>
                <a:gd name="T37" fmla="*/ 0 h 8"/>
                <a:gd name="T38" fmla="*/ 1043 w 12"/>
                <a:gd name="T39" fmla="*/ 0 h 8"/>
                <a:gd name="T40" fmla="*/ 1043 w 12"/>
                <a:gd name="T41" fmla="*/ 0 h 8"/>
                <a:gd name="T42" fmla="*/ 1135 w 12"/>
                <a:gd name="T43" fmla="*/ 99 h 8"/>
                <a:gd name="T44" fmla="*/ 1135 w 12"/>
                <a:gd name="T45" fmla="*/ 99 h 8"/>
                <a:gd name="T46" fmla="*/ 1135 w 12"/>
                <a:gd name="T47" fmla="*/ 99 h 8"/>
                <a:gd name="T48" fmla="*/ 1135 w 12"/>
                <a:gd name="T49" fmla="*/ 186 h 8"/>
                <a:gd name="T50" fmla="*/ 1135 w 12"/>
                <a:gd name="T51" fmla="*/ 257 h 8"/>
                <a:gd name="T52" fmla="*/ 1135 w 12"/>
                <a:gd name="T53" fmla="*/ 257 h 8"/>
                <a:gd name="T54" fmla="*/ 1043 w 12"/>
                <a:gd name="T55" fmla="*/ 257 h 8"/>
                <a:gd name="T56" fmla="*/ 1043 w 12"/>
                <a:gd name="T57" fmla="*/ 257 h 8"/>
                <a:gd name="T58" fmla="*/ 930 w 12"/>
                <a:gd name="T59" fmla="*/ 257 h 8"/>
                <a:gd name="T60" fmla="*/ 930 w 12"/>
                <a:gd name="T61" fmla="*/ 257 h 8"/>
                <a:gd name="T62" fmla="*/ 853 w 12"/>
                <a:gd name="T63" fmla="*/ 345 h 8"/>
                <a:gd name="T64" fmla="*/ 853 w 12"/>
                <a:gd name="T65" fmla="*/ 345 h 8"/>
                <a:gd name="T66" fmla="*/ 753 w 12"/>
                <a:gd name="T67" fmla="*/ 345 h 8"/>
                <a:gd name="T68" fmla="*/ 646 w 12"/>
                <a:gd name="T69" fmla="*/ 398 h 8"/>
                <a:gd name="T70" fmla="*/ 592 w 12"/>
                <a:gd name="T71" fmla="*/ 398 h 8"/>
                <a:gd name="T72" fmla="*/ 592 w 12"/>
                <a:gd name="T73" fmla="*/ 482 h 8"/>
                <a:gd name="T74" fmla="*/ 393 w 12"/>
                <a:gd name="T75" fmla="*/ 482 h 8"/>
                <a:gd name="T76" fmla="*/ 309 w 12"/>
                <a:gd name="T77" fmla="*/ 555 h 8"/>
                <a:gd name="T78" fmla="*/ 205 w 12"/>
                <a:gd name="T79" fmla="*/ 639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"/>
                <a:gd name="T121" fmla="*/ 0 h 8"/>
                <a:gd name="T122" fmla="*/ 12 w 12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1" name="Freeform 832">
              <a:extLst>
                <a:ext uri="{FF2B5EF4-FFF2-40B4-BE49-F238E27FC236}">
                  <a16:creationId xmlns="" xmlns:a16="http://schemas.microsoft.com/office/drawing/2014/main" id="{ECD128F2-0591-4286-BF23-14C2788F2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" y="2699"/>
              <a:ext cx="67" cy="99"/>
            </a:xfrm>
            <a:custGeom>
              <a:avLst/>
              <a:gdLst>
                <a:gd name="T0" fmla="*/ 1988 w 34"/>
                <a:gd name="T1" fmla="*/ 5964 h 50"/>
                <a:gd name="T2" fmla="*/ 1752 w 34"/>
                <a:gd name="T3" fmla="*/ 5837 h 50"/>
                <a:gd name="T4" fmla="*/ 1508 w 34"/>
                <a:gd name="T5" fmla="*/ 5597 h 50"/>
                <a:gd name="T6" fmla="*/ 1277 w 34"/>
                <a:gd name="T7" fmla="*/ 5241 h 50"/>
                <a:gd name="T8" fmla="*/ 1040 w 34"/>
                <a:gd name="T9" fmla="*/ 4873 h 50"/>
                <a:gd name="T10" fmla="*/ 828 w 34"/>
                <a:gd name="T11" fmla="*/ 4411 h 50"/>
                <a:gd name="T12" fmla="*/ 591 w 34"/>
                <a:gd name="T13" fmla="*/ 3796 h 50"/>
                <a:gd name="T14" fmla="*/ 361 w 34"/>
                <a:gd name="T15" fmla="*/ 2889 h 50"/>
                <a:gd name="T16" fmla="*/ 244 w 34"/>
                <a:gd name="T17" fmla="*/ 2164 h 50"/>
                <a:gd name="T18" fmla="*/ 124 w 34"/>
                <a:gd name="T19" fmla="*/ 1677 h 50"/>
                <a:gd name="T20" fmla="*/ 0 w 34"/>
                <a:gd name="T21" fmla="*/ 1212 h 50"/>
                <a:gd name="T22" fmla="*/ 0 w 34"/>
                <a:gd name="T23" fmla="*/ 847 h 50"/>
                <a:gd name="T24" fmla="*/ 0 w 34"/>
                <a:gd name="T25" fmla="*/ 612 h 50"/>
                <a:gd name="T26" fmla="*/ 0 w 34"/>
                <a:gd name="T27" fmla="*/ 372 h 50"/>
                <a:gd name="T28" fmla="*/ 0 w 34"/>
                <a:gd name="T29" fmla="*/ 248 h 50"/>
                <a:gd name="T30" fmla="*/ 124 w 34"/>
                <a:gd name="T31" fmla="*/ 125 h 50"/>
                <a:gd name="T32" fmla="*/ 361 w 34"/>
                <a:gd name="T33" fmla="*/ 0 h 50"/>
                <a:gd name="T34" fmla="*/ 481 w 34"/>
                <a:gd name="T35" fmla="*/ 0 h 50"/>
                <a:gd name="T36" fmla="*/ 711 w 34"/>
                <a:gd name="T37" fmla="*/ 0 h 50"/>
                <a:gd name="T38" fmla="*/ 948 w 34"/>
                <a:gd name="T39" fmla="*/ 0 h 50"/>
                <a:gd name="T40" fmla="*/ 1040 w 34"/>
                <a:gd name="T41" fmla="*/ 1093 h 50"/>
                <a:gd name="T42" fmla="*/ 1277 w 34"/>
                <a:gd name="T43" fmla="*/ 2289 h 50"/>
                <a:gd name="T44" fmla="*/ 1508 w 34"/>
                <a:gd name="T45" fmla="*/ 3445 h 50"/>
                <a:gd name="T46" fmla="*/ 1988 w 34"/>
                <a:gd name="T47" fmla="*/ 4532 h 50"/>
                <a:gd name="T48" fmla="*/ 2049 w 34"/>
                <a:gd name="T49" fmla="*/ 4625 h 50"/>
                <a:gd name="T50" fmla="*/ 2296 w 34"/>
                <a:gd name="T51" fmla="*/ 4752 h 50"/>
                <a:gd name="T52" fmla="*/ 2412 w 34"/>
                <a:gd name="T53" fmla="*/ 4752 h 50"/>
                <a:gd name="T54" fmla="*/ 2641 w 34"/>
                <a:gd name="T55" fmla="*/ 4752 h 50"/>
                <a:gd name="T56" fmla="*/ 2761 w 34"/>
                <a:gd name="T57" fmla="*/ 4625 h 50"/>
                <a:gd name="T58" fmla="*/ 2972 w 34"/>
                <a:gd name="T59" fmla="*/ 4411 h 50"/>
                <a:gd name="T60" fmla="*/ 3216 w 34"/>
                <a:gd name="T61" fmla="*/ 4168 h 50"/>
                <a:gd name="T62" fmla="*/ 3328 w 34"/>
                <a:gd name="T63" fmla="*/ 3920 h 50"/>
                <a:gd name="T64" fmla="*/ 3557 w 34"/>
                <a:gd name="T65" fmla="*/ 3796 h 50"/>
                <a:gd name="T66" fmla="*/ 3681 w 34"/>
                <a:gd name="T67" fmla="*/ 3689 h 50"/>
                <a:gd name="T68" fmla="*/ 3801 w 34"/>
                <a:gd name="T69" fmla="*/ 3689 h 50"/>
                <a:gd name="T70" fmla="*/ 3801 w 34"/>
                <a:gd name="T71" fmla="*/ 3796 h 50"/>
                <a:gd name="T72" fmla="*/ 3918 w 34"/>
                <a:gd name="T73" fmla="*/ 4168 h 50"/>
                <a:gd name="T74" fmla="*/ 3801 w 34"/>
                <a:gd name="T75" fmla="*/ 4532 h 50"/>
                <a:gd name="T76" fmla="*/ 3801 w 34"/>
                <a:gd name="T77" fmla="*/ 4873 h 50"/>
                <a:gd name="T78" fmla="*/ 3557 w 34"/>
                <a:gd name="T79" fmla="*/ 5116 h 50"/>
                <a:gd name="T80" fmla="*/ 3557 w 34"/>
                <a:gd name="T81" fmla="*/ 5000 h 50"/>
                <a:gd name="T82" fmla="*/ 3557 w 34"/>
                <a:gd name="T83" fmla="*/ 5000 h 50"/>
                <a:gd name="T84" fmla="*/ 3452 w 34"/>
                <a:gd name="T85" fmla="*/ 5000 h 50"/>
                <a:gd name="T86" fmla="*/ 3216 w 34"/>
                <a:gd name="T87" fmla="*/ 5348 h 50"/>
                <a:gd name="T88" fmla="*/ 2877 w 34"/>
                <a:gd name="T89" fmla="*/ 5720 h 50"/>
                <a:gd name="T90" fmla="*/ 2761 w 34"/>
                <a:gd name="T91" fmla="*/ 5837 h 50"/>
                <a:gd name="T92" fmla="*/ 2516 w 34"/>
                <a:gd name="T93" fmla="*/ 5964 h 50"/>
                <a:gd name="T94" fmla="*/ 2296 w 34"/>
                <a:gd name="T95" fmla="*/ 5964 h 50"/>
                <a:gd name="T96" fmla="*/ 2049 w 34"/>
                <a:gd name="T97" fmla="*/ 5964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"/>
                <a:gd name="T148" fmla="*/ 0 h 50"/>
                <a:gd name="T149" fmla="*/ 34 w 34"/>
                <a:gd name="T150" fmla="*/ 50 h 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2" name="Freeform 833">
              <a:extLst>
                <a:ext uri="{FF2B5EF4-FFF2-40B4-BE49-F238E27FC236}">
                  <a16:creationId xmlns="" xmlns:a16="http://schemas.microsoft.com/office/drawing/2014/main" id="{9BCFA8C4-B084-46A1-9D45-6CE6AE7CF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" y="2778"/>
              <a:ext cx="19" cy="18"/>
            </a:xfrm>
            <a:custGeom>
              <a:avLst/>
              <a:gdLst>
                <a:gd name="T0" fmla="*/ 105 w 10"/>
                <a:gd name="T1" fmla="*/ 1152 h 9"/>
                <a:gd name="T2" fmla="*/ 0 w 10"/>
                <a:gd name="T3" fmla="*/ 1024 h 9"/>
                <a:gd name="T4" fmla="*/ 105 w 10"/>
                <a:gd name="T5" fmla="*/ 896 h 9"/>
                <a:gd name="T6" fmla="*/ 105 w 10"/>
                <a:gd name="T7" fmla="*/ 768 h 9"/>
                <a:gd name="T8" fmla="*/ 105 w 10"/>
                <a:gd name="T9" fmla="*/ 768 h 9"/>
                <a:gd name="T10" fmla="*/ 192 w 10"/>
                <a:gd name="T11" fmla="*/ 640 h 9"/>
                <a:gd name="T12" fmla="*/ 192 w 10"/>
                <a:gd name="T13" fmla="*/ 512 h 9"/>
                <a:gd name="T14" fmla="*/ 274 w 10"/>
                <a:gd name="T15" fmla="*/ 384 h 9"/>
                <a:gd name="T16" fmla="*/ 365 w 10"/>
                <a:gd name="T17" fmla="*/ 256 h 9"/>
                <a:gd name="T18" fmla="*/ 365 w 10"/>
                <a:gd name="T19" fmla="*/ 256 h 9"/>
                <a:gd name="T20" fmla="*/ 466 w 10"/>
                <a:gd name="T21" fmla="*/ 128 h 9"/>
                <a:gd name="T22" fmla="*/ 521 w 10"/>
                <a:gd name="T23" fmla="*/ 0 h 9"/>
                <a:gd name="T24" fmla="*/ 610 w 10"/>
                <a:gd name="T25" fmla="*/ 0 h 9"/>
                <a:gd name="T26" fmla="*/ 694 w 10"/>
                <a:gd name="T27" fmla="*/ 0 h 9"/>
                <a:gd name="T28" fmla="*/ 794 w 10"/>
                <a:gd name="T29" fmla="*/ 0 h 9"/>
                <a:gd name="T30" fmla="*/ 794 w 10"/>
                <a:gd name="T31" fmla="*/ 0 h 9"/>
                <a:gd name="T32" fmla="*/ 885 w 10"/>
                <a:gd name="T33" fmla="*/ 0 h 9"/>
                <a:gd name="T34" fmla="*/ 885 w 10"/>
                <a:gd name="T35" fmla="*/ 0 h 9"/>
                <a:gd name="T36" fmla="*/ 794 w 10"/>
                <a:gd name="T37" fmla="*/ 256 h 9"/>
                <a:gd name="T38" fmla="*/ 694 w 10"/>
                <a:gd name="T39" fmla="*/ 384 h 9"/>
                <a:gd name="T40" fmla="*/ 466 w 10"/>
                <a:gd name="T41" fmla="*/ 640 h 9"/>
                <a:gd name="T42" fmla="*/ 274 w 10"/>
                <a:gd name="T43" fmla="*/ 768 h 9"/>
                <a:gd name="T44" fmla="*/ 192 w 10"/>
                <a:gd name="T45" fmla="*/ 1024 h 9"/>
                <a:gd name="T46" fmla="*/ 105 w 10"/>
                <a:gd name="T47" fmla="*/ 1152 h 9"/>
                <a:gd name="T48" fmla="*/ 105 w 10"/>
                <a:gd name="T49" fmla="*/ 1152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9"/>
                <a:gd name="T77" fmla="*/ 10 w 10"/>
                <a:gd name="T78" fmla="*/ 9 h 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3" name="Freeform 834">
              <a:extLst>
                <a:ext uri="{FF2B5EF4-FFF2-40B4-BE49-F238E27FC236}">
                  <a16:creationId xmlns="" xmlns:a16="http://schemas.microsoft.com/office/drawing/2014/main" id="{B2F0B9DC-AD92-4D13-A0AE-1FB8453F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" y="2774"/>
              <a:ext cx="6" cy="6"/>
            </a:xfrm>
            <a:custGeom>
              <a:avLst/>
              <a:gdLst>
                <a:gd name="T0" fmla="*/ 0 w 3"/>
                <a:gd name="T1" fmla="*/ 384 h 3"/>
                <a:gd name="T2" fmla="*/ 0 w 3"/>
                <a:gd name="T3" fmla="*/ 384 h 3"/>
                <a:gd name="T4" fmla="*/ 128 w 3"/>
                <a:gd name="T5" fmla="*/ 256 h 3"/>
                <a:gd name="T6" fmla="*/ 128 w 3"/>
                <a:gd name="T7" fmla="*/ 128 h 3"/>
                <a:gd name="T8" fmla="*/ 256 w 3"/>
                <a:gd name="T9" fmla="*/ 128 h 3"/>
                <a:gd name="T10" fmla="*/ 384 w 3"/>
                <a:gd name="T11" fmla="*/ 0 h 3"/>
                <a:gd name="T12" fmla="*/ 384 w 3"/>
                <a:gd name="T13" fmla="*/ 0 h 3"/>
                <a:gd name="T14" fmla="*/ 384 w 3"/>
                <a:gd name="T15" fmla="*/ 128 h 3"/>
                <a:gd name="T16" fmla="*/ 384 w 3"/>
                <a:gd name="T17" fmla="*/ 128 h 3"/>
                <a:gd name="T18" fmla="*/ 384 w 3"/>
                <a:gd name="T19" fmla="*/ 128 h 3"/>
                <a:gd name="T20" fmla="*/ 256 w 3"/>
                <a:gd name="T21" fmla="*/ 128 h 3"/>
                <a:gd name="T22" fmla="*/ 256 w 3"/>
                <a:gd name="T23" fmla="*/ 256 h 3"/>
                <a:gd name="T24" fmla="*/ 128 w 3"/>
                <a:gd name="T25" fmla="*/ 384 h 3"/>
                <a:gd name="T26" fmla="*/ 0 w 3"/>
                <a:gd name="T27" fmla="*/ 384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"/>
                <a:gd name="T43" fmla="*/ 0 h 3"/>
                <a:gd name="T44" fmla="*/ 3 w 3"/>
                <a:gd name="T45" fmla="*/ 3 h 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Freeform 835">
              <a:extLst>
                <a:ext uri="{FF2B5EF4-FFF2-40B4-BE49-F238E27FC236}">
                  <a16:creationId xmlns="" xmlns:a16="http://schemas.microsoft.com/office/drawing/2014/main" id="{CBA3EC40-9611-41F0-9EDA-A7932409A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" y="2762"/>
              <a:ext cx="8" cy="8"/>
            </a:xfrm>
            <a:custGeom>
              <a:avLst/>
              <a:gdLst>
                <a:gd name="T0" fmla="*/ 384 w 4"/>
                <a:gd name="T1" fmla="*/ 512 h 4"/>
                <a:gd name="T2" fmla="*/ 384 w 4"/>
                <a:gd name="T3" fmla="*/ 512 h 4"/>
                <a:gd name="T4" fmla="*/ 256 w 4"/>
                <a:gd name="T5" fmla="*/ 512 h 4"/>
                <a:gd name="T6" fmla="*/ 128 w 4"/>
                <a:gd name="T7" fmla="*/ 512 h 4"/>
                <a:gd name="T8" fmla="*/ 128 w 4"/>
                <a:gd name="T9" fmla="*/ 384 h 4"/>
                <a:gd name="T10" fmla="*/ 0 w 4"/>
                <a:gd name="T11" fmla="*/ 384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0 h 4"/>
                <a:gd name="T18" fmla="*/ 128 w 4"/>
                <a:gd name="T19" fmla="*/ 128 h 4"/>
                <a:gd name="T20" fmla="*/ 256 w 4"/>
                <a:gd name="T21" fmla="*/ 256 h 4"/>
                <a:gd name="T22" fmla="*/ 256 w 4"/>
                <a:gd name="T23" fmla="*/ 256 h 4"/>
                <a:gd name="T24" fmla="*/ 384 w 4"/>
                <a:gd name="T25" fmla="*/ 384 h 4"/>
                <a:gd name="T26" fmla="*/ 384 w 4"/>
                <a:gd name="T27" fmla="*/ 384 h 4"/>
                <a:gd name="T28" fmla="*/ 512 w 4"/>
                <a:gd name="T29" fmla="*/ 512 h 4"/>
                <a:gd name="T30" fmla="*/ 384 w 4"/>
                <a:gd name="T31" fmla="*/ 512 h 4"/>
                <a:gd name="T32" fmla="*/ 384 w 4"/>
                <a:gd name="T33" fmla="*/ 512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"/>
                <a:gd name="T52" fmla="*/ 0 h 4"/>
                <a:gd name="T53" fmla="*/ 4 w 4"/>
                <a:gd name="T54" fmla="*/ 4 h 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Freeform 836">
              <a:extLst>
                <a:ext uri="{FF2B5EF4-FFF2-40B4-BE49-F238E27FC236}">
                  <a16:creationId xmlns="" xmlns:a16="http://schemas.microsoft.com/office/drawing/2014/main" id="{31568063-0C0C-474D-85D0-E4E1AC084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" y="2705"/>
              <a:ext cx="57" cy="61"/>
            </a:xfrm>
            <a:custGeom>
              <a:avLst/>
              <a:gdLst>
                <a:gd name="T0" fmla="*/ 1793 w 29"/>
                <a:gd name="T1" fmla="*/ 3536 h 31"/>
                <a:gd name="T2" fmla="*/ 1268 w 29"/>
                <a:gd name="T3" fmla="*/ 3422 h 31"/>
                <a:gd name="T4" fmla="*/ 464 w 29"/>
                <a:gd name="T5" fmla="*/ 3300 h 31"/>
                <a:gd name="T6" fmla="*/ 0 w 29"/>
                <a:gd name="T7" fmla="*/ 3300 h 31"/>
                <a:gd name="T8" fmla="*/ 0 w 29"/>
                <a:gd name="T9" fmla="*/ 3070 h 31"/>
                <a:gd name="T10" fmla="*/ 120 w 29"/>
                <a:gd name="T11" fmla="*/ 3070 h 31"/>
                <a:gd name="T12" fmla="*/ 120 w 29"/>
                <a:gd name="T13" fmla="*/ 2954 h 31"/>
                <a:gd name="T14" fmla="*/ 356 w 29"/>
                <a:gd name="T15" fmla="*/ 2714 h 31"/>
                <a:gd name="T16" fmla="*/ 700 w 29"/>
                <a:gd name="T17" fmla="*/ 2277 h 31"/>
                <a:gd name="T18" fmla="*/ 1148 w 29"/>
                <a:gd name="T19" fmla="*/ 1501 h 31"/>
                <a:gd name="T20" fmla="*/ 1496 w 29"/>
                <a:gd name="T21" fmla="*/ 701 h 31"/>
                <a:gd name="T22" fmla="*/ 1793 w 29"/>
                <a:gd name="T23" fmla="*/ 0 h 31"/>
                <a:gd name="T24" fmla="*/ 2581 w 29"/>
                <a:gd name="T25" fmla="*/ 0 h 31"/>
                <a:gd name="T26" fmla="*/ 2581 w 29"/>
                <a:gd name="T27" fmla="*/ 120 h 31"/>
                <a:gd name="T28" fmla="*/ 2492 w 29"/>
                <a:gd name="T29" fmla="*/ 236 h 31"/>
                <a:gd name="T30" fmla="*/ 2256 w 29"/>
                <a:gd name="T31" fmla="*/ 464 h 31"/>
                <a:gd name="T32" fmla="*/ 1912 w 29"/>
                <a:gd name="T33" fmla="*/ 701 h 31"/>
                <a:gd name="T34" fmla="*/ 1669 w 29"/>
                <a:gd name="T35" fmla="*/ 913 h 31"/>
                <a:gd name="T36" fmla="*/ 1793 w 29"/>
                <a:gd name="T37" fmla="*/ 913 h 31"/>
                <a:gd name="T38" fmla="*/ 2133 w 29"/>
                <a:gd name="T39" fmla="*/ 701 h 31"/>
                <a:gd name="T40" fmla="*/ 2376 w 29"/>
                <a:gd name="T41" fmla="*/ 588 h 31"/>
                <a:gd name="T42" fmla="*/ 2492 w 29"/>
                <a:gd name="T43" fmla="*/ 464 h 31"/>
                <a:gd name="T44" fmla="*/ 2581 w 29"/>
                <a:gd name="T45" fmla="*/ 464 h 31"/>
                <a:gd name="T46" fmla="*/ 2705 w 29"/>
                <a:gd name="T47" fmla="*/ 464 h 31"/>
                <a:gd name="T48" fmla="*/ 2705 w 29"/>
                <a:gd name="T49" fmla="*/ 701 h 31"/>
                <a:gd name="T50" fmla="*/ 2581 w 29"/>
                <a:gd name="T51" fmla="*/ 1037 h 31"/>
                <a:gd name="T52" fmla="*/ 2376 w 29"/>
                <a:gd name="T53" fmla="*/ 1273 h 31"/>
                <a:gd name="T54" fmla="*/ 2133 w 29"/>
                <a:gd name="T55" fmla="*/ 1501 h 31"/>
                <a:gd name="T56" fmla="*/ 2256 w 29"/>
                <a:gd name="T57" fmla="*/ 1621 h 31"/>
                <a:gd name="T58" fmla="*/ 2376 w 29"/>
                <a:gd name="T59" fmla="*/ 1501 h 31"/>
                <a:gd name="T60" fmla="*/ 2492 w 29"/>
                <a:gd name="T61" fmla="*/ 1379 h 31"/>
                <a:gd name="T62" fmla="*/ 2492 w 29"/>
                <a:gd name="T63" fmla="*/ 1273 h 31"/>
                <a:gd name="T64" fmla="*/ 2581 w 29"/>
                <a:gd name="T65" fmla="*/ 1157 h 31"/>
                <a:gd name="T66" fmla="*/ 2705 w 29"/>
                <a:gd name="T67" fmla="*/ 1037 h 31"/>
                <a:gd name="T68" fmla="*/ 2705 w 29"/>
                <a:gd name="T69" fmla="*/ 913 h 31"/>
                <a:gd name="T70" fmla="*/ 2817 w 29"/>
                <a:gd name="T71" fmla="*/ 1037 h 31"/>
                <a:gd name="T72" fmla="*/ 2940 w 29"/>
                <a:gd name="T73" fmla="*/ 1501 h 31"/>
                <a:gd name="T74" fmla="*/ 3045 w 29"/>
                <a:gd name="T75" fmla="*/ 2041 h 31"/>
                <a:gd name="T76" fmla="*/ 3168 w 29"/>
                <a:gd name="T77" fmla="*/ 2714 h 31"/>
                <a:gd name="T78" fmla="*/ 3280 w 29"/>
                <a:gd name="T79" fmla="*/ 2954 h 31"/>
                <a:gd name="T80" fmla="*/ 3280 w 29"/>
                <a:gd name="T81" fmla="*/ 3300 h 31"/>
                <a:gd name="T82" fmla="*/ 2940 w 29"/>
                <a:gd name="T83" fmla="*/ 3422 h 31"/>
                <a:gd name="T84" fmla="*/ 2705 w 29"/>
                <a:gd name="T85" fmla="*/ 3536 h 31"/>
                <a:gd name="T86" fmla="*/ 2376 w 29"/>
                <a:gd name="T87" fmla="*/ 3536 h 31"/>
                <a:gd name="T88" fmla="*/ 2133 w 29"/>
                <a:gd name="T89" fmla="*/ 3536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"/>
                <a:gd name="T136" fmla="*/ 0 h 31"/>
                <a:gd name="T137" fmla="*/ 29 w 29"/>
                <a:gd name="T138" fmla="*/ 31 h 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Freeform 837">
              <a:extLst>
                <a:ext uri="{FF2B5EF4-FFF2-40B4-BE49-F238E27FC236}">
                  <a16:creationId xmlns="" xmlns:a16="http://schemas.microsoft.com/office/drawing/2014/main" id="{5DF9ED69-E6FA-4367-85C5-AD19B231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552"/>
              <a:ext cx="81" cy="208"/>
            </a:xfrm>
            <a:custGeom>
              <a:avLst/>
              <a:gdLst>
                <a:gd name="T0" fmla="*/ 1420 w 41"/>
                <a:gd name="T1" fmla="*/ 12448 h 105"/>
                <a:gd name="T2" fmla="*/ 956 w 41"/>
                <a:gd name="T3" fmla="*/ 12322 h 105"/>
                <a:gd name="T4" fmla="*/ 608 w 41"/>
                <a:gd name="T5" fmla="*/ 12197 h 105"/>
                <a:gd name="T6" fmla="*/ 124 w 41"/>
                <a:gd name="T7" fmla="*/ 11965 h 105"/>
                <a:gd name="T8" fmla="*/ 0 w 41"/>
                <a:gd name="T9" fmla="*/ 11840 h 105"/>
                <a:gd name="T10" fmla="*/ 0 w 41"/>
                <a:gd name="T11" fmla="*/ 11721 h 105"/>
                <a:gd name="T12" fmla="*/ 245 w 41"/>
                <a:gd name="T13" fmla="*/ 11600 h 105"/>
                <a:gd name="T14" fmla="*/ 364 w 41"/>
                <a:gd name="T15" fmla="*/ 11349 h 105"/>
                <a:gd name="T16" fmla="*/ 484 w 41"/>
                <a:gd name="T17" fmla="*/ 11101 h 105"/>
                <a:gd name="T18" fmla="*/ 719 w 41"/>
                <a:gd name="T19" fmla="*/ 10642 h 105"/>
                <a:gd name="T20" fmla="*/ 1081 w 41"/>
                <a:gd name="T21" fmla="*/ 10041 h 105"/>
                <a:gd name="T22" fmla="*/ 1296 w 41"/>
                <a:gd name="T23" fmla="*/ 9421 h 105"/>
                <a:gd name="T24" fmla="*/ 1541 w 41"/>
                <a:gd name="T25" fmla="*/ 8762 h 105"/>
                <a:gd name="T26" fmla="*/ 1780 w 41"/>
                <a:gd name="T27" fmla="*/ 8393 h 105"/>
                <a:gd name="T28" fmla="*/ 1889 w 41"/>
                <a:gd name="T29" fmla="*/ 8021 h 105"/>
                <a:gd name="T30" fmla="*/ 1889 w 41"/>
                <a:gd name="T31" fmla="*/ 7932 h 105"/>
                <a:gd name="T32" fmla="*/ 2013 w 41"/>
                <a:gd name="T33" fmla="*/ 7680 h 105"/>
                <a:gd name="T34" fmla="*/ 2013 w 41"/>
                <a:gd name="T35" fmla="*/ 7440 h 105"/>
                <a:gd name="T36" fmla="*/ 2136 w 41"/>
                <a:gd name="T37" fmla="*/ 6840 h 105"/>
                <a:gd name="T38" fmla="*/ 2252 w 41"/>
                <a:gd name="T39" fmla="*/ 5977 h 105"/>
                <a:gd name="T40" fmla="*/ 2373 w 41"/>
                <a:gd name="T41" fmla="*/ 5008 h 105"/>
                <a:gd name="T42" fmla="*/ 2373 w 41"/>
                <a:gd name="T43" fmla="*/ 4049 h 105"/>
                <a:gd name="T44" fmla="*/ 2252 w 41"/>
                <a:gd name="T45" fmla="*/ 3140 h 105"/>
                <a:gd name="T46" fmla="*/ 2136 w 41"/>
                <a:gd name="T47" fmla="*/ 2775 h 105"/>
                <a:gd name="T48" fmla="*/ 2136 w 41"/>
                <a:gd name="T49" fmla="*/ 2292 h 105"/>
                <a:gd name="T50" fmla="*/ 1889 w 41"/>
                <a:gd name="T51" fmla="*/ 1927 h 105"/>
                <a:gd name="T52" fmla="*/ 1780 w 41"/>
                <a:gd name="T53" fmla="*/ 1460 h 105"/>
                <a:gd name="T54" fmla="*/ 1541 w 41"/>
                <a:gd name="T55" fmla="*/ 1095 h 105"/>
                <a:gd name="T56" fmla="*/ 1420 w 41"/>
                <a:gd name="T57" fmla="*/ 848 h 105"/>
                <a:gd name="T58" fmla="*/ 1541 w 41"/>
                <a:gd name="T59" fmla="*/ 612 h 105"/>
                <a:gd name="T60" fmla="*/ 1780 w 41"/>
                <a:gd name="T61" fmla="*/ 491 h 105"/>
                <a:gd name="T62" fmla="*/ 2252 w 41"/>
                <a:gd name="T63" fmla="*/ 248 h 105"/>
                <a:gd name="T64" fmla="*/ 2924 w 41"/>
                <a:gd name="T65" fmla="*/ 125 h 105"/>
                <a:gd name="T66" fmla="*/ 3517 w 41"/>
                <a:gd name="T67" fmla="*/ 0 h 105"/>
                <a:gd name="T68" fmla="*/ 4093 w 41"/>
                <a:gd name="T69" fmla="*/ 372 h 105"/>
                <a:gd name="T70" fmla="*/ 4325 w 41"/>
                <a:gd name="T71" fmla="*/ 1095 h 105"/>
                <a:gd name="T72" fmla="*/ 4574 w 41"/>
                <a:gd name="T73" fmla="*/ 1805 h 105"/>
                <a:gd name="T74" fmla="*/ 4688 w 41"/>
                <a:gd name="T75" fmla="*/ 2652 h 105"/>
                <a:gd name="T76" fmla="*/ 4688 w 41"/>
                <a:gd name="T77" fmla="*/ 3453 h 105"/>
                <a:gd name="T78" fmla="*/ 4813 w 41"/>
                <a:gd name="T79" fmla="*/ 4176 h 105"/>
                <a:gd name="T80" fmla="*/ 4688 w 41"/>
                <a:gd name="T81" fmla="*/ 5008 h 105"/>
                <a:gd name="T82" fmla="*/ 4574 w 41"/>
                <a:gd name="T83" fmla="*/ 5856 h 105"/>
                <a:gd name="T84" fmla="*/ 4449 w 41"/>
                <a:gd name="T85" fmla="*/ 6717 h 105"/>
                <a:gd name="T86" fmla="*/ 4220 w 41"/>
                <a:gd name="T87" fmla="*/ 7561 h 105"/>
                <a:gd name="T88" fmla="*/ 3977 w 41"/>
                <a:gd name="T89" fmla="*/ 8272 h 105"/>
                <a:gd name="T90" fmla="*/ 3732 w 41"/>
                <a:gd name="T91" fmla="*/ 9120 h 105"/>
                <a:gd name="T92" fmla="*/ 3400 w 41"/>
                <a:gd name="T93" fmla="*/ 9794 h 105"/>
                <a:gd name="T94" fmla="*/ 3044 w 41"/>
                <a:gd name="T95" fmla="*/ 10517 h 105"/>
                <a:gd name="T96" fmla="*/ 2685 w 41"/>
                <a:gd name="T97" fmla="*/ 11224 h 105"/>
                <a:gd name="T98" fmla="*/ 2252 w 41"/>
                <a:gd name="T99" fmla="*/ 11965 h 105"/>
                <a:gd name="T100" fmla="*/ 1889 w 41"/>
                <a:gd name="T101" fmla="*/ 1244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"/>
                <a:gd name="T154" fmla="*/ 0 h 105"/>
                <a:gd name="T155" fmla="*/ 41 w 41"/>
                <a:gd name="T156" fmla="*/ 105 h 1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Freeform 838">
              <a:extLst>
                <a:ext uri="{FF2B5EF4-FFF2-40B4-BE49-F238E27FC236}">
                  <a16:creationId xmlns="" xmlns:a16="http://schemas.microsoft.com/office/drawing/2014/main" id="{55B74B50-5013-4701-A2C3-615135B30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" y="2574"/>
              <a:ext cx="95" cy="182"/>
            </a:xfrm>
            <a:custGeom>
              <a:avLst/>
              <a:gdLst>
                <a:gd name="T0" fmla="*/ 0 w 48"/>
                <a:gd name="T1" fmla="*/ 10785 h 92"/>
                <a:gd name="T2" fmla="*/ 0 w 48"/>
                <a:gd name="T3" fmla="*/ 10534 h 92"/>
                <a:gd name="T4" fmla="*/ 125 w 48"/>
                <a:gd name="T5" fmla="*/ 10429 h 92"/>
                <a:gd name="T6" fmla="*/ 372 w 48"/>
                <a:gd name="T7" fmla="*/ 10186 h 92"/>
                <a:gd name="T8" fmla="*/ 612 w 48"/>
                <a:gd name="T9" fmla="*/ 9941 h 92"/>
                <a:gd name="T10" fmla="*/ 968 w 48"/>
                <a:gd name="T11" fmla="*/ 9361 h 92"/>
                <a:gd name="T12" fmla="*/ 1457 w 48"/>
                <a:gd name="T13" fmla="*/ 8390 h 92"/>
                <a:gd name="T14" fmla="*/ 1916 w 48"/>
                <a:gd name="T15" fmla="*/ 7612 h 92"/>
                <a:gd name="T16" fmla="*/ 2163 w 48"/>
                <a:gd name="T17" fmla="*/ 7248 h 92"/>
                <a:gd name="T18" fmla="*/ 2272 w 48"/>
                <a:gd name="T19" fmla="*/ 6876 h 92"/>
                <a:gd name="T20" fmla="*/ 2397 w 48"/>
                <a:gd name="T21" fmla="*/ 6293 h 92"/>
                <a:gd name="T22" fmla="*/ 2636 w 48"/>
                <a:gd name="T23" fmla="*/ 5088 h 92"/>
                <a:gd name="T24" fmla="*/ 2761 w 48"/>
                <a:gd name="T25" fmla="*/ 3784 h 92"/>
                <a:gd name="T26" fmla="*/ 2761 w 48"/>
                <a:gd name="T27" fmla="*/ 2508 h 92"/>
                <a:gd name="T28" fmla="*/ 2636 w 48"/>
                <a:gd name="T29" fmla="*/ 1331 h 92"/>
                <a:gd name="T30" fmla="*/ 2519 w 48"/>
                <a:gd name="T31" fmla="*/ 720 h 92"/>
                <a:gd name="T32" fmla="*/ 2397 w 48"/>
                <a:gd name="T33" fmla="*/ 247 h 92"/>
                <a:gd name="T34" fmla="*/ 2397 w 48"/>
                <a:gd name="T35" fmla="*/ 125 h 92"/>
                <a:gd name="T36" fmla="*/ 2884 w 48"/>
                <a:gd name="T37" fmla="*/ 489 h 92"/>
                <a:gd name="T38" fmla="*/ 3309 w 48"/>
                <a:gd name="T39" fmla="*/ 967 h 92"/>
                <a:gd name="T40" fmla="*/ 3667 w 48"/>
                <a:gd name="T41" fmla="*/ 1424 h 92"/>
                <a:gd name="T42" fmla="*/ 3913 w 48"/>
                <a:gd name="T43" fmla="*/ 2036 h 92"/>
                <a:gd name="T44" fmla="*/ 4039 w 48"/>
                <a:gd name="T45" fmla="*/ 2508 h 92"/>
                <a:gd name="T46" fmla="*/ 4156 w 48"/>
                <a:gd name="T47" fmla="*/ 2633 h 92"/>
                <a:gd name="T48" fmla="*/ 4497 w 48"/>
                <a:gd name="T49" fmla="*/ 2756 h 92"/>
                <a:gd name="T50" fmla="*/ 4861 w 48"/>
                <a:gd name="T51" fmla="*/ 2633 h 92"/>
                <a:gd name="T52" fmla="*/ 5108 w 48"/>
                <a:gd name="T53" fmla="*/ 2269 h 92"/>
                <a:gd name="T54" fmla="*/ 5581 w 48"/>
                <a:gd name="T55" fmla="*/ 1788 h 92"/>
                <a:gd name="T56" fmla="*/ 5581 w 48"/>
                <a:gd name="T57" fmla="*/ 1913 h 92"/>
                <a:gd name="T58" fmla="*/ 5344 w 48"/>
                <a:gd name="T59" fmla="*/ 2756 h 92"/>
                <a:gd name="T60" fmla="*/ 5217 w 48"/>
                <a:gd name="T61" fmla="*/ 3064 h 92"/>
                <a:gd name="T62" fmla="*/ 4861 w 48"/>
                <a:gd name="T63" fmla="*/ 3428 h 92"/>
                <a:gd name="T64" fmla="*/ 4372 w 48"/>
                <a:gd name="T65" fmla="*/ 3784 h 92"/>
                <a:gd name="T66" fmla="*/ 4372 w 48"/>
                <a:gd name="T67" fmla="*/ 4148 h 92"/>
                <a:gd name="T68" fmla="*/ 4281 w 48"/>
                <a:gd name="T69" fmla="*/ 5325 h 92"/>
                <a:gd name="T70" fmla="*/ 4039 w 48"/>
                <a:gd name="T71" fmla="*/ 6293 h 92"/>
                <a:gd name="T72" fmla="*/ 3667 w 48"/>
                <a:gd name="T73" fmla="*/ 7369 h 92"/>
                <a:gd name="T74" fmla="*/ 3192 w 48"/>
                <a:gd name="T75" fmla="*/ 8269 h 92"/>
                <a:gd name="T76" fmla="*/ 2884 w 48"/>
                <a:gd name="T77" fmla="*/ 8641 h 92"/>
                <a:gd name="T78" fmla="*/ 2397 w 48"/>
                <a:gd name="T79" fmla="*/ 9110 h 92"/>
                <a:gd name="T80" fmla="*/ 2272 w 48"/>
                <a:gd name="T81" fmla="*/ 9110 h 92"/>
                <a:gd name="T82" fmla="*/ 2041 w 48"/>
                <a:gd name="T83" fmla="*/ 9237 h 92"/>
                <a:gd name="T84" fmla="*/ 1676 w 48"/>
                <a:gd name="T85" fmla="*/ 9237 h 92"/>
                <a:gd name="T86" fmla="*/ 1457 w 48"/>
                <a:gd name="T87" fmla="*/ 9482 h 92"/>
                <a:gd name="T88" fmla="*/ 1093 w 48"/>
                <a:gd name="T89" fmla="*/ 9814 h 92"/>
                <a:gd name="T90" fmla="*/ 847 w 48"/>
                <a:gd name="T91" fmla="*/ 10186 h 92"/>
                <a:gd name="T92" fmla="*/ 612 w 48"/>
                <a:gd name="T93" fmla="*/ 10661 h 92"/>
                <a:gd name="T94" fmla="*/ 372 w 48"/>
                <a:gd name="T95" fmla="*/ 10785 h 92"/>
                <a:gd name="T96" fmla="*/ 0 w 48"/>
                <a:gd name="T97" fmla="*/ 10906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8"/>
                <a:gd name="T148" fmla="*/ 0 h 92"/>
                <a:gd name="T149" fmla="*/ 48 w 48"/>
                <a:gd name="T150" fmla="*/ 92 h 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Freeform 839">
              <a:extLst>
                <a:ext uri="{FF2B5EF4-FFF2-40B4-BE49-F238E27FC236}">
                  <a16:creationId xmlns="" xmlns:a16="http://schemas.microsoft.com/office/drawing/2014/main" id="{AE17A1B9-FD18-4C18-BE50-389C84C55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" y="2701"/>
              <a:ext cx="53" cy="53"/>
            </a:xfrm>
            <a:custGeom>
              <a:avLst/>
              <a:gdLst>
                <a:gd name="T0" fmla="*/ 2685 w 27"/>
                <a:gd name="T1" fmla="*/ 3025 h 27"/>
                <a:gd name="T2" fmla="*/ 2332 w 27"/>
                <a:gd name="T3" fmla="*/ 2789 h 27"/>
                <a:gd name="T4" fmla="*/ 1900 w 27"/>
                <a:gd name="T5" fmla="*/ 2450 h 27"/>
                <a:gd name="T6" fmla="*/ 1541 w 27"/>
                <a:gd name="T7" fmla="*/ 2238 h 27"/>
                <a:gd name="T8" fmla="*/ 1248 w 27"/>
                <a:gd name="T9" fmla="*/ 1900 h 27"/>
                <a:gd name="T10" fmla="*/ 909 w 27"/>
                <a:gd name="T11" fmla="*/ 1541 h 27"/>
                <a:gd name="T12" fmla="*/ 697 w 27"/>
                <a:gd name="T13" fmla="*/ 1484 h 27"/>
                <a:gd name="T14" fmla="*/ 581 w 27"/>
                <a:gd name="T15" fmla="*/ 1248 h 27"/>
                <a:gd name="T16" fmla="*/ 463 w 27"/>
                <a:gd name="T17" fmla="*/ 1140 h 27"/>
                <a:gd name="T18" fmla="*/ 236 w 27"/>
                <a:gd name="T19" fmla="*/ 909 h 27"/>
                <a:gd name="T20" fmla="*/ 120 w 27"/>
                <a:gd name="T21" fmla="*/ 697 h 27"/>
                <a:gd name="T22" fmla="*/ 0 w 27"/>
                <a:gd name="T23" fmla="*/ 463 h 27"/>
                <a:gd name="T24" fmla="*/ 0 w 27"/>
                <a:gd name="T25" fmla="*/ 463 h 27"/>
                <a:gd name="T26" fmla="*/ 0 w 27"/>
                <a:gd name="T27" fmla="*/ 355 h 27"/>
                <a:gd name="T28" fmla="*/ 0 w 27"/>
                <a:gd name="T29" fmla="*/ 355 h 27"/>
                <a:gd name="T30" fmla="*/ 120 w 27"/>
                <a:gd name="T31" fmla="*/ 236 h 27"/>
                <a:gd name="T32" fmla="*/ 120 w 27"/>
                <a:gd name="T33" fmla="*/ 236 h 27"/>
                <a:gd name="T34" fmla="*/ 236 w 27"/>
                <a:gd name="T35" fmla="*/ 120 h 27"/>
                <a:gd name="T36" fmla="*/ 236 w 27"/>
                <a:gd name="T37" fmla="*/ 120 h 27"/>
                <a:gd name="T38" fmla="*/ 355 w 27"/>
                <a:gd name="T39" fmla="*/ 0 h 27"/>
                <a:gd name="T40" fmla="*/ 463 w 27"/>
                <a:gd name="T41" fmla="*/ 120 h 27"/>
                <a:gd name="T42" fmla="*/ 463 w 27"/>
                <a:gd name="T43" fmla="*/ 120 h 27"/>
                <a:gd name="T44" fmla="*/ 581 w 27"/>
                <a:gd name="T45" fmla="*/ 236 h 27"/>
                <a:gd name="T46" fmla="*/ 581 w 27"/>
                <a:gd name="T47" fmla="*/ 236 h 27"/>
                <a:gd name="T48" fmla="*/ 697 w 27"/>
                <a:gd name="T49" fmla="*/ 355 h 27"/>
                <a:gd name="T50" fmla="*/ 785 w 27"/>
                <a:gd name="T51" fmla="*/ 463 h 27"/>
                <a:gd name="T52" fmla="*/ 909 w 27"/>
                <a:gd name="T53" fmla="*/ 581 h 27"/>
                <a:gd name="T54" fmla="*/ 1140 w 27"/>
                <a:gd name="T55" fmla="*/ 697 h 27"/>
                <a:gd name="T56" fmla="*/ 1248 w 27"/>
                <a:gd name="T57" fmla="*/ 785 h 27"/>
                <a:gd name="T58" fmla="*/ 1484 w 27"/>
                <a:gd name="T59" fmla="*/ 785 h 27"/>
                <a:gd name="T60" fmla="*/ 1665 w 27"/>
                <a:gd name="T61" fmla="*/ 909 h 27"/>
                <a:gd name="T62" fmla="*/ 2004 w 27"/>
                <a:gd name="T63" fmla="*/ 1021 h 27"/>
                <a:gd name="T64" fmla="*/ 2238 w 27"/>
                <a:gd name="T65" fmla="*/ 1140 h 27"/>
                <a:gd name="T66" fmla="*/ 2332 w 27"/>
                <a:gd name="T67" fmla="*/ 1140 h 27"/>
                <a:gd name="T68" fmla="*/ 2570 w 27"/>
                <a:gd name="T69" fmla="*/ 1248 h 27"/>
                <a:gd name="T70" fmla="*/ 2789 w 27"/>
                <a:gd name="T71" fmla="*/ 1248 h 27"/>
                <a:gd name="T72" fmla="*/ 2913 w 27"/>
                <a:gd name="T73" fmla="*/ 1248 h 27"/>
                <a:gd name="T74" fmla="*/ 3025 w 27"/>
                <a:gd name="T75" fmla="*/ 1248 h 27"/>
                <a:gd name="T76" fmla="*/ 3025 w 27"/>
                <a:gd name="T77" fmla="*/ 1484 h 27"/>
                <a:gd name="T78" fmla="*/ 3025 w 27"/>
                <a:gd name="T79" fmla="*/ 1541 h 27"/>
                <a:gd name="T80" fmla="*/ 3025 w 27"/>
                <a:gd name="T81" fmla="*/ 1665 h 27"/>
                <a:gd name="T82" fmla="*/ 2913 w 27"/>
                <a:gd name="T83" fmla="*/ 1784 h 27"/>
                <a:gd name="T84" fmla="*/ 2913 w 27"/>
                <a:gd name="T85" fmla="*/ 1900 h 27"/>
                <a:gd name="T86" fmla="*/ 2789 w 27"/>
                <a:gd name="T87" fmla="*/ 2128 h 27"/>
                <a:gd name="T88" fmla="*/ 2789 w 27"/>
                <a:gd name="T89" fmla="*/ 2332 h 27"/>
                <a:gd name="T90" fmla="*/ 2789 w 27"/>
                <a:gd name="T91" fmla="*/ 2570 h 27"/>
                <a:gd name="T92" fmla="*/ 2789 w 27"/>
                <a:gd name="T93" fmla="*/ 2685 h 27"/>
                <a:gd name="T94" fmla="*/ 2789 w 27"/>
                <a:gd name="T95" fmla="*/ 2789 h 27"/>
                <a:gd name="T96" fmla="*/ 2789 w 27"/>
                <a:gd name="T97" fmla="*/ 2913 h 27"/>
                <a:gd name="T98" fmla="*/ 2789 w 27"/>
                <a:gd name="T99" fmla="*/ 3025 h 27"/>
                <a:gd name="T100" fmla="*/ 2685 w 27"/>
                <a:gd name="T101" fmla="*/ 3025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"/>
                <a:gd name="T154" fmla="*/ 0 h 27"/>
                <a:gd name="T155" fmla="*/ 27 w 27"/>
                <a:gd name="T156" fmla="*/ 27 h 2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Freeform 840">
              <a:extLst>
                <a:ext uri="{FF2B5EF4-FFF2-40B4-BE49-F238E27FC236}">
                  <a16:creationId xmlns="" xmlns:a16="http://schemas.microsoft.com/office/drawing/2014/main" id="{1ACB3C5F-5FAB-4F51-A48D-B7DC4B1CA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" y="2724"/>
              <a:ext cx="20" cy="22"/>
            </a:xfrm>
            <a:custGeom>
              <a:avLst/>
              <a:gdLst>
                <a:gd name="T0" fmla="*/ 1280 w 10"/>
                <a:gd name="T1" fmla="*/ 1408 h 11"/>
                <a:gd name="T2" fmla="*/ 1024 w 10"/>
                <a:gd name="T3" fmla="*/ 1280 h 11"/>
                <a:gd name="T4" fmla="*/ 896 w 10"/>
                <a:gd name="T5" fmla="*/ 1152 h 11"/>
                <a:gd name="T6" fmla="*/ 640 w 10"/>
                <a:gd name="T7" fmla="*/ 1024 h 11"/>
                <a:gd name="T8" fmla="*/ 512 w 10"/>
                <a:gd name="T9" fmla="*/ 896 h 11"/>
                <a:gd name="T10" fmla="*/ 384 w 10"/>
                <a:gd name="T11" fmla="*/ 768 h 11"/>
                <a:gd name="T12" fmla="*/ 256 w 10"/>
                <a:gd name="T13" fmla="*/ 640 h 11"/>
                <a:gd name="T14" fmla="*/ 128 w 10"/>
                <a:gd name="T15" fmla="*/ 512 h 11"/>
                <a:gd name="T16" fmla="*/ 0 w 10"/>
                <a:gd name="T17" fmla="*/ 384 h 11"/>
                <a:gd name="T18" fmla="*/ 0 w 10"/>
                <a:gd name="T19" fmla="*/ 384 h 11"/>
                <a:gd name="T20" fmla="*/ 0 w 10"/>
                <a:gd name="T21" fmla="*/ 256 h 11"/>
                <a:gd name="T22" fmla="*/ 0 w 10"/>
                <a:gd name="T23" fmla="*/ 256 h 11"/>
                <a:gd name="T24" fmla="*/ 128 w 10"/>
                <a:gd name="T25" fmla="*/ 128 h 11"/>
                <a:gd name="T26" fmla="*/ 128 w 10"/>
                <a:gd name="T27" fmla="*/ 128 h 11"/>
                <a:gd name="T28" fmla="*/ 256 w 10"/>
                <a:gd name="T29" fmla="*/ 128 h 11"/>
                <a:gd name="T30" fmla="*/ 256 w 10"/>
                <a:gd name="T31" fmla="*/ 0 h 11"/>
                <a:gd name="T32" fmla="*/ 384 w 10"/>
                <a:gd name="T33" fmla="*/ 0 h 11"/>
                <a:gd name="T34" fmla="*/ 384 w 10"/>
                <a:gd name="T35" fmla="*/ 128 h 11"/>
                <a:gd name="T36" fmla="*/ 384 w 10"/>
                <a:gd name="T37" fmla="*/ 128 h 11"/>
                <a:gd name="T38" fmla="*/ 640 w 10"/>
                <a:gd name="T39" fmla="*/ 256 h 11"/>
                <a:gd name="T40" fmla="*/ 768 w 10"/>
                <a:gd name="T41" fmla="*/ 512 h 11"/>
                <a:gd name="T42" fmla="*/ 768 w 10"/>
                <a:gd name="T43" fmla="*/ 512 h 11"/>
                <a:gd name="T44" fmla="*/ 896 w 10"/>
                <a:gd name="T45" fmla="*/ 640 h 11"/>
                <a:gd name="T46" fmla="*/ 1024 w 10"/>
                <a:gd name="T47" fmla="*/ 768 h 11"/>
                <a:gd name="T48" fmla="*/ 1152 w 10"/>
                <a:gd name="T49" fmla="*/ 1024 h 11"/>
                <a:gd name="T50" fmla="*/ 1152 w 10"/>
                <a:gd name="T51" fmla="*/ 1152 h 11"/>
                <a:gd name="T52" fmla="*/ 1280 w 10"/>
                <a:gd name="T53" fmla="*/ 1152 h 11"/>
                <a:gd name="T54" fmla="*/ 1280 w 10"/>
                <a:gd name="T55" fmla="*/ 1280 h 11"/>
                <a:gd name="T56" fmla="*/ 1280 w 10"/>
                <a:gd name="T57" fmla="*/ 1408 h 11"/>
                <a:gd name="T58" fmla="*/ 1280 w 10"/>
                <a:gd name="T59" fmla="*/ 1408 h 11"/>
                <a:gd name="T60" fmla="*/ 1280 w 10"/>
                <a:gd name="T61" fmla="*/ 1408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11"/>
                <a:gd name="T95" fmla="*/ 10 w 10"/>
                <a:gd name="T96" fmla="*/ 11 h 1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Freeform 841">
              <a:extLst>
                <a:ext uri="{FF2B5EF4-FFF2-40B4-BE49-F238E27FC236}">
                  <a16:creationId xmlns="" xmlns:a16="http://schemas.microsoft.com/office/drawing/2014/main" id="{504FA731-847B-41DC-93AE-CB1F9B351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" y="2552"/>
              <a:ext cx="93" cy="190"/>
            </a:xfrm>
            <a:custGeom>
              <a:avLst/>
              <a:gdLst>
                <a:gd name="T0" fmla="*/ 2636 w 47"/>
                <a:gd name="T1" fmla="*/ 10577 h 96"/>
                <a:gd name="T2" fmla="*/ 2517 w 47"/>
                <a:gd name="T3" fmla="*/ 9745 h 96"/>
                <a:gd name="T4" fmla="*/ 2756 w 47"/>
                <a:gd name="T5" fmla="*/ 9745 h 96"/>
                <a:gd name="T6" fmla="*/ 3192 w 47"/>
                <a:gd name="T7" fmla="*/ 9868 h 96"/>
                <a:gd name="T8" fmla="*/ 3433 w 47"/>
                <a:gd name="T9" fmla="*/ 9745 h 96"/>
                <a:gd name="T10" fmla="*/ 3556 w 47"/>
                <a:gd name="T11" fmla="*/ 9621 h 96"/>
                <a:gd name="T12" fmla="*/ 3069 w 47"/>
                <a:gd name="T13" fmla="*/ 9621 h 96"/>
                <a:gd name="T14" fmla="*/ 2756 w 47"/>
                <a:gd name="T15" fmla="*/ 9621 h 96"/>
                <a:gd name="T16" fmla="*/ 2517 w 47"/>
                <a:gd name="T17" fmla="*/ 9496 h 96"/>
                <a:gd name="T18" fmla="*/ 2392 w 47"/>
                <a:gd name="T19" fmla="*/ 9264 h 96"/>
                <a:gd name="T20" fmla="*/ 2392 w 47"/>
                <a:gd name="T21" fmla="*/ 8900 h 96"/>
                <a:gd name="T22" fmla="*/ 2517 w 47"/>
                <a:gd name="T23" fmla="*/ 8774 h 96"/>
                <a:gd name="T24" fmla="*/ 2944 w 47"/>
                <a:gd name="T25" fmla="*/ 8653 h 96"/>
                <a:gd name="T26" fmla="*/ 2944 w 47"/>
                <a:gd name="T27" fmla="*/ 8473 h 96"/>
                <a:gd name="T28" fmla="*/ 2392 w 47"/>
                <a:gd name="T29" fmla="*/ 8590 h 96"/>
                <a:gd name="T30" fmla="*/ 2036 w 47"/>
                <a:gd name="T31" fmla="*/ 8590 h 96"/>
                <a:gd name="T32" fmla="*/ 1915 w 47"/>
                <a:gd name="T33" fmla="*/ 8352 h 96"/>
                <a:gd name="T34" fmla="*/ 1915 w 47"/>
                <a:gd name="T35" fmla="*/ 8101 h 96"/>
                <a:gd name="T36" fmla="*/ 1425 w 47"/>
                <a:gd name="T37" fmla="*/ 8473 h 96"/>
                <a:gd name="T38" fmla="*/ 1084 w 47"/>
                <a:gd name="T39" fmla="*/ 8774 h 96"/>
                <a:gd name="T40" fmla="*/ 720 w 47"/>
                <a:gd name="T41" fmla="*/ 8900 h 96"/>
                <a:gd name="T42" fmla="*/ 247 w 47"/>
                <a:gd name="T43" fmla="*/ 9025 h 96"/>
                <a:gd name="T44" fmla="*/ 0 w 47"/>
                <a:gd name="T45" fmla="*/ 8900 h 96"/>
                <a:gd name="T46" fmla="*/ 364 w 47"/>
                <a:gd name="T47" fmla="*/ 7744 h 96"/>
                <a:gd name="T48" fmla="*/ 720 w 47"/>
                <a:gd name="T49" fmla="*/ 6201 h 96"/>
                <a:gd name="T50" fmla="*/ 845 w 47"/>
                <a:gd name="T51" fmla="*/ 4497 h 96"/>
                <a:gd name="T52" fmla="*/ 845 w 47"/>
                <a:gd name="T53" fmla="*/ 2884 h 96"/>
                <a:gd name="T54" fmla="*/ 611 w 47"/>
                <a:gd name="T55" fmla="*/ 1797 h 96"/>
                <a:gd name="T56" fmla="*/ 489 w 47"/>
                <a:gd name="T57" fmla="*/ 968 h 96"/>
                <a:gd name="T58" fmla="*/ 247 w 47"/>
                <a:gd name="T59" fmla="*/ 247 h 96"/>
                <a:gd name="T60" fmla="*/ 125 w 47"/>
                <a:gd name="T61" fmla="*/ 125 h 96"/>
                <a:gd name="T62" fmla="*/ 0 w 47"/>
                <a:gd name="T63" fmla="*/ 0 h 96"/>
                <a:gd name="T64" fmla="*/ 364 w 47"/>
                <a:gd name="T65" fmla="*/ 0 h 96"/>
                <a:gd name="T66" fmla="*/ 1084 w 47"/>
                <a:gd name="T67" fmla="*/ 0 h 96"/>
                <a:gd name="T68" fmla="*/ 2145 w 47"/>
                <a:gd name="T69" fmla="*/ 125 h 96"/>
                <a:gd name="T70" fmla="*/ 3069 w 47"/>
                <a:gd name="T71" fmla="*/ 372 h 96"/>
                <a:gd name="T72" fmla="*/ 3789 w 47"/>
                <a:gd name="T73" fmla="*/ 489 h 96"/>
                <a:gd name="T74" fmla="*/ 4244 w 47"/>
                <a:gd name="T75" fmla="*/ 736 h 96"/>
                <a:gd name="T76" fmla="*/ 4496 w 47"/>
                <a:gd name="T77" fmla="*/ 968 h 96"/>
                <a:gd name="T78" fmla="*/ 4496 w 47"/>
                <a:gd name="T79" fmla="*/ 1093 h 96"/>
                <a:gd name="T80" fmla="*/ 4980 w 47"/>
                <a:gd name="T81" fmla="*/ 1916 h 96"/>
                <a:gd name="T82" fmla="*/ 5337 w 47"/>
                <a:gd name="T83" fmla="*/ 2884 h 96"/>
                <a:gd name="T84" fmla="*/ 5453 w 47"/>
                <a:gd name="T85" fmla="*/ 3913 h 96"/>
                <a:gd name="T86" fmla="*/ 5580 w 47"/>
                <a:gd name="T87" fmla="*/ 4986 h 96"/>
                <a:gd name="T88" fmla="*/ 5453 w 47"/>
                <a:gd name="T89" fmla="*/ 6080 h 96"/>
                <a:gd name="T90" fmla="*/ 5216 w 47"/>
                <a:gd name="T91" fmla="*/ 7258 h 96"/>
                <a:gd name="T92" fmla="*/ 4860 w 47"/>
                <a:gd name="T93" fmla="*/ 8352 h 96"/>
                <a:gd name="T94" fmla="*/ 4496 w 47"/>
                <a:gd name="T95" fmla="*/ 9264 h 96"/>
                <a:gd name="T96" fmla="*/ 3912 w 47"/>
                <a:gd name="T97" fmla="*/ 10205 h 96"/>
                <a:gd name="T98" fmla="*/ 3308 w 47"/>
                <a:gd name="T99" fmla="*/ 11046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7"/>
                <a:gd name="T151" fmla="*/ 0 h 96"/>
                <a:gd name="T152" fmla="*/ 47 w 47"/>
                <a:gd name="T153" fmla="*/ 96 h 9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Freeform 842">
              <a:extLst>
                <a:ext uri="{FF2B5EF4-FFF2-40B4-BE49-F238E27FC236}">
                  <a16:creationId xmlns="" xmlns:a16="http://schemas.microsoft.com/office/drawing/2014/main" id="{9B2B058A-A9B9-4FD8-93AB-715A61D95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62"/>
              <a:ext cx="79" cy="178"/>
            </a:xfrm>
            <a:custGeom>
              <a:avLst/>
              <a:gdLst>
                <a:gd name="T0" fmla="*/ 2133 w 40"/>
                <a:gd name="T1" fmla="*/ 10280 h 90"/>
                <a:gd name="T2" fmla="*/ 1533 w 40"/>
                <a:gd name="T3" fmla="*/ 9565 h 90"/>
                <a:gd name="T4" fmla="*/ 956 w 40"/>
                <a:gd name="T5" fmla="*/ 8860 h 90"/>
                <a:gd name="T6" fmla="*/ 484 w 40"/>
                <a:gd name="T7" fmla="*/ 8014 h 90"/>
                <a:gd name="T8" fmla="*/ 124 w 40"/>
                <a:gd name="T9" fmla="*/ 7357 h 90"/>
                <a:gd name="T10" fmla="*/ 0 w 40"/>
                <a:gd name="T11" fmla="*/ 6869 h 90"/>
                <a:gd name="T12" fmla="*/ 363 w 40"/>
                <a:gd name="T13" fmla="*/ 6653 h 90"/>
                <a:gd name="T14" fmla="*/ 717 w 40"/>
                <a:gd name="T15" fmla="*/ 6537 h 90"/>
                <a:gd name="T16" fmla="*/ 1657 w 40"/>
                <a:gd name="T17" fmla="*/ 6289 h 90"/>
                <a:gd name="T18" fmla="*/ 2133 w 40"/>
                <a:gd name="T19" fmla="*/ 6060 h 90"/>
                <a:gd name="T20" fmla="*/ 2372 w 40"/>
                <a:gd name="T21" fmla="*/ 5696 h 90"/>
                <a:gd name="T22" fmla="*/ 2433 w 40"/>
                <a:gd name="T23" fmla="*/ 5324 h 90"/>
                <a:gd name="T24" fmla="*/ 2372 w 40"/>
                <a:gd name="T25" fmla="*/ 4836 h 90"/>
                <a:gd name="T26" fmla="*/ 2009 w 40"/>
                <a:gd name="T27" fmla="*/ 4021 h 90"/>
                <a:gd name="T28" fmla="*/ 2133 w 40"/>
                <a:gd name="T29" fmla="*/ 3657 h 90"/>
                <a:gd name="T30" fmla="*/ 2372 w 40"/>
                <a:gd name="T31" fmla="*/ 3536 h 90"/>
                <a:gd name="T32" fmla="*/ 2433 w 40"/>
                <a:gd name="T33" fmla="*/ 3305 h 90"/>
                <a:gd name="T34" fmla="*/ 2433 w 40"/>
                <a:gd name="T35" fmla="*/ 3064 h 90"/>
                <a:gd name="T36" fmla="*/ 2433 w 40"/>
                <a:gd name="T37" fmla="*/ 2816 h 90"/>
                <a:gd name="T38" fmla="*/ 2372 w 40"/>
                <a:gd name="T39" fmla="*/ 2508 h 90"/>
                <a:gd name="T40" fmla="*/ 2252 w 40"/>
                <a:gd name="T41" fmla="*/ 2265 h 90"/>
                <a:gd name="T42" fmla="*/ 2009 w 40"/>
                <a:gd name="T43" fmla="*/ 2033 h 90"/>
                <a:gd name="T44" fmla="*/ 1779 w 40"/>
                <a:gd name="T45" fmla="*/ 1788 h 90"/>
                <a:gd name="T46" fmla="*/ 1416 w 40"/>
                <a:gd name="T47" fmla="*/ 1671 h 90"/>
                <a:gd name="T48" fmla="*/ 1080 w 40"/>
                <a:gd name="T49" fmla="*/ 1671 h 90"/>
                <a:gd name="T50" fmla="*/ 956 w 40"/>
                <a:gd name="T51" fmla="*/ 1671 h 90"/>
                <a:gd name="T52" fmla="*/ 956 w 40"/>
                <a:gd name="T53" fmla="*/ 1549 h 90"/>
                <a:gd name="T54" fmla="*/ 1201 w 40"/>
                <a:gd name="T55" fmla="*/ 1208 h 90"/>
                <a:gd name="T56" fmla="*/ 1657 w 40"/>
                <a:gd name="T57" fmla="*/ 720 h 90"/>
                <a:gd name="T58" fmla="*/ 2009 w 40"/>
                <a:gd name="T59" fmla="*/ 364 h 90"/>
                <a:gd name="T60" fmla="*/ 2133 w 40"/>
                <a:gd name="T61" fmla="*/ 125 h 90"/>
                <a:gd name="T62" fmla="*/ 2433 w 40"/>
                <a:gd name="T63" fmla="*/ 125 h 90"/>
                <a:gd name="T64" fmla="*/ 2797 w 40"/>
                <a:gd name="T65" fmla="*/ 364 h 90"/>
                <a:gd name="T66" fmla="*/ 3152 w 40"/>
                <a:gd name="T67" fmla="*/ 611 h 90"/>
                <a:gd name="T68" fmla="*/ 3273 w 40"/>
                <a:gd name="T69" fmla="*/ 967 h 90"/>
                <a:gd name="T70" fmla="*/ 3389 w 40"/>
                <a:gd name="T71" fmla="*/ 1424 h 90"/>
                <a:gd name="T72" fmla="*/ 3514 w 40"/>
                <a:gd name="T73" fmla="*/ 2389 h 90"/>
                <a:gd name="T74" fmla="*/ 3514 w 40"/>
                <a:gd name="T75" fmla="*/ 3064 h 90"/>
                <a:gd name="T76" fmla="*/ 3514 w 40"/>
                <a:gd name="T77" fmla="*/ 3305 h 90"/>
                <a:gd name="T78" fmla="*/ 3604 w 40"/>
                <a:gd name="T79" fmla="*/ 3536 h 90"/>
                <a:gd name="T80" fmla="*/ 3729 w 40"/>
                <a:gd name="T81" fmla="*/ 3412 h 90"/>
                <a:gd name="T82" fmla="*/ 3729 w 40"/>
                <a:gd name="T83" fmla="*/ 3180 h 90"/>
                <a:gd name="T84" fmla="*/ 3729 w 40"/>
                <a:gd name="T85" fmla="*/ 2628 h 90"/>
                <a:gd name="T86" fmla="*/ 3604 w 40"/>
                <a:gd name="T87" fmla="*/ 1788 h 90"/>
                <a:gd name="T88" fmla="*/ 3514 w 40"/>
                <a:gd name="T89" fmla="*/ 967 h 90"/>
                <a:gd name="T90" fmla="*/ 3389 w 40"/>
                <a:gd name="T91" fmla="*/ 611 h 90"/>
                <a:gd name="T92" fmla="*/ 3152 w 40"/>
                <a:gd name="T93" fmla="*/ 364 h 90"/>
                <a:gd name="T94" fmla="*/ 3028 w 40"/>
                <a:gd name="T95" fmla="*/ 247 h 90"/>
                <a:gd name="T96" fmla="*/ 2921 w 40"/>
                <a:gd name="T97" fmla="*/ 0 h 90"/>
                <a:gd name="T98" fmla="*/ 3152 w 40"/>
                <a:gd name="T99" fmla="*/ 125 h 90"/>
                <a:gd name="T100" fmla="*/ 3514 w 40"/>
                <a:gd name="T101" fmla="*/ 247 h 90"/>
                <a:gd name="T102" fmla="*/ 4092 w 40"/>
                <a:gd name="T103" fmla="*/ 967 h 90"/>
                <a:gd name="T104" fmla="*/ 4448 w 40"/>
                <a:gd name="T105" fmla="*/ 1913 h 90"/>
                <a:gd name="T106" fmla="*/ 4568 w 40"/>
                <a:gd name="T107" fmla="*/ 2941 h 90"/>
                <a:gd name="T108" fmla="*/ 4685 w 40"/>
                <a:gd name="T109" fmla="*/ 3900 h 90"/>
                <a:gd name="T110" fmla="*/ 4685 w 40"/>
                <a:gd name="T111" fmla="*/ 4960 h 90"/>
                <a:gd name="T112" fmla="*/ 4448 w 40"/>
                <a:gd name="T113" fmla="*/ 5933 h 90"/>
                <a:gd name="T114" fmla="*/ 4213 w 40"/>
                <a:gd name="T115" fmla="*/ 6993 h 90"/>
                <a:gd name="T116" fmla="*/ 3853 w 40"/>
                <a:gd name="T117" fmla="*/ 7953 h 90"/>
                <a:gd name="T118" fmla="*/ 3514 w 40"/>
                <a:gd name="T119" fmla="*/ 8860 h 90"/>
                <a:gd name="T120" fmla="*/ 3028 w 40"/>
                <a:gd name="T121" fmla="*/ 9685 h 90"/>
                <a:gd name="T122" fmla="*/ 2433 w 40"/>
                <a:gd name="T123" fmla="*/ 10650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0"/>
                <a:gd name="T187" fmla="*/ 0 h 90"/>
                <a:gd name="T188" fmla="*/ 40 w 40"/>
                <a:gd name="T189" fmla="*/ 90 h 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Freeform 843">
              <a:extLst>
                <a:ext uri="{FF2B5EF4-FFF2-40B4-BE49-F238E27FC236}">
                  <a16:creationId xmlns="" xmlns:a16="http://schemas.microsoft.com/office/drawing/2014/main" id="{F043348F-A289-46AC-949B-673E2935B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" y="2693"/>
              <a:ext cx="44" cy="33"/>
            </a:xfrm>
            <a:custGeom>
              <a:avLst/>
              <a:gdLst>
                <a:gd name="T0" fmla="*/ 2432 w 22"/>
                <a:gd name="T1" fmla="*/ 1763 h 17"/>
                <a:gd name="T2" fmla="*/ 2304 w 22"/>
                <a:gd name="T3" fmla="*/ 1763 h 17"/>
                <a:gd name="T4" fmla="*/ 2304 w 22"/>
                <a:gd name="T5" fmla="*/ 1646 h 17"/>
                <a:gd name="T6" fmla="*/ 2304 w 22"/>
                <a:gd name="T7" fmla="*/ 1646 h 17"/>
                <a:gd name="T8" fmla="*/ 2304 w 22"/>
                <a:gd name="T9" fmla="*/ 1646 h 17"/>
                <a:gd name="T10" fmla="*/ 2304 w 22"/>
                <a:gd name="T11" fmla="*/ 1553 h 17"/>
                <a:gd name="T12" fmla="*/ 2304 w 22"/>
                <a:gd name="T13" fmla="*/ 1553 h 17"/>
                <a:gd name="T14" fmla="*/ 2304 w 22"/>
                <a:gd name="T15" fmla="*/ 1553 h 17"/>
                <a:gd name="T16" fmla="*/ 1664 w 22"/>
                <a:gd name="T17" fmla="*/ 1433 h 17"/>
                <a:gd name="T18" fmla="*/ 1152 w 22"/>
                <a:gd name="T19" fmla="*/ 1345 h 17"/>
                <a:gd name="T20" fmla="*/ 768 w 22"/>
                <a:gd name="T21" fmla="*/ 1237 h 17"/>
                <a:gd name="T22" fmla="*/ 512 w 22"/>
                <a:gd name="T23" fmla="*/ 1237 h 17"/>
                <a:gd name="T24" fmla="*/ 256 w 22"/>
                <a:gd name="T25" fmla="*/ 1134 h 17"/>
                <a:gd name="T26" fmla="*/ 0 w 22"/>
                <a:gd name="T27" fmla="*/ 1025 h 17"/>
                <a:gd name="T28" fmla="*/ 0 w 22"/>
                <a:gd name="T29" fmla="*/ 908 h 17"/>
                <a:gd name="T30" fmla="*/ 128 w 22"/>
                <a:gd name="T31" fmla="*/ 908 h 17"/>
                <a:gd name="T32" fmla="*/ 128 w 22"/>
                <a:gd name="T33" fmla="*/ 908 h 17"/>
                <a:gd name="T34" fmla="*/ 256 w 22"/>
                <a:gd name="T35" fmla="*/ 848 h 17"/>
                <a:gd name="T36" fmla="*/ 384 w 22"/>
                <a:gd name="T37" fmla="*/ 848 h 17"/>
                <a:gd name="T38" fmla="*/ 640 w 22"/>
                <a:gd name="T39" fmla="*/ 738 h 17"/>
                <a:gd name="T40" fmla="*/ 896 w 22"/>
                <a:gd name="T41" fmla="*/ 528 h 17"/>
                <a:gd name="T42" fmla="*/ 1152 w 22"/>
                <a:gd name="T43" fmla="*/ 437 h 17"/>
                <a:gd name="T44" fmla="*/ 1280 w 22"/>
                <a:gd name="T45" fmla="*/ 328 h 17"/>
                <a:gd name="T46" fmla="*/ 1408 w 22"/>
                <a:gd name="T47" fmla="*/ 225 h 17"/>
                <a:gd name="T48" fmla="*/ 1536 w 22"/>
                <a:gd name="T49" fmla="*/ 116 h 17"/>
                <a:gd name="T50" fmla="*/ 1536 w 22"/>
                <a:gd name="T51" fmla="*/ 0 h 17"/>
                <a:gd name="T52" fmla="*/ 1664 w 22"/>
                <a:gd name="T53" fmla="*/ 0 h 17"/>
                <a:gd name="T54" fmla="*/ 1792 w 22"/>
                <a:gd name="T55" fmla="*/ 0 h 17"/>
                <a:gd name="T56" fmla="*/ 1920 w 22"/>
                <a:gd name="T57" fmla="*/ 328 h 17"/>
                <a:gd name="T58" fmla="*/ 2176 w 22"/>
                <a:gd name="T59" fmla="*/ 738 h 17"/>
                <a:gd name="T60" fmla="*/ 2560 w 22"/>
                <a:gd name="T61" fmla="*/ 1025 h 17"/>
                <a:gd name="T62" fmla="*/ 2816 w 22"/>
                <a:gd name="T63" fmla="*/ 1433 h 17"/>
                <a:gd name="T64" fmla="*/ 2816 w 22"/>
                <a:gd name="T65" fmla="*/ 1433 h 17"/>
                <a:gd name="T66" fmla="*/ 2816 w 22"/>
                <a:gd name="T67" fmla="*/ 1553 h 17"/>
                <a:gd name="T68" fmla="*/ 2688 w 22"/>
                <a:gd name="T69" fmla="*/ 1646 h 17"/>
                <a:gd name="T70" fmla="*/ 2560 w 22"/>
                <a:gd name="T71" fmla="*/ 1763 h 17"/>
                <a:gd name="T72" fmla="*/ 2560 w 22"/>
                <a:gd name="T73" fmla="*/ 1763 h 17"/>
                <a:gd name="T74" fmla="*/ 2432 w 22"/>
                <a:gd name="T75" fmla="*/ 1763 h 17"/>
                <a:gd name="T76" fmla="*/ 2432 w 22"/>
                <a:gd name="T77" fmla="*/ 1763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"/>
                <a:gd name="T118" fmla="*/ 0 h 17"/>
                <a:gd name="T119" fmla="*/ 22 w 22"/>
                <a:gd name="T120" fmla="*/ 17 h 1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Freeform 844">
              <a:extLst>
                <a:ext uri="{FF2B5EF4-FFF2-40B4-BE49-F238E27FC236}">
                  <a16:creationId xmlns="" xmlns:a16="http://schemas.microsoft.com/office/drawing/2014/main" id="{DFF5DEDD-676E-4783-AE67-911E32CA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679"/>
              <a:ext cx="41" cy="32"/>
            </a:xfrm>
            <a:custGeom>
              <a:avLst/>
              <a:gdLst>
                <a:gd name="T0" fmla="*/ 656 w 21"/>
                <a:gd name="T1" fmla="*/ 2048 h 16"/>
                <a:gd name="T2" fmla="*/ 564 w 21"/>
                <a:gd name="T3" fmla="*/ 1920 h 16"/>
                <a:gd name="T4" fmla="*/ 453 w 21"/>
                <a:gd name="T5" fmla="*/ 1920 h 16"/>
                <a:gd name="T6" fmla="*/ 336 w 21"/>
                <a:gd name="T7" fmla="*/ 1792 h 16"/>
                <a:gd name="T8" fmla="*/ 232 w 21"/>
                <a:gd name="T9" fmla="*/ 1664 h 16"/>
                <a:gd name="T10" fmla="*/ 119 w 21"/>
                <a:gd name="T11" fmla="*/ 1536 h 16"/>
                <a:gd name="T12" fmla="*/ 119 w 21"/>
                <a:gd name="T13" fmla="*/ 1536 h 16"/>
                <a:gd name="T14" fmla="*/ 0 w 21"/>
                <a:gd name="T15" fmla="*/ 1536 h 16"/>
                <a:gd name="T16" fmla="*/ 0 w 21"/>
                <a:gd name="T17" fmla="*/ 1408 h 16"/>
                <a:gd name="T18" fmla="*/ 0 w 21"/>
                <a:gd name="T19" fmla="*/ 1408 h 16"/>
                <a:gd name="T20" fmla="*/ 0 w 21"/>
                <a:gd name="T21" fmla="*/ 1280 h 16"/>
                <a:gd name="T22" fmla="*/ 0 w 21"/>
                <a:gd name="T23" fmla="*/ 1280 h 16"/>
                <a:gd name="T24" fmla="*/ 232 w 21"/>
                <a:gd name="T25" fmla="*/ 1024 h 16"/>
                <a:gd name="T26" fmla="*/ 564 w 21"/>
                <a:gd name="T27" fmla="*/ 896 h 16"/>
                <a:gd name="T28" fmla="*/ 992 w 21"/>
                <a:gd name="T29" fmla="*/ 640 h 16"/>
                <a:gd name="T30" fmla="*/ 1281 w 21"/>
                <a:gd name="T31" fmla="*/ 384 h 16"/>
                <a:gd name="T32" fmla="*/ 1494 w 21"/>
                <a:gd name="T33" fmla="*/ 256 h 16"/>
                <a:gd name="T34" fmla="*/ 1814 w 21"/>
                <a:gd name="T35" fmla="*/ 128 h 16"/>
                <a:gd name="T36" fmla="*/ 2046 w 21"/>
                <a:gd name="T37" fmla="*/ 0 h 16"/>
                <a:gd name="T38" fmla="*/ 2150 w 21"/>
                <a:gd name="T39" fmla="*/ 128 h 16"/>
                <a:gd name="T40" fmla="*/ 2150 w 21"/>
                <a:gd name="T41" fmla="*/ 256 h 16"/>
                <a:gd name="T42" fmla="*/ 2269 w 21"/>
                <a:gd name="T43" fmla="*/ 512 h 16"/>
                <a:gd name="T44" fmla="*/ 2150 w 21"/>
                <a:gd name="T45" fmla="*/ 640 h 16"/>
                <a:gd name="T46" fmla="*/ 2046 w 21"/>
                <a:gd name="T47" fmla="*/ 768 h 16"/>
                <a:gd name="T48" fmla="*/ 1814 w 21"/>
                <a:gd name="T49" fmla="*/ 896 h 16"/>
                <a:gd name="T50" fmla="*/ 1617 w 21"/>
                <a:gd name="T51" fmla="*/ 1152 h 16"/>
                <a:gd name="T52" fmla="*/ 1392 w 21"/>
                <a:gd name="T53" fmla="*/ 1280 h 16"/>
                <a:gd name="T54" fmla="*/ 1162 w 21"/>
                <a:gd name="T55" fmla="*/ 1408 h 16"/>
                <a:gd name="T56" fmla="*/ 992 w 21"/>
                <a:gd name="T57" fmla="*/ 1664 h 16"/>
                <a:gd name="T58" fmla="*/ 884 w 21"/>
                <a:gd name="T59" fmla="*/ 1664 h 16"/>
                <a:gd name="T60" fmla="*/ 884 w 21"/>
                <a:gd name="T61" fmla="*/ 1792 h 16"/>
                <a:gd name="T62" fmla="*/ 765 w 21"/>
                <a:gd name="T63" fmla="*/ 1920 h 16"/>
                <a:gd name="T64" fmla="*/ 656 w 21"/>
                <a:gd name="T65" fmla="*/ 2048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"/>
                <a:gd name="T100" fmla="*/ 0 h 16"/>
                <a:gd name="T101" fmla="*/ 21 w 21"/>
                <a:gd name="T102" fmla="*/ 16 h 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Freeform 845">
              <a:extLst>
                <a:ext uri="{FF2B5EF4-FFF2-40B4-BE49-F238E27FC236}">
                  <a16:creationId xmlns="" xmlns:a16="http://schemas.microsoft.com/office/drawing/2014/main" id="{F9B9F023-284D-450C-83B8-850957D16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6" y="2683"/>
              <a:ext cx="14" cy="10"/>
            </a:xfrm>
            <a:custGeom>
              <a:avLst/>
              <a:gdLst>
                <a:gd name="T0" fmla="*/ 256 w 7"/>
                <a:gd name="T1" fmla="*/ 640 h 5"/>
                <a:gd name="T2" fmla="*/ 256 w 7"/>
                <a:gd name="T3" fmla="*/ 640 h 5"/>
                <a:gd name="T4" fmla="*/ 128 w 7"/>
                <a:gd name="T5" fmla="*/ 512 h 5"/>
                <a:gd name="T6" fmla="*/ 128 w 7"/>
                <a:gd name="T7" fmla="*/ 512 h 5"/>
                <a:gd name="T8" fmla="*/ 0 w 7"/>
                <a:gd name="T9" fmla="*/ 384 h 5"/>
                <a:gd name="T10" fmla="*/ 0 w 7"/>
                <a:gd name="T11" fmla="*/ 384 h 5"/>
                <a:gd name="T12" fmla="*/ 0 w 7"/>
                <a:gd name="T13" fmla="*/ 256 h 5"/>
                <a:gd name="T14" fmla="*/ 0 w 7"/>
                <a:gd name="T15" fmla="*/ 256 h 5"/>
                <a:gd name="T16" fmla="*/ 128 w 7"/>
                <a:gd name="T17" fmla="*/ 128 h 5"/>
                <a:gd name="T18" fmla="*/ 128 w 7"/>
                <a:gd name="T19" fmla="*/ 128 h 5"/>
                <a:gd name="T20" fmla="*/ 256 w 7"/>
                <a:gd name="T21" fmla="*/ 128 h 5"/>
                <a:gd name="T22" fmla="*/ 256 w 7"/>
                <a:gd name="T23" fmla="*/ 0 h 5"/>
                <a:gd name="T24" fmla="*/ 512 w 7"/>
                <a:gd name="T25" fmla="*/ 0 h 5"/>
                <a:gd name="T26" fmla="*/ 640 w 7"/>
                <a:gd name="T27" fmla="*/ 0 h 5"/>
                <a:gd name="T28" fmla="*/ 896 w 7"/>
                <a:gd name="T29" fmla="*/ 0 h 5"/>
                <a:gd name="T30" fmla="*/ 896 w 7"/>
                <a:gd name="T31" fmla="*/ 256 h 5"/>
                <a:gd name="T32" fmla="*/ 768 w 7"/>
                <a:gd name="T33" fmla="*/ 512 h 5"/>
                <a:gd name="T34" fmla="*/ 768 w 7"/>
                <a:gd name="T35" fmla="*/ 512 h 5"/>
                <a:gd name="T36" fmla="*/ 640 w 7"/>
                <a:gd name="T37" fmla="*/ 512 h 5"/>
                <a:gd name="T38" fmla="*/ 512 w 7"/>
                <a:gd name="T39" fmla="*/ 640 h 5"/>
                <a:gd name="T40" fmla="*/ 384 w 7"/>
                <a:gd name="T41" fmla="*/ 640 h 5"/>
                <a:gd name="T42" fmla="*/ 256 w 7"/>
                <a:gd name="T43" fmla="*/ 64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"/>
                <a:gd name="T67" fmla="*/ 0 h 5"/>
                <a:gd name="T68" fmla="*/ 7 w 7"/>
                <a:gd name="T69" fmla="*/ 5 h 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Freeform 846">
              <a:extLst>
                <a:ext uri="{FF2B5EF4-FFF2-40B4-BE49-F238E27FC236}">
                  <a16:creationId xmlns="" xmlns:a16="http://schemas.microsoft.com/office/drawing/2014/main" id="{65BABF08-BD26-4392-9820-C9C7A0F00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73"/>
              <a:ext cx="6" cy="6"/>
            </a:xfrm>
            <a:custGeom>
              <a:avLst/>
              <a:gdLst>
                <a:gd name="T0" fmla="*/ 128 w 3"/>
                <a:gd name="T1" fmla="*/ 384 h 3"/>
                <a:gd name="T2" fmla="*/ 128 w 3"/>
                <a:gd name="T3" fmla="*/ 384 h 3"/>
                <a:gd name="T4" fmla="*/ 128 w 3"/>
                <a:gd name="T5" fmla="*/ 384 h 3"/>
                <a:gd name="T6" fmla="*/ 0 w 3"/>
                <a:gd name="T7" fmla="*/ 384 h 3"/>
                <a:gd name="T8" fmla="*/ 0 w 3"/>
                <a:gd name="T9" fmla="*/ 384 h 3"/>
                <a:gd name="T10" fmla="*/ 0 w 3"/>
                <a:gd name="T11" fmla="*/ 384 h 3"/>
                <a:gd name="T12" fmla="*/ 0 w 3"/>
                <a:gd name="T13" fmla="*/ 256 h 3"/>
                <a:gd name="T14" fmla="*/ 0 w 3"/>
                <a:gd name="T15" fmla="*/ 256 h 3"/>
                <a:gd name="T16" fmla="*/ 0 w 3"/>
                <a:gd name="T17" fmla="*/ 128 h 3"/>
                <a:gd name="T18" fmla="*/ 128 w 3"/>
                <a:gd name="T19" fmla="*/ 128 h 3"/>
                <a:gd name="T20" fmla="*/ 128 w 3"/>
                <a:gd name="T21" fmla="*/ 0 h 3"/>
                <a:gd name="T22" fmla="*/ 256 w 3"/>
                <a:gd name="T23" fmla="*/ 0 h 3"/>
                <a:gd name="T24" fmla="*/ 256 w 3"/>
                <a:gd name="T25" fmla="*/ 0 h 3"/>
                <a:gd name="T26" fmla="*/ 384 w 3"/>
                <a:gd name="T27" fmla="*/ 0 h 3"/>
                <a:gd name="T28" fmla="*/ 384 w 3"/>
                <a:gd name="T29" fmla="*/ 128 h 3"/>
                <a:gd name="T30" fmla="*/ 256 w 3"/>
                <a:gd name="T31" fmla="*/ 384 h 3"/>
                <a:gd name="T32" fmla="*/ 128 w 3"/>
                <a:gd name="T33" fmla="*/ 384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"/>
                <a:gd name="T52" fmla="*/ 0 h 3"/>
                <a:gd name="T53" fmla="*/ 3 w 3"/>
                <a:gd name="T54" fmla="*/ 3 h 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Freeform 847">
              <a:extLst>
                <a:ext uri="{FF2B5EF4-FFF2-40B4-BE49-F238E27FC236}">
                  <a16:creationId xmlns="" xmlns:a16="http://schemas.microsoft.com/office/drawing/2014/main" id="{2DA07ADA-A9E3-4AC3-8A57-3DAEE433F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59"/>
              <a:ext cx="2" cy="4"/>
            </a:xfrm>
            <a:custGeom>
              <a:avLst/>
              <a:gdLst>
                <a:gd name="T0" fmla="*/ 128 w 1"/>
                <a:gd name="T1" fmla="*/ 256 h 2"/>
                <a:gd name="T2" fmla="*/ 128 w 1"/>
                <a:gd name="T3" fmla="*/ 128 h 2"/>
                <a:gd name="T4" fmla="*/ 0 w 1"/>
                <a:gd name="T5" fmla="*/ 0 h 2"/>
                <a:gd name="T6" fmla="*/ 128 w 1"/>
                <a:gd name="T7" fmla="*/ 0 h 2"/>
                <a:gd name="T8" fmla="*/ 128 w 1"/>
                <a:gd name="T9" fmla="*/ 128 h 2"/>
                <a:gd name="T10" fmla="*/ 128 w 1"/>
                <a:gd name="T11" fmla="*/ 256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Freeform 848">
              <a:extLst>
                <a:ext uri="{FF2B5EF4-FFF2-40B4-BE49-F238E27FC236}">
                  <a16:creationId xmlns="" xmlns:a16="http://schemas.microsoft.com/office/drawing/2014/main" id="{2807B8FB-2C6F-4BE2-BA43-43349348B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552"/>
              <a:ext cx="196" cy="121"/>
            </a:xfrm>
            <a:custGeom>
              <a:avLst/>
              <a:gdLst>
                <a:gd name="T0" fmla="*/ 7636 w 99"/>
                <a:gd name="T1" fmla="*/ 7244 h 61"/>
                <a:gd name="T2" fmla="*/ 7056 w 99"/>
                <a:gd name="T3" fmla="*/ 6625 h 61"/>
                <a:gd name="T4" fmla="*/ 5712 w 99"/>
                <a:gd name="T5" fmla="*/ 5064 h 61"/>
                <a:gd name="T6" fmla="*/ 5116 w 99"/>
                <a:gd name="T7" fmla="*/ 4580 h 61"/>
                <a:gd name="T8" fmla="*/ 4284 w 99"/>
                <a:gd name="T9" fmla="*/ 4332 h 61"/>
                <a:gd name="T10" fmla="*/ 3684 w 99"/>
                <a:gd name="T11" fmla="*/ 3965 h 61"/>
                <a:gd name="T12" fmla="*/ 3073 w 99"/>
                <a:gd name="T13" fmla="*/ 3840 h 61"/>
                <a:gd name="T14" fmla="*/ 1212 w 99"/>
                <a:gd name="T15" fmla="*/ 4213 h 61"/>
                <a:gd name="T16" fmla="*/ 372 w 99"/>
                <a:gd name="T17" fmla="*/ 4213 h 61"/>
                <a:gd name="T18" fmla="*/ 0 w 99"/>
                <a:gd name="T19" fmla="*/ 3840 h 61"/>
                <a:gd name="T20" fmla="*/ 612 w 99"/>
                <a:gd name="T21" fmla="*/ 3529 h 61"/>
                <a:gd name="T22" fmla="*/ 1093 w 99"/>
                <a:gd name="T23" fmla="*/ 3529 h 61"/>
                <a:gd name="T24" fmla="*/ 1457 w 99"/>
                <a:gd name="T25" fmla="*/ 3652 h 61"/>
                <a:gd name="T26" fmla="*/ 2164 w 99"/>
                <a:gd name="T27" fmla="*/ 3285 h 61"/>
                <a:gd name="T28" fmla="*/ 2885 w 99"/>
                <a:gd name="T29" fmla="*/ 2801 h 61"/>
                <a:gd name="T30" fmla="*/ 3684 w 99"/>
                <a:gd name="T31" fmla="*/ 2428 h 61"/>
                <a:gd name="T32" fmla="*/ 4167 w 99"/>
                <a:gd name="T33" fmla="*/ 2428 h 61"/>
                <a:gd name="T34" fmla="*/ 4409 w 99"/>
                <a:gd name="T35" fmla="*/ 2676 h 61"/>
                <a:gd name="T36" fmla="*/ 4752 w 99"/>
                <a:gd name="T37" fmla="*/ 2801 h 61"/>
                <a:gd name="T38" fmla="*/ 4625 w 99"/>
                <a:gd name="T39" fmla="*/ 2428 h 61"/>
                <a:gd name="T40" fmla="*/ 4167 w 99"/>
                <a:gd name="T41" fmla="*/ 2184 h 61"/>
                <a:gd name="T42" fmla="*/ 4167 w 99"/>
                <a:gd name="T43" fmla="*/ 1841 h 61"/>
                <a:gd name="T44" fmla="*/ 4409 w 99"/>
                <a:gd name="T45" fmla="*/ 1716 h 61"/>
                <a:gd name="T46" fmla="*/ 4500 w 99"/>
                <a:gd name="T47" fmla="*/ 1468 h 61"/>
                <a:gd name="T48" fmla="*/ 4409 w 99"/>
                <a:gd name="T49" fmla="*/ 1349 h 61"/>
                <a:gd name="T50" fmla="*/ 4167 w 99"/>
                <a:gd name="T51" fmla="*/ 1101 h 61"/>
                <a:gd name="T52" fmla="*/ 4041 w 99"/>
                <a:gd name="T53" fmla="*/ 740 h 61"/>
                <a:gd name="T54" fmla="*/ 4409 w 99"/>
                <a:gd name="T55" fmla="*/ 373 h 61"/>
                <a:gd name="T56" fmla="*/ 5116 w 99"/>
                <a:gd name="T57" fmla="*/ 125 h 61"/>
                <a:gd name="T58" fmla="*/ 5472 w 99"/>
                <a:gd name="T59" fmla="*/ 125 h 61"/>
                <a:gd name="T60" fmla="*/ 5345 w 99"/>
                <a:gd name="T61" fmla="*/ 617 h 61"/>
                <a:gd name="T62" fmla="*/ 5116 w 99"/>
                <a:gd name="T63" fmla="*/ 1224 h 61"/>
                <a:gd name="T64" fmla="*/ 5116 w 99"/>
                <a:gd name="T65" fmla="*/ 1841 h 61"/>
                <a:gd name="T66" fmla="*/ 5472 w 99"/>
                <a:gd name="T67" fmla="*/ 2184 h 61"/>
                <a:gd name="T68" fmla="*/ 5836 w 99"/>
                <a:gd name="T69" fmla="*/ 2553 h 61"/>
                <a:gd name="T70" fmla="*/ 5836 w 99"/>
                <a:gd name="T71" fmla="*/ 3037 h 61"/>
                <a:gd name="T72" fmla="*/ 5836 w 99"/>
                <a:gd name="T73" fmla="*/ 3652 h 61"/>
                <a:gd name="T74" fmla="*/ 5957 w 99"/>
                <a:gd name="T75" fmla="*/ 3965 h 61"/>
                <a:gd name="T76" fmla="*/ 6929 w 99"/>
                <a:gd name="T77" fmla="*/ 4689 h 61"/>
                <a:gd name="T78" fmla="*/ 8481 w 99"/>
                <a:gd name="T79" fmla="*/ 5901 h 61"/>
                <a:gd name="T80" fmla="*/ 8909 w 99"/>
                <a:gd name="T81" fmla="*/ 5901 h 61"/>
                <a:gd name="T82" fmla="*/ 9408 w 99"/>
                <a:gd name="T83" fmla="*/ 5649 h 61"/>
                <a:gd name="T84" fmla="*/ 10461 w 99"/>
                <a:gd name="T85" fmla="*/ 4941 h 61"/>
                <a:gd name="T86" fmla="*/ 11198 w 99"/>
                <a:gd name="T87" fmla="*/ 4457 h 61"/>
                <a:gd name="T88" fmla="*/ 11554 w 99"/>
                <a:gd name="T89" fmla="*/ 4213 h 61"/>
                <a:gd name="T90" fmla="*/ 11794 w 99"/>
                <a:gd name="T91" fmla="*/ 4941 h 61"/>
                <a:gd name="T92" fmla="*/ 11429 w 99"/>
                <a:gd name="T93" fmla="*/ 5308 h 61"/>
                <a:gd name="T94" fmla="*/ 11198 w 99"/>
                <a:gd name="T95" fmla="*/ 5776 h 61"/>
                <a:gd name="T96" fmla="*/ 11309 w 99"/>
                <a:gd name="T97" fmla="*/ 6625 h 61"/>
                <a:gd name="T98" fmla="*/ 11073 w 99"/>
                <a:gd name="T99" fmla="*/ 6752 h 61"/>
                <a:gd name="T100" fmla="*/ 10368 w 99"/>
                <a:gd name="T101" fmla="*/ 7000 h 61"/>
                <a:gd name="T102" fmla="*/ 9030 w 99"/>
                <a:gd name="T103" fmla="*/ 7244 h 61"/>
                <a:gd name="T104" fmla="*/ 8481 w 99"/>
                <a:gd name="T105" fmla="*/ 7369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"/>
                <a:gd name="T160" fmla="*/ 0 h 61"/>
                <a:gd name="T161" fmla="*/ 99 w 99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Freeform 849">
              <a:extLst>
                <a:ext uri="{FF2B5EF4-FFF2-40B4-BE49-F238E27FC236}">
                  <a16:creationId xmlns="" xmlns:a16="http://schemas.microsoft.com/office/drawing/2014/main" id="{99A31539-E78E-4A3C-BFB9-582B802B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2622"/>
              <a:ext cx="55" cy="35"/>
            </a:xfrm>
            <a:custGeom>
              <a:avLst/>
              <a:gdLst>
                <a:gd name="T0" fmla="*/ 2577 w 28"/>
                <a:gd name="T1" fmla="*/ 1890 h 18"/>
                <a:gd name="T2" fmla="*/ 2249 w 28"/>
                <a:gd name="T3" fmla="*/ 1668 h 18"/>
                <a:gd name="T4" fmla="*/ 2021 w 28"/>
                <a:gd name="T5" fmla="*/ 1558 h 18"/>
                <a:gd name="T6" fmla="*/ 1789 w 28"/>
                <a:gd name="T7" fmla="*/ 1441 h 18"/>
                <a:gd name="T8" fmla="*/ 1668 w 28"/>
                <a:gd name="T9" fmla="*/ 1441 h 18"/>
                <a:gd name="T10" fmla="*/ 1485 w 28"/>
                <a:gd name="T11" fmla="*/ 1361 h 18"/>
                <a:gd name="T12" fmla="*/ 1373 w 28"/>
                <a:gd name="T13" fmla="*/ 1361 h 18"/>
                <a:gd name="T14" fmla="*/ 1029 w 28"/>
                <a:gd name="T15" fmla="*/ 1361 h 18"/>
                <a:gd name="T16" fmla="*/ 699 w 28"/>
                <a:gd name="T17" fmla="*/ 1361 h 18"/>
                <a:gd name="T18" fmla="*/ 356 w 28"/>
                <a:gd name="T19" fmla="*/ 1361 h 18"/>
                <a:gd name="T20" fmla="*/ 120 w 28"/>
                <a:gd name="T21" fmla="*/ 1361 h 18"/>
                <a:gd name="T22" fmla="*/ 0 w 28"/>
                <a:gd name="T23" fmla="*/ 1361 h 18"/>
                <a:gd name="T24" fmla="*/ 0 w 28"/>
                <a:gd name="T25" fmla="*/ 1244 h 18"/>
                <a:gd name="T26" fmla="*/ 236 w 28"/>
                <a:gd name="T27" fmla="*/ 1244 h 18"/>
                <a:gd name="T28" fmla="*/ 356 w 28"/>
                <a:gd name="T29" fmla="*/ 1244 h 18"/>
                <a:gd name="T30" fmla="*/ 583 w 28"/>
                <a:gd name="T31" fmla="*/ 1145 h 18"/>
                <a:gd name="T32" fmla="*/ 699 w 28"/>
                <a:gd name="T33" fmla="*/ 1145 h 18"/>
                <a:gd name="T34" fmla="*/ 1029 w 28"/>
                <a:gd name="T35" fmla="*/ 972 h 18"/>
                <a:gd name="T36" fmla="*/ 1485 w 28"/>
                <a:gd name="T37" fmla="*/ 861 h 18"/>
                <a:gd name="T38" fmla="*/ 1789 w 28"/>
                <a:gd name="T39" fmla="*/ 640 h 18"/>
                <a:gd name="T40" fmla="*/ 2129 w 28"/>
                <a:gd name="T41" fmla="*/ 443 h 18"/>
                <a:gd name="T42" fmla="*/ 2453 w 28"/>
                <a:gd name="T43" fmla="*/ 333 h 18"/>
                <a:gd name="T44" fmla="*/ 2697 w 28"/>
                <a:gd name="T45" fmla="*/ 117 h 18"/>
                <a:gd name="T46" fmla="*/ 2813 w 28"/>
                <a:gd name="T47" fmla="*/ 117 h 18"/>
                <a:gd name="T48" fmla="*/ 2813 w 28"/>
                <a:gd name="T49" fmla="*/ 0 h 18"/>
                <a:gd name="T50" fmla="*/ 2813 w 28"/>
                <a:gd name="T51" fmla="*/ 0 h 18"/>
                <a:gd name="T52" fmla="*/ 2813 w 28"/>
                <a:gd name="T53" fmla="*/ 0 h 18"/>
                <a:gd name="T54" fmla="*/ 2917 w 28"/>
                <a:gd name="T55" fmla="*/ 228 h 18"/>
                <a:gd name="T56" fmla="*/ 2917 w 28"/>
                <a:gd name="T57" fmla="*/ 333 h 18"/>
                <a:gd name="T58" fmla="*/ 2917 w 28"/>
                <a:gd name="T59" fmla="*/ 529 h 18"/>
                <a:gd name="T60" fmla="*/ 2917 w 28"/>
                <a:gd name="T61" fmla="*/ 741 h 18"/>
                <a:gd name="T62" fmla="*/ 2917 w 28"/>
                <a:gd name="T63" fmla="*/ 972 h 18"/>
                <a:gd name="T64" fmla="*/ 3041 w 28"/>
                <a:gd name="T65" fmla="*/ 1145 h 18"/>
                <a:gd name="T66" fmla="*/ 3041 w 28"/>
                <a:gd name="T67" fmla="*/ 1361 h 18"/>
                <a:gd name="T68" fmla="*/ 3041 w 28"/>
                <a:gd name="T69" fmla="*/ 1558 h 18"/>
                <a:gd name="T70" fmla="*/ 3153 w 28"/>
                <a:gd name="T71" fmla="*/ 1668 h 18"/>
                <a:gd name="T72" fmla="*/ 3153 w 28"/>
                <a:gd name="T73" fmla="*/ 1668 h 18"/>
                <a:gd name="T74" fmla="*/ 3153 w 28"/>
                <a:gd name="T75" fmla="*/ 1668 h 18"/>
                <a:gd name="T76" fmla="*/ 3041 w 28"/>
                <a:gd name="T77" fmla="*/ 1773 h 18"/>
                <a:gd name="T78" fmla="*/ 3041 w 28"/>
                <a:gd name="T79" fmla="*/ 1773 h 18"/>
                <a:gd name="T80" fmla="*/ 2917 w 28"/>
                <a:gd name="T81" fmla="*/ 1773 h 18"/>
                <a:gd name="T82" fmla="*/ 2697 w 28"/>
                <a:gd name="T83" fmla="*/ 1890 h 18"/>
                <a:gd name="T84" fmla="*/ 2577 w 28"/>
                <a:gd name="T85" fmla="*/ 1890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"/>
                <a:gd name="T130" fmla="*/ 0 h 18"/>
                <a:gd name="T131" fmla="*/ 28 w 28"/>
                <a:gd name="T132" fmla="*/ 18 h 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Freeform 850">
              <a:extLst>
                <a:ext uri="{FF2B5EF4-FFF2-40B4-BE49-F238E27FC236}">
                  <a16:creationId xmlns="" xmlns:a16="http://schemas.microsoft.com/office/drawing/2014/main" id="{2F1C80C4-68CB-4F7A-9D00-DF3363C30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" y="2606"/>
              <a:ext cx="30" cy="47"/>
            </a:xfrm>
            <a:custGeom>
              <a:avLst/>
              <a:gdLst>
                <a:gd name="T0" fmla="*/ 384 w 15"/>
                <a:gd name="T1" fmla="*/ 2650 h 24"/>
                <a:gd name="T2" fmla="*/ 256 w 15"/>
                <a:gd name="T3" fmla="*/ 2305 h 24"/>
                <a:gd name="T4" fmla="*/ 256 w 15"/>
                <a:gd name="T5" fmla="*/ 2074 h 24"/>
                <a:gd name="T6" fmla="*/ 128 w 15"/>
                <a:gd name="T7" fmla="*/ 1749 h 24"/>
                <a:gd name="T8" fmla="*/ 128 w 15"/>
                <a:gd name="T9" fmla="*/ 1533 h 24"/>
                <a:gd name="T10" fmla="*/ 0 w 15"/>
                <a:gd name="T11" fmla="*/ 1240 h 24"/>
                <a:gd name="T12" fmla="*/ 0 w 15"/>
                <a:gd name="T13" fmla="*/ 691 h 24"/>
                <a:gd name="T14" fmla="*/ 0 w 15"/>
                <a:gd name="T15" fmla="*/ 353 h 24"/>
                <a:gd name="T16" fmla="*/ 128 w 15"/>
                <a:gd name="T17" fmla="*/ 353 h 24"/>
                <a:gd name="T18" fmla="*/ 256 w 15"/>
                <a:gd name="T19" fmla="*/ 233 h 24"/>
                <a:gd name="T20" fmla="*/ 512 w 15"/>
                <a:gd name="T21" fmla="*/ 119 h 24"/>
                <a:gd name="T22" fmla="*/ 640 w 15"/>
                <a:gd name="T23" fmla="*/ 0 h 24"/>
                <a:gd name="T24" fmla="*/ 768 w 15"/>
                <a:gd name="T25" fmla="*/ 0 h 24"/>
                <a:gd name="T26" fmla="*/ 768 w 15"/>
                <a:gd name="T27" fmla="*/ 233 h 24"/>
                <a:gd name="T28" fmla="*/ 640 w 15"/>
                <a:gd name="T29" fmla="*/ 353 h 24"/>
                <a:gd name="T30" fmla="*/ 640 w 15"/>
                <a:gd name="T31" fmla="*/ 456 h 24"/>
                <a:gd name="T32" fmla="*/ 768 w 15"/>
                <a:gd name="T33" fmla="*/ 572 h 24"/>
                <a:gd name="T34" fmla="*/ 768 w 15"/>
                <a:gd name="T35" fmla="*/ 691 h 24"/>
                <a:gd name="T36" fmla="*/ 768 w 15"/>
                <a:gd name="T37" fmla="*/ 783 h 24"/>
                <a:gd name="T38" fmla="*/ 768 w 15"/>
                <a:gd name="T39" fmla="*/ 893 h 24"/>
                <a:gd name="T40" fmla="*/ 768 w 15"/>
                <a:gd name="T41" fmla="*/ 893 h 24"/>
                <a:gd name="T42" fmla="*/ 896 w 15"/>
                <a:gd name="T43" fmla="*/ 1012 h 24"/>
                <a:gd name="T44" fmla="*/ 896 w 15"/>
                <a:gd name="T45" fmla="*/ 1120 h 24"/>
                <a:gd name="T46" fmla="*/ 896 w 15"/>
                <a:gd name="T47" fmla="*/ 1120 h 24"/>
                <a:gd name="T48" fmla="*/ 1024 w 15"/>
                <a:gd name="T49" fmla="*/ 1240 h 24"/>
                <a:gd name="T50" fmla="*/ 1024 w 15"/>
                <a:gd name="T51" fmla="*/ 1240 h 24"/>
                <a:gd name="T52" fmla="*/ 1152 w 15"/>
                <a:gd name="T53" fmla="*/ 1353 h 24"/>
                <a:gd name="T54" fmla="*/ 1408 w 15"/>
                <a:gd name="T55" fmla="*/ 1412 h 24"/>
                <a:gd name="T56" fmla="*/ 1536 w 15"/>
                <a:gd name="T57" fmla="*/ 1412 h 24"/>
                <a:gd name="T58" fmla="*/ 1664 w 15"/>
                <a:gd name="T59" fmla="*/ 1533 h 24"/>
                <a:gd name="T60" fmla="*/ 1792 w 15"/>
                <a:gd name="T61" fmla="*/ 1645 h 24"/>
                <a:gd name="T62" fmla="*/ 1792 w 15"/>
                <a:gd name="T63" fmla="*/ 1645 h 24"/>
                <a:gd name="T64" fmla="*/ 1792 w 15"/>
                <a:gd name="T65" fmla="*/ 1749 h 24"/>
                <a:gd name="T66" fmla="*/ 1792 w 15"/>
                <a:gd name="T67" fmla="*/ 1749 h 24"/>
                <a:gd name="T68" fmla="*/ 1920 w 15"/>
                <a:gd name="T69" fmla="*/ 1872 h 24"/>
                <a:gd name="T70" fmla="*/ 1920 w 15"/>
                <a:gd name="T71" fmla="*/ 1982 h 24"/>
                <a:gd name="T72" fmla="*/ 1920 w 15"/>
                <a:gd name="T73" fmla="*/ 2074 h 24"/>
                <a:gd name="T74" fmla="*/ 1920 w 15"/>
                <a:gd name="T75" fmla="*/ 2074 h 24"/>
                <a:gd name="T76" fmla="*/ 1920 w 15"/>
                <a:gd name="T77" fmla="*/ 2193 h 24"/>
                <a:gd name="T78" fmla="*/ 1536 w 15"/>
                <a:gd name="T79" fmla="*/ 2305 h 24"/>
                <a:gd name="T80" fmla="*/ 1152 w 15"/>
                <a:gd name="T81" fmla="*/ 2428 h 24"/>
                <a:gd name="T82" fmla="*/ 768 w 15"/>
                <a:gd name="T83" fmla="*/ 2532 h 24"/>
                <a:gd name="T84" fmla="*/ 512 w 15"/>
                <a:gd name="T85" fmla="*/ 2650 h 24"/>
                <a:gd name="T86" fmla="*/ 384 w 15"/>
                <a:gd name="T87" fmla="*/ 2650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"/>
                <a:gd name="T133" fmla="*/ 0 h 24"/>
                <a:gd name="T134" fmla="*/ 15 w 15"/>
                <a:gd name="T135" fmla="*/ 24 h 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Freeform 851">
              <a:extLst>
                <a:ext uri="{FF2B5EF4-FFF2-40B4-BE49-F238E27FC236}">
                  <a16:creationId xmlns="" xmlns:a16="http://schemas.microsoft.com/office/drawing/2014/main" id="{8C83ECE2-91BC-4AE0-A4AA-154A087F4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616"/>
              <a:ext cx="6" cy="21"/>
            </a:xfrm>
            <a:custGeom>
              <a:avLst/>
              <a:gdLst>
                <a:gd name="T0" fmla="*/ 384 w 3"/>
                <a:gd name="T1" fmla="*/ 1010 h 11"/>
                <a:gd name="T2" fmla="*/ 256 w 3"/>
                <a:gd name="T3" fmla="*/ 1010 h 11"/>
                <a:gd name="T4" fmla="*/ 256 w 3"/>
                <a:gd name="T5" fmla="*/ 918 h 11"/>
                <a:gd name="T6" fmla="*/ 256 w 3"/>
                <a:gd name="T7" fmla="*/ 918 h 11"/>
                <a:gd name="T8" fmla="*/ 128 w 3"/>
                <a:gd name="T9" fmla="*/ 806 h 11"/>
                <a:gd name="T10" fmla="*/ 128 w 3"/>
                <a:gd name="T11" fmla="*/ 729 h 11"/>
                <a:gd name="T12" fmla="*/ 128 w 3"/>
                <a:gd name="T13" fmla="*/ 641 h 11"/>
                <a:gd name="T14" fmla="*/ 0 w 3"/>
                <a:gd name="T15" fmla="*/ 529 h 11"/>
                <a:gd name="T16" fmla="*/ 0 w 3"/>
                <a:gd name="T17" fmla="*/ 382 h 11"/>
                <a:gd name="T18" fmla="*/ 0 w 3"/>
                <a:gd name="T19" fmla="*/ 200 h 11"/>
                <a:gd name="T20" fmla="*/ 0 w 3"/>
                <a:gd name="T21" fmla="*/ 200 h 11"/>
                <a:gd name="T22" fmla="*/ 0 w 3"/>
                <a:gd name="T23" fmla="*/ 0 h 11"/>
                <a:gd name="T24" fmla="*/ 0 w 3"/>
                <a:gd name="T25" fmla="*/ 0 h 11"/>
                <a:gd name="T26" fmla="*/ 128 w 3"/>
                <a:gd name="T27" fmla="*/ 200 h 11"/>
                <a:gd name="T28" fmla="*/ 128 w 3"/>
                <a:gd name="T29" fmla="*/ 382 h 11"/>
                <a:gd name="T30" fmla="*/ 128 w 3"/>
                <a:gd name="T31" fmla="*/ 481 h 11"/>
                <a:gd name="T32" fmla="*/ 256 w 3"/>
                <a:gd name="T33" fmla="*/ 529 h 11"/>
                <a:gd name="T34" fmla="*/ 256 w 3"/>
                <a:gd name="T35" fmla="*/ 729 h 11"/>
                <a:gd name="T36" fmla="*/ 384 w 3"/>
                <a:gd name="T37" fmla="*/ 806 h 11"/>
                <a:gd name="T38" fmla="*/ 384 w 3"/>
                <a:gd name="T39" fmla="*/ 101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"/>
                <a:gd name="T61" fmla="*/ 0 h 11"/>
                <a:gd name="T62" fmla="*/ 3 w 3"/>
                <a:gd name="T63" fmla="*/ 11 h 1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Freeform 852">
              <a:extLst>
                <a:ext uri="{FF2B5EF4-FFF2-40B4-BE49-F238E27FC236}">
                  <a16:creationId xmlns="" xmlns:a16="http://schemas.microsoft.com/office/drawing/2014/main" id="{D5F36181-AB6E-402A-821E-98910B247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" y="2614"/>
              <a:ext cx="51" cy="25"/>
            </a:xfrm>
            <a:custGeom>
              <a:avLst/>
              <a:gdLst>
                <a:gd name="T0" fmla="*/ 120 w 26"/>
                <a:gd name="T1" fmla="*/ 1258 h 13"/>
                <a:gd name="T2" fmla="*/ 120 w 26"/>
                <a:gd name="T3" fmla="*/ 1158 h 13"/>
                <a:gd name="T4" fmla="*/ 120 w 26"/>
                <a:gd name="T5" fmla="*/ 973 h 13"/>
                <a:gd name="T6" fmla="*/ 0 w 26"/>
                <a:gd name="T7" fmla="*/ 862 h 13"/>
                <a:gd name="T8" fmla="*/ 0 w 26"/>
                <a:gd name="T9" fmla="*/ 769 h 13"/>
                <a:gd name="T10" fmla="*/ 0 w 26"/>
                <a:gd name="T11" fmla="*/ 654 h 13"/>
                <a:gd name="T12" fmla="*/ 0 w 26"/>
                <a:gd name="T13" fmla="*/ 602 h 13"/>
                <a:gd name="T14" fmla="*/ 0 w 26"/>
                <a:gd name="T15" fmla="*/ 400 h 13"/>
                <a:gd name="T16" fmla="*/ 0 w 26"/>
                <a:gd name="T17" fmla="*/ 313 h 13"/>
                <a:gd name="T18" fmla="*/ 235 w 26"/>
                <a:gd name="T19" fmla="*/ 313 h 13"/>
                <a:gd name="T20" fmla="*/ 461 w 26"/>
                <a:gd name="T21" fmla="*/ 313 h 13"/>
                <a:gd name="T22" fmla="*/ 692 w 26"/>
                <a:gd name="T23" fmla="*/ 400 h 13"/>
                <a:gd name="T24" fmla="*/ 1020 w 26"/>
                <a:gd name="T25" fmla="*/ 400 h 13"/>
                <a:gd name="T26" fmla="*/ 1248 w 26"/>
                <a:gd name="T27" fmla="*/ 400 h 13"/>
                <a:gd name="T28" fmla="*/ 1477 w 26"/>
                <a:gd name="T29" fmla="*/ 400 h 13"/>
                <a:gd name="T30" fmla="*/ 1661 w 26"/>
                <a:gd name="T31" fmla="*/ 400 h 13"/>
                <a:gd name="T32" fmla="*/ 1773 w 26"/>
                <a:gd name="T33" fmla="*/ 400 h 13"/>
                <a:gd name="T34" fmla="*/ 1893 w 26"/>
                <a:gd name="T35" fmla="*/ 400 h 13"/>
                <a:gd name="T36" fmla="*/ 2120 w 26"/>
                <a:gd name="T37" fmla="*/ 400 h 13"/>
                <a:gd name="T38" fmla="*/ 2236 w 26"/>
                <a:gd name="T39" fmla="*/ 313 h 13"/>
                <a:gd name="T40" fmla="*/ 2324 w 26"/>
                <a:gd name="T41" fmla="*/ 313 h 13"/>
                <a:gd name="T42" fmla="*/ 2448 w 26"/>
                <a:gd name="T43" fmla="*/ 208 h 13"/>
                <a:gd name="T44" fmla="*/ 2448 w 26"/>
                <a:gd name="T45" fmla="*/ 208 h 13"/>
                <a:gd name="T46" fmla="*/ 2558 w 26"/>
                <a:gd name="T47" fmla="*/ 208 h 13"/>
                <a:gd name="T48" fmla="*/ 2662 w 26"/>
                <a:gd name="T49" fmla="*/ 108 h 13"/>
                <a:gd name="T50" fmla="*/ 2662 w 26"/>
                <a:gd name="T51" fmla="*/ 108 h 13"/>
                <a:gd name="T52" fmla="*/ 2662 w 26"/>
                <a:gd name="T53" fmla="*/ 108 h 13"/>
                <a:gd name="T54" fmla="*/ 2785 w 26"/>
                <a:gd name="T55" fmla="*/ 108 h 13"/>
                <a:gd name="T56" fmla="*/ 2785 w 26"/>
                <a:gd name="T57" fmla="*/ 108 h 13"/>
                <a:gd name="T58" fmla="*/ 2897 w 26"/>
                <a:gd name="T59" fmla="*/ 0 h 13"/>
                <a:gd name="T60" fmla="*/ 2897 w 26"/>
                <a:gd name="T61" fmla="*/ 313 h 13"/>
                <a:gd name="T62" fmla="*/ 2785 w 26"/>
                <a:gd name="T63" fmla="*/ 313 h 13"/>
                <a:gd name="T64" fmla="*/ 2662 w 26"/>
                <a:gd name="T65" fmla="*/ 400 h 13"/>
                <a:gd name="T66" fmla="*/ 2448 w 26"/>
                <a:gd name="T67" fmla="*/ 400 h 13"/>
                <a:gd name="T68" fmla="*/ 2324 w 26"/>
                <a:gd name="T69" fmla="*/ 506 h 13"/>
                <a:gd name="T70" fmla="*/ 2120 w 26"/>
                <a:gd name="T71" fmla="*/ 602 h 13"/>
                <a:gd name="T72" fmla="*/ 1893 w 26"/>
                <a:gd name="T73" fmla="*/ 654 h 13"/>
                <a:gd name="T74" fmla="*/ 1540 w 26"/>
                <a:gd name="T75" fmla="*/ 862 h 13"/>
                <a:gd name="T76" fmla="*/ 1248 w 26"/>
                <a:gd name="T77" fmla="*/ 973 h 13"/>
                <a:gd name="T78" fmla="*/ 1020 w 26"/>
                <a:gd name="T79" fmla="*/ 1054 h 13"/>
                <a:gd name="T80" fmla="*/ 785 w 26"/>
                <a:gd name="T81" fmla="*/ 1158 h 13"/>
                <a:gd name="T82" fmla="*/ 692 w 26"/>
                <a:gd name="T83" fmla="*/ 1158 h 13"/>
                <a:gd name="T84" fmla="*/ 461 w 26"/>
                <a:gd name="T85" fmla="*/ 1258 h 13"/>
                <a:gd name="T86" fmla="*/ 353 w 26"/>
                <a:gd name="T87" fmla="*/ 1258 h 13"/>
                <a:gd name="T88" fmla="*/ 120 w 26"/>
                <a:gd name="T89" fmla="*/ 125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6"/>
                <a:gd name="T136" fmla="*/ 0 h 13"/>
                <a:gd name="T137" fmla="*/ 26 w 26"/>
                <a:gd name="T138" fmla="*/ 13 h 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Freeform 853">
              <a:extLst>
                <a:ext uri="{FF2B5EF4-FFF2-40B4-BE49-F238E27FC236}">
                  <a16:creationId xmlns="" xmlns:a16="http://schemas.microsoft.com/office/drawing/2014/main" id="{E2552899-3428-421B-AE73-6AECCF469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" y="2426"/>
              <a:ext cx="219" cy="192"/>
            </a:xfrm>
            <a:custGeom>
              <a:avLst/>
              <a:gdLst>
                <a:gd name="T0" fmla="*/ 4672 w 111"/>
                <a:gd name="T1" fmla="*/ 11053 h 97"/>
                <a:gd name="T2" fmla="*/ 2121 w 111"/>
                <a:gd name="T3" fmla="*/ 9748 h 97"/>
                <a:gd name="T4" fmla="*/ 361 w 111"/>
                <a:gd name="T5" fmla="*/ 7872 h 97"/>
                <a:gd name="T6" fmla="*/ 0 w 111"/>
                <a:gd name="T7" fmla="*/ 6801 h 97"/>
                <a:gd name="T8" fmla="*/ 245 w 111"/>
                <a:gd name="T9" fmla="*/ 5465 h 97"/>
                <a:gd name="T10" fmla="*/ 1529 w 111"/>
                <a:gd name="T11" fmla="*/ 3792 h 97"/>
                <a:gd name="T12" fmla="*/ 2180 w 111"/>
                <a:gd name="T13" fmla="*/ 2272 h 97"/>
                <a:gd name="T14" fmla="*/ 2541 w 111"/>
                <a:gd name="T15" fmla="*/ 1093 h 97"/>
                <a:gd name="T16" fmla="*/ 2896 w 111"/>
                <a:gd name="T17" fmla="*/ 1552 h 97"/>
                <a:gd name="T18" fmla="*/ 3348 w 111"/>
                <a:gd name="T19" fmla="*/ 2637 h 97"/>
                <a:gd name="T20" fmla="*/ 3257 w 111"/>
                <a:gd name="T21" fmla="*/ 2945 h 97"/>
                <a:gd name="T22" fmla="*/ 2665 w 111"/>
                <a:gd name="T23" fmla="*/ 3319 h 97"/>
                <a:gd name="T24" fmla="*/ 3133 w 111"/>
                <a:gd name="T25" fmla="*/ 3319 h 97"/>
                <a:gd name="T26" fmla="*/ 3348 w 111"/>
                <a:gd name="T27" fmla="*/ 3684 h 97"/>
                <a:gd name="T28" fmla="*/ 3017 w 111"/>
                <a:gd name="T29" fmla="*/ 4861 h 97"/>
                <a:gd name="T30" fmla="*/ 2665 w 111"/>
                <a:gd name="T31" fmla="*/ 5956 h 97"/>
                <a:gd name="T32" fmla="*/ 1529 w 111"/>
                <a:gd name="T33" fmla="*/ 7049 h 97"/>
                <a:gd name="T34" fmla="*/ 1997 w 111"/>
                <a:gd name="T35" fmla="*/ 6928 h 97"/>
                <a:gd name="T36" fmla="*/ 2665 w 111"/>
                <a:gd name="T37" fmla="*/ 6676 h 97"/>
                <a:gd name="T38" fmla="*/ 3017 w 111"/>
                <a:gd name="T39" fmla="*/ 7049 h 97"/>
                <a:gd name="T40" fmla="*/ 3348 w 111"/>
                <a:gd name="T41" fmla="*/ 7292 h 97"/>
                <a:gd name="T42" fmla="*/ 4909 w 111"/>
                <a:gd name="T43" fmla="*/ 8228 h 97"/>
                <a:gd name="T44" fmla="*/ 6306 w 111"/>
                <a:gd name="T45" fmla="*/ 8474 h 97"/>
                <a:gd name="T46" fmla="*/ 8365 w 111"/>
                <a:gd name="T47" fmla="*/ 7049 h 97"/>
                <a:gd name="T48" fmla="*/ 9806 w 111"/>
                <a:gd name="T49" fmla="*/ 5220 h 97"/>
                <a:gd name="T50" fmla="*/ 9891 w 111"/>
                <a:gd name="T51" fmla="*/ 5109 h 97"/>
                <a:gd name="T52" fmla="*/ 9439 w 111"/>
                <a:gd name="T53" fmla="*/ 4281 h 97"/>
                <a:gd name="T54" fmla="*/ 9561 w 111"/>
                <a:gd name="T55" fmla="*/ 4861 h 97"/>
                <a:gd name="T56" fmla="*/ 9093 w 111"/>
                <a:gd name="T57" fmla="*/ 4040 h 97"/>
                <a:gd name="T58" fmla="*/ 8969 w 111"/>
                <a:gd name="T59" fmla="*/ 4157 h 97"/>
                <a:gd name="T60" fmla="*/ 9439 w 111"/>
                <a:gd name="T61" fmla="*/ 5109 h 97"/>
                <a:gd name="T62" fmla="*/ 8849 w 111"/>
                <a:gd name="T63" fmla="*/ 6205 h 97"/>
                <a:gd name="T64" fmla="*/ 7089 w 111"/>
                <a:gd name="T65" fmla="*/ 7753 h 97"/>
                <a:gd name="T66" fmla="*/ 5834 w 111"/>
                <a:gd name="T67" fmla="*/ 8102 h 97"/>
                <a:gd name="T68" fmla="*/ 4064 w 111"/>
                <a:gd name="T69" fmla="*/ 7506 h 97"/>
                <a:gd name="T70" fmla="*/ 3017 w 111"/>
                <a:gd name="T71" fmla="*/ 6676 h 97"/>
                <a:gd name="T72" fmla="*/ 3017 w 111"/>
                <a:gd name="T73" fmla="*/ 5956 h 97"/>
                <a:gd name="T74" fmla="*/ 3833 w 111"/>
                <a:gd name="T75" fmla="*/ 6445 h 97"/>
                <a:gd name="T76" fmla="*/ 5714 w 111"/>
                <a:gd name="T77" fmla="*/ 6801 h 97"/>
                <a:gd name="T78" fmla="*/ 7649 w 111"/>
                <a:gd name="T79" fmla="*/ 6205 h 97"/>
                <a:gd name="T80" fmla="*/ 8723 w 111"/>
                <a:gd name="T81" fmla="*/ 4745 h 97"/>
                <a:gd name="T82" fmla="*/ 8723 w 111"/>
                <a:gd name="T83" fmla="*/ 3792 h 97"/>
                <a:gd name="T84" fmla="*/ 8133 w 111"/>
                <a:gd name="T85" fmla="*/ 2945 h 97"/>
                <a:gd name="T86" fmla="*/ 7649 w 111"/>
                <a:gd name="T87" fmla="*/ 2397 h 97"/>
                <a:gd name="T88" fmla="*/ 8365 w 111"/>
                <a:gd name="T89" fmla="*/ 2163 h 97"/>
                <a:gd name="T90" fmla="*/ 7649 w 111"/>
                <a:gd name="T91" fmla="*/ 2163 h 97"/>
                <a:gd name="T92" fmla="*/ 8018 w 111"/>
                <a:gd name="T93" fmla="*/ 2163 h 97"/>
                <a:gd name="T94" fmla="*/ 8365 w 111"/>
                <a:gd name="T95" fmla="*/ 1799 h 97"/>
                <a:gd name="T96" fmla="*/ 8486 w 111"/>
                <a:gd name="T97" fmla="*/ 1332 h 97"/>
                <a:gd name="T98" fmla="*/ 8969 w 111"/>
                <a:gd name="T99" fmla="*/ 125 h 97"/>
                <a:gd name="T100" fmla="*/ 9685 w 111"/>
                <a:gd name="T101" fmla="*/ 1211 h 97"/>
                <a:gd name="T102" fmla="*/ 11398 w 111"/>
                <a:gd name="T103" fmla="*/ 2272 h 97"/>
                <a:gd name="T104" fmla="*/ 12678 w 111"/>
                <a:gd name="T105" fmla="*/ 3561 h 97"/>
                <a:gd name="T106" fmla="*/ 12911 w 111"/>
                <a:gd name="T107" fmla="*/ 4988 h 97"/>
                <a:gd name="T108" fmla="*/ 11990 w 111"/>
                <a:gd name="T109" fmla="*/ 7632 h 97"/>
                <a:gd name="T110" fmla="*/ 10015 w 111"/>
                <a:gd name="T111" fmla="*/ 9994 h 97"/>
                <a:gd name="T112" fmla="*/ 7562 w 111"/>
                <a:gd name="T113" fmla="*/ 11425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1"/>
                <a:gd name="T172" fmla="*/ 0 h 97"/>
                <a:gd name="T173" fmla="*/ 111 w 111"/>
                <a:gd name="T174" fmla="*/ 97 h 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Freeform 854">
              <a:extLst>
                <a:ext uri="{FF2B5EF4-FFF2-40B4-BE49-F238E27FC236}">
                  <a16:creationId xmlns="" xmlns:a16="http://schemas.microsoft.com/office/drawing/2014/main" id="{D9BB8FC4-92FE-456A-891C-8E7F35EB6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" y="2596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128 w 2"/>
                <a:gd name="T9" fmla="*/ 0 h 1"/>
                <a:gd name="T10" fmla="*/ 128 w 2"/>
                <a:gd name="T11" fmla="*/ 0 h 1"/>
                <a:gd name="T12" fmla="*/ 256 w 2"/>
                <a:gd name="T13" fmla="*/ 0 h 1"/>
                <a:gd name="T14" fmla="*/ 256 w 2"/>
                <a:gd name="T15" fmla="*/ 0 h 1"/>
                <a:gd name="T16" fmla="*/ 256 w 2"/>
                <a:gd name="T17" fmla="*/ 0 h 1"/>
                <a:gd name="T18" fmla="*/ 256 w 2"/>
                <a:gd name="T19" fmla="*/ 128 h 1"/>
                <a:gd name="T20" fmla="*/ 128 w 2"/>
                <a:gd name="T21" fmla="*/ 128 h 1"/>
                <a:gd name="T22" fmla="*/ 0 w 2"/>
                <a:gd name="T23" fmla="*/ 128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"/>
                <a:gd name="T37" fmla="*/ 0 h 1"/>
                <a:gd name="T38" fmla="*/ 2 w 2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Freeform 855">
              <a:extLst>
                <a:ext uri="{FF2B5EF4-FFF2-40B4-BE49-F238E27FC236}">
                  <a16:creationId xmlns="" xmlns:a16="http://schemas.microsoft.com/office/drawing/2014/main" id="{3DC91B01-CD7D-4AD1-87B1-FFA50F832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" y="2578"/>
              <a:ext cx="22" cy="18"/>
            </a:xfrm>
            <a:custGeom>
              <a:avLst/>
              <a:gdLst>
                <a:gd name="T0" fmla="*/ 0 w 11"/>
                <a:gd name="T1" fmla="*/ 1152 h 9"/>
                <a:gd name="T2" fmla="*/ 0 w 11"/>
                <a:gd name="T3" fmla="*/ 1152 h 9"/>
                <a:gd name="T4" fmla="*/ 0 w 11"/>
                <a:gd name="T5" fmla="*/ 1024 h 9"/>
                <a:gd name="T6" fmla="*/ 128 w 11"/>
                <a:gd name="T7" fmla="*/ 896 h 9"/>
                <a:gd name="T8" fmla="*/ 128 w 11"/>
                <a:gd name="T9" fmla="*/ 768 h 9"/>
                <a:gd name="T10" fmla="*/ 256 w 11"/>
                <a:gd name="T11" fmla="*/ 640 h 9"/>
                <a:gd name="T12" fmla="*/ 384 w 11"/>
                <a:gd name="T13" fmla="*/ 640 h 9"/>
                <a:gd name="T14" fmla="*/ 384 w 11"/>
                <a:gd name="T15" fmla="*/ 512 h 9"/>
                <a:gd name="T16" fmla="*/ 512 w 11"/>
                <a:gd name="T17" fmla="*/ 384 h 9"/>
                <a:gd name="T18" fmla="*/ 768 w 11"/>
                <a:gd name="T19" fmla="*/ 256 h 9"/>
                <a:gd name="T20" fmla="*/ 1024 w 11"/>
                <a:gd name="T21" fmla="*/ 128 h 9"/>
                <a:gd name="T22" fmla="*/ 1152 w 11"/>
                <a:gd name="T23" fmla="*/ 128 h 9"/>
                <a:gd name="T24" fmla="*/ 1280 w 11"/>
                <a:gd name="T25" fmla="*/ 128 h 9"/>
                <a:gd name="T26" fmla="*/ 1280 w 11"/>
                <a:gd name="T27" fmla="*/ 0 h 9"/>
                <a:gd name="T28" fmla="*/ 1408 w 11"/>
                <a:gd name="T29" fmla="*/ 0 h 9"/>
                <a:gd name="T30" fmla="*/ 1408 w 11"/>
                <a:gd name="T31" fmla="*/ 128 h 9"/>
                <a:gd name="T32" fmla="*/ 1408 w 11"/>
                <a:gd name="T33" fmla="*/ 256 h 9"/>
                <a:gd name="T34" fmla="*/ 1408 w 11"/>
                <a:gd name="T35" fmla="*/ 256 h 9"/>
                <a:gd name="T36" fmla="*/ 1408 w 11"/>
                <a:gd name="T37" fmla="*/ 384 h 9"/>
                <a:gd name="T38" fmla="*/ 1280 w 11"/>
                <a:gd name="T39" fmla="*/ 384 h 9"/>
                <a:gd name="T40" fmla="*/ 1280 w 11"/>
                <a:gd name="T41" fmla="*/ 512 h 9"/>
                <a:gd name="T42" fmla="*/ 1280 w 11"/>
                <a:gd name="T43" fmla="*/ 512 h 9"/>
                <a:gd name="T44" fmla="*/ 1152 w 11"/>
                <a:gd name="T45" fmla="*/ 640 h 9"/>
                <a:gd name="T46" fmla="*/ 896 w 11"/>
                <a:gd name="T47" fmla="*/ 640 h 9"/>
                <a:gd name="T48" fmla="*/ 512 w 11"/>
                <a:gd name="T49" fmla="*/ 896 h 9"/>
                <a:gd name="T50" fmla="*/ 384 w 11"/>
                <a:gd name="T51" fmla="*/ 1024 h 9"/>
                <a:gd name="T52" fmla="*/ 256 w 11"/>
                <a:gd name="T53" fmla="*/ 1024 h 9"/>
                <a:gd name="T54" fmla="*/ 256 w 11"/>
                <a:gd name="T55" fmla="*/ 1152 h 9"/>
                <a:gd name="T56" fmla="*/ 128 w 11"/>
                <a:gd name="T57" fmla="*/ 1152 h 9"/>
                <a:gd name="T58" fmla="*/ 128 w 11"/>
                <a:gd name="T59" fmla="*/ 1152 h 9"/>
                <a:gd name="T60" fmla="*/ 0 w 11"/>
                <a:gd name="T61" fmla="*/ 1152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"/>
                <a:gd name="T94" fmla="*/ 0 h 9"/>
                <a:gd name="T95" fmla="*/ 11 w 11"/>
                <a:gd name="T96" fmla="*/ 9 h 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Freeform 856">
              <a:extLst>
                <a:ext uri="{FF2B5EF4-FFF2-40B4-BE49-F238E27FC236}">
                  <a16:creationId xmlns="" xmlns:a16="http://schemas.microsoft.com/office/drawing/2014/main" id="{CACCA66F-A118-438F-A5D7-9BA882354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" y="2501"/>
              <a:ext cx="33" cy="61"/>
            </a:xfrm>
            <a:custGeom>
              <a:avLst/>
              <a:gdLst>
                <a:gd name="T0" fmla="*/ 116 w 17"/>
                <a:gd name="T1" fmla="*/ 3422 h 31"/>
                <a:gd name="T2" fmla="*/ 0 w 17"/>
                <a:gd name="T3" fmla="*/ 3300 h 31"/>
                <a:gd name="T4" fmla="*/ 116 w 17"/>
                <a:gd name="T5" fmla="*/ 3190 h 31"/>
                <a:gd name="T6" fmla="*/ 225 w 17"/>
                <a:gd name="T7" fmla="*/ 3070 h 31"/>
                <a:gd name="T8" fmla="*/ 328 w 17"/>
                <a:gd name="T9" fmla="*/ 2954 h 31"/>
                <a:gd name="T10" fmla="*/ 328 w 17"/>
                <a:gd name="T11" fmla="*/ 2834 h 31"/>
                <a:gd name="T12" fmla="*/ 528 w 17"/>
                <a:gd name="T13" fmla="*/ 2385 h 31"/>
                <a:gd name="T14" fmla="*/ 637 w 17"/>
                <a:gd name="T15" fmla="*/ 2157 h 31"/>
                <a:gd name="T16" fmla="*/ 738 w 17"/>
                <a:gd name="T17" fmla="*/ 2041 h 31"/>
                <a:gd name="T18" fmla="*/ 738 w 17"/>
                <a:gd name="T19" fmla="*/ 2041 h 31"/>
                <a:gd name="T20" fmla="*/ 528 w 17"/>
                <a:gd name="T21" fmla="*/ 2385 h 31"/>
                <a:gd name="T22" fmla="*/ 528 w 17"/>
                <a:gd name="T23" fmla="*/ 2385 h 31"/>
                <a:gd name="T24" fmla="*/ 528 w 17"/>
                <a:gd name="T25" fmla="*/ 2277 h 31"/>
                <a:gd name="T26" fmla="*/ 528 w 17"/>
                <a:gd name="T27" fmla="*/ 2157 h 31"/>
                <a:gd name="T28" fmla="*/ 528 w 17"/>
                <a:gd name="T29" fmla="*/ 2041 h 31"/>
                <a:gd name="T30" fmla="*/ 637 w 17"/>
                <a:gd name="T31" fmla="*/ 1739 h 31"/>
                <a:gd name="T32" fmla="*/ 738 w 17"/>
                <a:gd name="T33" fmla="*/ 1273 h 31"/>
                <a:gd name="T34" fmla="*/ 848 w 17"/>
                <a:gd name="T35" fmla="*/ 701 h 31"/>
                <a:gd name="T36" fmla="*/ 908 w 17"/>
                <a:gd name="T37" fmla="*/ 464 h 31"/>
                <a:gd name="T38" fmla="*/ 908 w 17"/>
                <a:gd name="T39" fmla="*/ 356 h 31"/>
                <a:gd name="T40" fmla="*/ 1025 w 17"/>
                <a:gd name="T41" fmla="*/ 236 h 31"/>
                <a:gd name="T42" fmla="*/ 1025 w 17"/>
                <a:gd name="T43" fmla="*/ 236 h 31"/>
                <a:gd name="T44" fmla="*/ 1134 w 17"/>
                <a:gd name="T45" fmla="*/ 120 h 31"/>
                <a:gd name="T46" fmla="*/ 1237 w 17"/>
                <a:gd name="T47" fmla="*/ 120 h 31"/>
                <a:gd name="T48" fmla="*/ 1345 w 17"/>
                <a:gd name="T49" fmla="*/ 0 h 31"/>
                <a:gd name="T50" fmla="*/ 1553 w 17"/>
                <a:gd name="T51" fmla="*/ 120 h 31"/>
                <a:gd name="T52" fmla="*/ 1646 w 17"/>
                <a:gd name="T53" fmla="*/ 120 h 31"/>
                <a:gd name="T54" fmla="*/ 1763 w 17"/>
                <a:gd name="T55" fmla="*/ 356 h 31"/>
                <a:gd name="T56" fmla="*/ 1763 w 17"/>
                <a:gd name="T57" fmla="*/ 464 h 31"/>
                <a:gd name="T58" fmla="*/ 1763 w 17"/>
                <a:gd name="T59" fmla="*/ 824 h 31"/>
                <a:gd name="T60" fmla="*/ 1646 w 17"/>
                <a:gd name="T61" fmla="*/ 1037 h 31"/>
                <a:gd name="T62" fmla="*/ 1553 w 17"/>
                <a:gd name="T63" fmla="*/ 1379 h 31"/>
                <a:gd name="T64" fmla="*/ 1433 w 17"/>
                <a:gd name="T65" fmla="*/ 1797 h 31"/>
                <a:gd name="T66" fmla="*/ 1237 w 17"/>
                <a:gd name="T67" fmla="*/ 2385 h 31"/>
                <a:gd name="T68" fmla="*/ 1025 w 17"/>
                <a:gd name="T69" fmla="*/ 2621 h 31"/>
                <a:gd name="T70" fmla="*/ 908 w 17"/>
                <a:gd name="T71" fmla="*/ 2834 h 31"/>
                <a:gd name="T72" fmla="*/ 848 w 17"/>
                <a:gd name="T73" fmla="*/ 3070 h 31"/>
                <a:gd name="T74" fmla="*/ 637 w 17"/>
                <a:gd name="T75" fmla="*/ 3190 h 31"/>
                <a:gd name="T76" fmla="*/ 738 w 17"/>
                <a:gd name="T77" fmla="*/ 3070 h 31"/>
                <a:gd name="T78" fmla="*/ 738 w 17"/>
                <a:gd name="T79" fmla="*/ 2954 h 31"/>
                <a:gd name="T80" fmla="*/ 908 w 17"/>
                <a:gd name="T81" fmla="*/ 2621 h 31"/>
                <a:gd name="T82" fmla="*/ 1025 w 17"/>
                <a:gd name="T83" fmla="*/ 2385 h 31"/>
                <a:gd name="T84" fmla="*/ 1134 w 17"/>
                <a:gd name="T85" fmla="*/ 2277 h 31"/>
                <a:gd name="T86" fmla="*/ 1134 w 17"/>
                <a:gd name="T87" fmla="*/ 2041 h 31"/>
                <a:gd name="T88" fmla="*/ 1134 w 17"/>
                <a:gd name="T89" fmla="*/ 2157 h 31"/>
                <a:gd name="T90" fmla="*/ 1025 w 17"/>
                <a:gd name="T91" fmla="*/ 2157 h 31"/>
                <a:gd name="T92" fmla="*/ 1025 w 17"/>
                <a:gd name="T93" fmla="*/ 2385 h 31"/>
                <a:gd name="T94" fmla="*/ 848 w 17"/>
                <a:gd name="T95" fmla="*/ 2621 h 31"/>
                <a:gd name="T96" fmla="*/ 528 w 17"/>
                <a:gd name="T97" fmla="*/ 3070 h 31"/>
                <a:gd name="T98" fmla="*/ 437 w 17"/>
                <a:gd name="T99" fmla="*/ 3300 h 31"/>
                <a:gd name="T100" fmla="*/ 328 w 17"/>
                <a:gd name="T101" fmla="*/ 3422 h 31"/>
                <a:gd name="T102" fmla="*/ 328 w 17"/>
                <a:gd name="T103" fmla="*/ 3536 h 31"/>
                <a:gd name="T104" fmla="*/ 225 w 17"/>
                <a:gd name="T105" fmla="*/ 3536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"/>
                <a:gd name="T160" fmla="*/ 0 h 31"/>
                <a:gd name="T161" fmla="*/ 17 w 17"/>
                <a:gd name="T162" fmla="*/ 31 h 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Freeform 857">
              <a:extLst>
                <a:ext uri="{FF2B5EF4-FFF2-40B4-BE49-F238E27FC236}">
                  <a16:creationId xmlns="" xmlns:a16="http://schemas.microsoft.com/office/drawing/2014/main" id="{0A0FE40B-A091-472E-AC0C-B1E761F3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" y="2262"/>
              <a:ext cx="210" cy="298"/>
            </a:xfrm>
            <a:custGeom>
              <a:avLst/>
              <a:gdLst>
                <a:gd name="T0" fmla="*/ 248 w 106"/>
                <a:gd name="T1" fmla="*/ 17250 h 151"/>
                <a:gd name="T2" fmla="*/ 848 w 106"/>
                <a:gd name="T3" fmla="*/ 16203 h 151"/>
                <a:gd name="T4" fmla="*/ 1460 w 106"/>
                <a:gd name="T5" fmla="*/ 14022 h 151"/>
                <a:gd name="T6" fmla="*/ 2417 w 106"/>
                <a:gd name="T7" fmla="*/ 7902 h 151"/>
                <a:gd name="T8" fmla="*/ 3328 w 106"/>
                <a:gd name="T9" fmla="*/ 4065 h 151"/>
                <a:gd name="T10" fmla="*/ 4541 w 106"/>
                <a:gd name="T11" fmla="*/ 2005 h 151"/>
                <a:gd name="T12" fmla="*/ 6346 w 106"/>
                <a:gd name="T13" fmla="*/ 592 h 151"/>
                <a:gd name="T14" fmla="*/ 8996 w 106"/>
                <a:gd name="T15" fmla="*/ 0 h 151"/>
                <a:gd name="T16" fmla="*/ 10896 w 106"/>
                <a:gd name="T17" fmla="*/ 716 h 151"/>
                <a:gd name="T18" fmla="*/ 11966 w 106"/>
                <a:gd name="T19" fmla="*/ 1885 h 151"/>
                <a:gd name="T20" fmla="*/ 12572 w 106"/>
                <a:gd name="T21" fmla="*/ 3600 h 151"/>
                <a:gd name="T22" fmla="*/ 12449 w 106"/>
                <a:gd name="T23" fmla="*/ 6609 h 151"/>
                <a:gd name="T24" fmla="*/ 11350 w 106"/>
                <a:gd name="T25" fmla="*/ 9102 h 151"/>
                <a:gd name="T26" fmla="*/ 8885 w 106"/>
                <a:gd name="T27" fmla="*/ 11875 h 151"/>
                <a:gd name="T28" fmla="*/ 5256 w 106"/>
                <a:gd name="T29" fmla="*/ 14118 h 151"/>
                <a:gd name="T30" fmla="*/ 4424 w 106"/>
                <a:gd name="T31" fmla="*/ 14943 h 151"/>
                <a:gd name="T32" fmla="*/ 4541 w 106"/>
                <a:gd name="T33" fmla="*/ 15182 h 151"/>
                <a:gd name="T34" fmla="*/ 5133 w 106"/>
                <a:gd name="T35" fmla="*/ 14695 h 151"/>
                <a:gd name="T36" fmla="*/ 6960 w 106"/>
                <a:gd name="T37" fmla="*/ 14022 h 151"/>
                <a:gd name="T38" fmla="*/ 8148 w 106"/>
                <a:gd name="T39" fmla="*/ 14243 h 151"/>
                <a:gd name="T40" fmla="*/ 8765 w 106"/>
                <a:gd name="T41" fmla="*/ 15182 h 151"/>
                <a:gd name="T42" fmla="*/ 8026 w 106"/>
                <a:gd name="T43" fmla="*/ 16203 h 151"/>
                <a:gd name="T44" fmla="*/ 6346 w 106"/>
                <a:gd name="T45" fmla="*/ 16424 h 151"/>
                <a:gd name="T46" fmla="*/ 5133 w 106"/>
                <a:gd name="T47" fmla="*/ 16763 h 151"/>
                <a:gd name="T48" fmla="*/ 4668 w 106"/>
                <a:gd name="T49" fmla="*/ 16887 h 151"/>
                <a:gd name="T50" fmla="*/ 4301 w 106"/>
                <a:gd name="T51" fmla="*/ 16763 h 151"/>
                <a:gd name="T52" fmla="*/ 5373 w 106"/>
                <a:gd name="T53" fmla="*/ 16203 h 151"/>
                <a:gd name="T54" fmla="*/ 5500 w 106"/>
                <a:gd name="T55" fmla="*/ 15831 h 151"/>
                <a:gd name="T56" fmla="*/ 4176 w 106"/>
                <a:gd name="T57" fmla="*/ 16763 h 151"/>
                <a:gd name="T58" fmla="*/ 4301 w 106"/>
                <a:gd name="T59" fmla="*/ 16548 h 151"/>
                <a:gd name="T60" fmla="*/ 4883 w 106"/>
                <a:gd name="T61" fmla="*/ 15956 h 151"/>
                <a:gd name="T62" fmla="*/ 3820 w 106"/>
                <a:gd name="T63" fmla="*/ 16674 h 151"/>
                <a:gd name="T64" fmla="*/ 4301 w 106"/>
                <a:gd name="T65" fmla="*/ 16203 h 151"/>
                <a:gd name="T66" fmla="*/ 3576 w 106"/>
                <a:gd name="T67" fmla="*/ 16548 h 151"/>
                <a:gd name="T68" fmla="*/ 3820 w 106"/>
                <a:gd name="T69" fmla="*/ 16319 h 151"/>
                <a:gd name="T70" fmla="*/ 3940 w 106"/>
                <a:gd name="T71" fmla="*/ 16082 h 151"/>
                <a:gd name="T72" fmla="*/ 3140 w 106"/>
                <a:gd name="T73" fmla="*/ 16674 h 151"/>
                <a:gd name="T74" fmla="*/ 3576 w 106"/>
                <a:gd name="T75" fmla="*/ 15956 h 151"/>
                <a:gd name="T76" fmla="*/ 3017 w 106"/>
                <a:gd name="T77" fmla="*/ 16548 h 151"/>
                <a:gd name="T78" fmla="*/ 2776 w 106"/>
                <a:gd name="T79" fmla="*/ 16548 h 151"/>
                <a:gd name="T80" fmla="*/ 3140 w 106"/>
                <a:gd name="T81" fmla="*/ 15956 h 151"/>
                <a:gd name="T82" fmla="*/ 2528 w 106"/>
                <a:gd name="T83" fmla="*/ 16674 h 151"/>
                <a:gd name="T84" fmla="*/ 2528 w 106"/>
                <a:gd name="T85" fmla="*/ 16424 h 151"/>
                <a:gd name="T86" fmla="*/ 2892 w 106"/>
                <a:gd name="T87" fmla="*/ 15831 h 151"/>
                <a:gd name="T88" fmla="*/ 2171 w 106"/>
                <a:gd name="T89" fmla="*/ 16674 h 151"/>
                <a:gd name="T90" fmla="*/ 1339 w 106"/>
                <a:gd name="T91" fmla="*/ 17126 h 151"/>
                <a:gd name="T92" fmla="*/ 1585 w 106"/>
                <a:gd name="T93" fmla="*/ 17000 h 151"/>
                <a:gd name="T94" fmla="*/ 2417 w 106"/>
                <a:gd name="T95" fmla="*/ 15956 h 151"/>
                <a:gd name="T96" fmla="*/ 1805 w 106"/>
                <a:gd name="T97" fmla="*/ 16674 h 151"/>
                <a:gd name="T98" fmla="*/ 2171 w 106"/>
                <a:gd name="T99" fmla="*/ 15595 h 151"/>
                <a:gd name="T100" fmla="*/ 1460 w 106"/>
                <a:gd name="T101" fmla="*/ 17000 h 151"/>
                <a:gd name="T102" fmla="*/ 1096 w 106"/>
                <a:gd name="T103" fmla="*/ 17000 h 151"/>
                <a:gd name="T104" fmla="*/ 1680 w 106"/>
                <a:gd name="T105" fmla="*/ 15719 h 151"/>
                <a:gd name="T106" fmla="*/ 1460 w 106"/>
                <a:gd name="T107" fmla="*/ 16319 h 151"/>
                <a:gd name="T108" fmla="*/ 737 w 106"/>
                <a:gd name="T109" fmla="*/ 17487 h 151"/>
                <a:gd name="T110" fmla="*/ 848 w 106"/>
                <a:gd name="T111" fmla="*/ 16887 h 151"/>
                <a:gd name="T112" fmla="*/ 1585 w 106"/>
                <a:gd name="T113" fmla="*/ 15595 h 151"/>
                <a:gd name="T114" fmla="*/ 1460 w 106"/>
                <a:gd name="T115" fmla="*/ 15474 h 151"/>
                <a:gd name="T116" fmla="*/ 848 w 106"/>
                <a:gd name="T117" fmla="*/ 17000 h 151"/>
                <a:gd name="T118" fmla="*/ 372 w 106"/>
                <a:gd name="T119" fmla="*/ 17592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6"/>
                <a:gd name="T181" fmla="*/ 0 h 151"/>
                <a:gd name="T182" fmla="*/ 106 w 106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Freeform 858">
              <a:extLst>
                <a:ext uri="{FF2B5EF4-FFF2-40B4-BE49-F238E27FC236}">
                  <a16:creationId xmlns="" xmlns:a16="http://schemas.microsoft.com/office/drawing/2014/main" id="{F8FC4D7F-6095-4540-8203-185BE21F9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535"/>
              <a:ext cx="13" cy="21"/>
            </a:xfrm>
            <a:custGeom>
              <a:avLst/>
              <a:gdLst>
                <a:gd name="T0" fmla="*/ 0 w 7"/>
                <a:gd name="T1" fmla="*/ 1010 h 11"/>
                <a:gd name="T2" fmla="*/ 84 w 7"/>
                <a:gd name="T3" fmla="*/ 918 h 11"/>
                <a:gd name="T4" fmla="*/ 156 w 7"/>
                <a:gd name="T5" fmla="*/ 806 h 11"/>
                <a:gd name="T6" fmla="*/ 156 w 7"/>
                <a:gd name="T7" fmla="*/ 641 h 11"/>
                <a:gd name="T8" fmla="*/ 238 w 7"/>
                <a:gd name="T9" fmla="*/ 529 h 11"/>
                <a:gd name="T10" fmla="*/ 379 w 7"/>
                <a:gd name="T11" fmla="*/ 277 h 11"/>
                <a:gd name="T12" fmla="*/ 442 w 7"/>
                <a:gd name="T13" fmla="*/ 105 h 11"/>
                <a:gd name="T14" fmla="*/ 539 w 7"/>
                <a:gd name="T15" fmla="*/ 0 h 11"/>
                <a:gd name="T16" fmla="*/ 539 w 7"/>
                <a:gd name="T17" fmla="*/ 105 h 11"/>
                <a:gd name="T18" fmla="*/ 539 w 7"/>
                <a:gd name="T19" fmla="*/ 105 h 11"/>
                <a:gd name="T20" fmla="*/ 442 w 7"/>
                <a:gd name="T21" fmla="*/ 200 h 11"/>
                <a:gd name="T22" fmla="*/ 442 w 7"/>
                <a:gd name="T23" fmla="*/ 277 h 11"/>
                <a:gd name="T24" fmla="*/ 442 w 7"/>
                <a:gd name="T25" fmla="*/ 382 h 11"/>
                <a:gd name="T26" fmla="*/ 379 w 7"/>
                <a:gd name="T27" fmla="*/ 382 h 11"/>
                <a:gd name="T28" fmla="*/ 290 w 7"/>
                <a:gd name="T29" fmla="*/ 529 h 11"/>
                <a:gd name="T30" fmla="*/ 238 w 7"/>
                <a:gd name="T31" fmla="*/ 729 h 11"/>
                <a:gd name="T32" fmla="*/ 238 w 7"/>
                <a:gd name="T33" fmla="*/ 806 h 11"/>
                <a:gd name="T34" fmla="*/ 156 w 7"/>
                <a:gd name="T35" fmla="*/ 806 h 11"/>
                <a:gd name="T36" fmla="*/ 156 w 7"/>
                <a:gd name="T37" fmla="*/ 918 h 11"/>
                <a:gd name="T38" fmla="*/ 84 w 7"/>
                <a:gd name="T39" fmla="*/ 918 h 11"/>
                <a:gd name="T40" fmla="*/ 84 w 7"/>
                <a:gd name="T41" fmla="*/ 1010 h 11"/>
                <a:gd name="T42" fmla="*/ 0 w 7"/>
                <a:gd name="T43" fmla="*/ 1010 h 11"/>
                <a:gd name="T44" fmla="*/ 0 w 7"/>
                <a:gd name="T45" fmla="*/ 101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"/>
                <a:gd name="T70" fmla="*/ 0 h 11"/>
                <a:gd name="T71" fmla="*/ 7 w 7"/>
                <a:gd name="T72" fmla="*/ 11 h 1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Freeform 859">
              <a:extLst>
                <a:ext uri="{FF2B5EF4-FFF2-40B4-BE49-F238E27FC236}">
                  <a16:creationId xmlns="" xmlns:a16="http://schemas.microsoft.com/office/drawing/2014/main" id="{9426448E-E71B-4A98-8659-9C70922E2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" y="2545"/>
              <a:ext cx="26" cy="5"/>
            </a:xfrm>
            <a:custGeom>
              <a:avLst/>
              <a:gdLst>
                <a:gd name="T0" fmla="*/ 0 w 13"/>
                <a:gd name="T1" fmla="*/ 103 h 3"/>
                <a:gd name="T2" fmla="*/ 0 w 13"/>
                <a:gd name="T3" fmla="*/ 103 h 3"/>
                <a:gd name="T4" fmla="*/ 0 w 13"/>
                <a:gd name="T5" fmla="*/ 62 h 3"/>
                <a:gd name="T6" fmla="*/ 128 w 13"/>
                <a:gd name="T7" fmla="*/ 62 h 3"/>
                <a:gd name="T8" fmla="*/ 128 w 13"/>
                <a:gd name="T9" fmla="*/ 62 h 3"/>
                <a:gd name="T10" fmla="*/ 128 w 13"/>
                <a:gd name="T11" fmla="*/ 62 h 3"/>
                <a:gd name="T12" fmla="*/ 256 w 13"/>
                <a:gd name="T13" fmla="*/ 62 h 3"/>
                <a:gd name="T14" fmla="*/ 384 w 13"/>
                <a:gd name="T15" fmla="*/ 37 h 3"/>
                <a:gd name="T16" fmla="*/ 512 w 13"/>
                <a:gd name="T17" fmla="*/ 37 h 3"/>
                <a:gd name="T18" fmla="*/ 768 w 13"/>
                <a:gd name="T19" fmla="*/ 37 h 3"/>
                <a:gd name="T20" fmla="*/ 768 w 13"/>
                <a:gd name="T21" fmla="*/ 37 h 3"/>
                <a:gd name="T22" fmla="*/ 896 w 13"/>
                <a:gd name="T23" fmla="*/ 37 h 3"/>
                <a:gd name="T24" fmla="*/ 896 w 13"/>
                <a:gd name="T25" fmla="*/ 0 h 3"/>
                <a:gd name="T26" fmla="*/ 1024 w 13"/>
                <a:gd name="T27" fmla="*/ 0 h 3"/>
                <a:gd name="T28" fmla="*/ 1024 w 13"/>
                <a:gd name="T29" fmla="*/ 37 h 3"/>
                <a:gd name="T30" fmla="*/ 1024 w 13"/>
                <a:gd name="T31" fmla="*/ 37 h 3"/>
                <a:gd name="T32" fmla="*/ 1152 w 13"/>
                <a:gd name="T33" fmla="*/ 37 h 3"/>
                <a:gd name="T34" fmla="*/ 1152 w 13"/>
                <a:gd name="T35" fmla="*/ 37 h 3"/>
                <a:gd name="T36" fmla="*/ 1280 w 13"/>
                <a:gd name="T37" fmla="*/ 0 h 3"/>
                <a:gd name="T38" fmla="*/ 1408 w 13"/>
                <a:gd name="T39" fmla="*/ 0 h 3"/>
                <a:gd name="T40" fmla="*/ 1408 w 13"/>
                <a:gd name="T41" fmla="*/ 0 h 3"/>
                <a:gd name="T42" fmla="*/ 1536 w 13"/>
                <a:gd name="T43" fmla="*/ 37 h 3"/>
                <a:gd name="T44" fmla="*/ 1664 w 13"/>
                <a:gd name="T45" fmla="*/ 37 h 3"/>
                <a:gd name="T46" fmla="*/ 1664 w 13"/>
                <a:gd name="T47" fmla="*/ 37 h 3"/>
                <a:gd name="T48" fmla="*/ 1664 w 13"/>
                <a:gd name="T49" fmla="*/ 62 h 3"/>
                <a:gd name="T50" fmla="*/ 1408 w 13"/>
                <a:gd name="T51" fmla="*/ 62 h 3"/>
                <a:gd name="T52" fmla="*/ 1152 w 13"/>
                <a:gd name="T53" fmla="*/ 62 h 3"/>
                <a:gd name="T54" fmla="*/ 768 w 13"/>
                <a:gd name="T55" fmla="*/ 62 h 3"/>
                <a:gd name="T56" fmla="*/ 384 w 13"/>
                <a:gd name="T57" fmla="*/ 62 h 3"/>
                <a:gd name="T58" fmla="*/ 256 w 13"/>
                <a:gd name="T59" fmla="*/ 103 h 3"/>
                <a:gd name="T60" fmla="*/ 0 w 13"/>
                <a:gd name="T61" fmla="*/ 103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"/>
                <a:gd name="T94" fmla="*/ 0 h 3"/>
                <a:gd name="T95" fmla="*/ 13 w 13"/>
                <a:gd name="T96" fmla="*/ 3 h 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9" name="Freeform 860">
              <a:extLst>
                <a:ext uri="{FF2B5EF4-FFF2-40B4-BE49-F238E27FC236}">
                  <a16:creationId xmlns="" xmlns:a16="http://schemas.microsoft.com/office/drawing/2014/main" id="{8A9B0BB5-94D9-415F-988F-24B99DC64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" y="2527"/>
              <a:ext cx="20" cy="14"/>
            </a:xfrm>
            <a:custGeom>
              <a:avLst/>
              <a:gdLst>
                <a:gd name="T0" fmla="*/ 0 w 10"/>
                <a:gd name="T1" fmla="*/ 896 h 7"/>
                <a:gd name="T2" fmla="*/ 0 w 10"/>
                <a:gd name="T3" fmla="*/ 768 h 7"/>
                <a:gd name="T4" fmla="*/ 0 w 10"/>
                <a:gd name="T5" fmla="*/ 768 h 7"/>
                <a:gd name="T6" fmla="*/ 128 w 10"/>
                <a:gd name="T7" fmla="*/ 768 h 7"/>
                <a:gd name="T8" fmla="*/ 128 w 10"/>
                <a:gd name="T9" fmla="*/ 640 h 7"/>
                <a:gd name="T10" fmla="*/ 384 w 10"/>
                <a:gd name="T11" fmla="*/ 640 h 7"/>
                <a:gd name="T12" fmla="*/ 512 w 10"/>
                <a:gd name="T13" fmla="*/ 384 h 7"/>
                <a:gd name="T14" fmla="*/ 768 w 10"/>
                <a:gd name="T15" fmla="*/ 256 h 7"/>
                <a:gd name="T16" fmla="*/ 896 w 10"/>
                <a:gd name="T17" fmla="*/ 128 h 7"/>
                <a:gd name="T18" fmla="*/ 1024 w 10"/>
                <a:gd name="T19" fmla="*/ 128 h 7"/>
                <a:gd name="T20" fmla="*/ 1152 w 10"/>
                <a:gd name="T21" fmla="*/ 0 h 7"/>
                <a:gd name="T22" fmla="*/ 1152 w 10"/>
                <a:gd name="T23" fmla="*/ 0 h 7"/>
                <a:gd name="T24" fmla="*/ 1152 w 10"/>
                <a:gd name="T25" fmla="*/ 0 h 7"/>
                <a:gd name="T26" fmla="*/ 1280 w 10"/>
                <a:gd name="T27" fmla="*/ 0 h 7"/>
                <a:gd name="T28" fmla="*/ 1280 w 10"/>
                <a:gd name="T29" fmla="*/ 0 h 7"/>
                <a:gd name="T30" fmla="*/ 1280 w 10"/>
                <a:gd name="T31" fmla="*/ 0 h 7"/>
                <a:gd name="T32" fmla="*/ 1280 w 10"/>
                <a:gd name="T33" fmla="*/ 0 h 7"/>
                <a:gd name="T34" fmla="*/ 1280 w 10"/>
                <a:gd name="T35" fmla="*/ 128 h 7"/>
                <a:gd name="T36" fmla="*/ 1280 w 10"/>
                <a:gd name="T37" fmla="*/ 128 h 7"/>
                <a:gd name="T38" fmla="*/ 1280 w 10"/>
                <a:gd name="T39" fmla="*/ 256 h 7"/>
                <a:gd name="T40" fmla="*/ 1152 w 10"/>
                <a:gd name="T41" fmla="*/ 256 h 7"/>
                <a:gd name="T42" fmla="*/ 1024 w 10"/>
                <a:gd name="T43" fmla="*/ 384 h 7"/>
                <a:gd name="T44" fmla="*/ 1024 w 10"/>
                <a:gd name="T45" fmla="*/ 512 h 7"/>
                <a:gd name="T46" fmla="*/ 896 w 10"/>
                <a:gd name="T47" fmla="*/ 512 h 7"/>
                <a:gd name="T48" fmla="*/ 640 w 10"/>
                <a:gd name="T49" fmla="*/ 640 h 7"/>
                <a:gd name="T50" fmla="*/ 512 w 10"/>
                <a:gd name="T51" fmla="*/ 768 h 7"/>
                <a:gd name="T52" fmla="*/ 384 w 10"/>
                <a:gd name="T53" fmla="*/ 768 h 7"/>
                <a:gd name="T54" fmla="*/ 256 w 10"/>
                <a:gd name="T55" fmla="*/ 768 h 7"/>
                <a:gd name="T56" fmla="*/ 128 w 10"/>
                <a:gd name="T57" fmla="*/ 896 h 7"/>
                <a:gd name="T58" fmla="*/ 128 w 10"/>
                <a:gd name="T59" fmla="*/ 896 h 7"/>
                <a:gd name="T60" fmla="*/ 0 w 10"/>
                <a:gd name="T61" fmla="*/ 896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"/>
                <a:gd name="T94" fmla="*/ 0 h 7"/>
                <a:gd name="T95" fmla="*/ 10 w 10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0" name="Freeform 861">
              <a:extLst>
                <a:ext uri="{FF2B5EF4-FFF2-40B4-BE49-F238E27FC236}">
                  <a16:creationId xmlns="" xmlns:a16="http://schemas.microsoft.com/office/drawing/2014/main" id="{6D6E3C50-C11C-4781-A743-CA672CA6C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" y="2503"/>
              <a:ext cx="22" cy="12"/>
            </a:xfrm>
            <a:custGeom>
              <a:avLst/>
              <a:gdLst>
                <a:gd name="T0" fmla="*/ 1152 w 11"/>
                <a:gd name="T1" fmla="*/ 768 h 6"/>
                <a:gd name="T2" fmla="*/ 1024 w 11"/>
                <a:gd name="T3" fmla="*/ 768 h 6"/>
                <a:gd name="T4" fmla="*/ 896 w 11"/>
                <a:gd name="T5" fmla="*/ 640 h 6"/>
                <a:gd name="T6" fmla="*/ 640 w 11"/>
                <a:gd name="T7" fmla="*/ 512 h 6"/>
                <a:gd name="T8" fmla="*/ 512 w 11"/>
                <a:gd name="T9" fmla="*/ 512 h 6"/>
                <a:gd name="T10" fmla="*/ 384 w 11"/>
                <a:gd name="T11" fmla="*/ 384 h 6"/>
                <a:gd name="T12" fmla="*/ 256 w 11"/>
                <a:gd name="T13" fmla="*/ 256 h 6"/>
                <a:gd name="T14" fmla="*/ 128 w 11"/>
                <a:gd name="T15" fmla="*/ 128 h 6"/>
                <a:gd name="T16" fmla="*/ 0 w 11"/>
                <a:gd name="T17" fmla="*/ 0 h 6"/>
                <a:gd name="T18" fmla="*/ 128 w 11"/>
                <a:gd name="T19" fmla="*/ 0 h 6"/>
                <a:gd name="T20" fmla="*/ 128 w 11"/>
                <a:gd name="T21" fmla="*/ 0 h 6"/>
                <a:gd name="T22" fmla="*/ 256 w 11"/>
                <a:gd name="T23" fmla="*/ 0 h 6"/>
                <a:gd name="T24" fmla="*/ 384 w 11"/>
                <a:gd name="T25" fmla="*/ 0 h 6"/>
                <a:gd name="T26" fmla="*/ 512 w 11"/>
                <a:gd name="T27" fmla="*/ 128 h 6"/>
                <a:gd name="T28" fmla="*/ 640 w 11"/>
                <a:gd name="T29" fmla="*/ 256 h 6"/>
                <a:gd name="T30" fmla="*/ 768 w 11"/>
                <a:gd name="T31" fmla="*/ 384 h 6"/>
                <a:gd name="T32" fmla="*/ 1024 w 11"/>
                <a:gd name="T33" fmla="*/ 512 h 6"/>
                <a:gd name="T34" fmla="*/ 1152 w 11"/>
                <a:gd name="T35" fmla="*/ 640 h 6"/>
                <a:gd name="T36" fmla="*/ 1280 w 11"/>
                <a:gd name="T37" fmla="*/ 640 h 6"/>
                <a:gd name="T38" fmla="*/ 1408 w 11"/>
                <a:gd name="T39" fmla="*/ 768 h 6"/>
                <a:gd name="T40" fmla="*/ 1408 w 11"/>
                <a:gd name="T41" fmla="*/ 768 h 6"/>
                <a:gd name="T42" fmla="*/ 1408 w 11"/>
                <a:gd name="T43" fmla="*/ 768 h 6"/>
                <a:gd name="T44" fmla="*/ 1280 w 11"/>
                <a:gd name="T45" fmla="*/ 768 h 6"/>
                <a:gd name="T46" fmla="*/ 1152 w 11"/>
                <a:gd name="T47" fmla="*/ 768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"/>
                <a:gd name="T73" fmla="*/ 0 h 6"/>
                <a:gd name="T74" fmla="*/ 11 w 1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1" name="Freeform 862">
              <a:extLst>
                <a:ext uri="{FF2B5EF4-FFF2-40B4-BE49-F238E27FC236}">
                  <a16:creationId xmlns="" xmlns:a16="http://schemas.microsoft.com/office/drawing/2014/main" id="{08860EE2-19C0-42AD-B6E9-72EFD4A69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" y="2311"/>
              <a:ext cx="69" cy="162"/>
            </a:xfrm>
            <a:custGeom>
              <a:avLst/>
              <a:gdLst>
                <a:gd name="T0" fmla="*/ 3685 w 35"/>
                <a:gd name="T1" fmla="*/ 9509 h 82"/>
                <a:gd name="T2" fmla="*/ 3456 w 35"/>
                <a:gd name="T3" fmla="*/ 9262 h 82"/>
                <a:gd name="T4" fmla="*/ 3093 w 35"/>
                <a:gd name="T5" fmla="*/ 8914 h 82"/>
                <a:gd name="T6" fmla="*/ 2537 w 35"/>
                <a:gd name="T7" fmla="*/ 8545 h 82"/>
                <a:gd name="T8" fmla="*/ 1993 w 35"/>
                <a:gd name="T9" fmla="*/ 8337 h 82"/>
                <a:gd name="T10" fmla="*/ 1632 w 35"/>
                <a:gd name="T11" fmla="*/ 8213 h 82"/>
                <a:gd name="T12" fmla="*/ 1404 w 35"/>
                <a:gd name="T13" fmla="*/ 7981 h 82"/>
                <a:gd name="T14" fmla="*/ 1041 w 35"/>
                <a:gd name="T15" fmla="*/ 7493 h 82"/>
                <a:gd name="T16" fmla="*/ 828 w 35"/>
                <a:gd name="T17" fmla="*/ 7073 h 82"/>
                <a:gd name="T18" fmla="*/ 591 w 35"/>
                <a:gd name="T19" fmla="*/ 6822 h 82"/>
                <a:gd name="T20" fmla="*/ 361 w 35"/>
                <a:gd name="T21" fmla="*/ 6593 h 82"/>
                <a:gd name="T22" fmla="*/ 124 w 35"/>
                <a:gd name="T23" fmla="*/ 6480 h 82"/>
                <a:gd name="T24" fmla="*/ 124 w 35"/>
                <a:gd name="T25" fmla="*/ 6109 h 82"/>
                <a:gd name="T26" fmla="*/ 0 w 35"/>
                <a:gd name="T27" fmla="*/ 5542 h 82"/>
                <a:gd name="T28" fmla="*/ 0 w 35"/>
                <a:gd name="T29" fmla="*/ 5184 h 82"/>
                <a:gd name="T30" fmla="*/ 0 w 35"/>
                <a:gd name="T31" fmla="*/ 4688 h 82"/>
                <a:gd name="T32" fmla="*/ 361 w 35"/>
                <a:gd name="T33" fmla="*/ 3732 h 82"/>
                <a:gd name="T34" fmla="*/ 591 w 35"/>
                <a:gd name="T35" fmla="*/ 2685 h 82"/>
                <a:gd name="T36" fmla="*/ 828 w 35"/>
                <a:gd name="T37" fmla="*/ 2013 h 82"/>
                <a:gd name="T38" fmla="*/ 1041 w 35"/>
                <a:gd name="T39" fmla="*/ 1420 h 82"/>
                <a:gd name="T40" fmla="*/ 1404 w 35"/>
                <a:gd name="T41" fmla="*/ 719 h 82"/>
                <a:gd name="T42" fmla="*/ 1753 w 35"/>
                <a:gd name="T43" fmla="*/ 245 h 82"/>
                <a:gd name="T44" fmla="*/ 2052 w 35"/>
                <a:gd name="T45" fmla="*/ 0 h 82"/>
                <a:gd name="T46" fmla="*/ 2413 w 35"/>
                <a:gd name="T47" fmla="*/ 608 h 82"/>
                <a:gd name="T48" fmla="*/ 2644 w 35"/>
                <a:gd name="T49" fmla="*/ 956 h 82"/>
                <a:gd name="T50" fmla="*/ 2768 w 35"/>
                <a:gd name="T51" fmla="*/ 1296 h 82"/>
                <a:gd name="T52" fmla="*/ 2768 w 35"/>
                <a:gd name="T53" fmla="*/ 1420 h 82"/>
                <a:gd name="T54" fmla="*/ 2768 w 35"/>
                <a:gd name="T55" fmla="*/ 1660 h 82"/>
                <a:gd name="T56" fmla="*/ 2768 w 35"/>
                <a:gd name="T57" fmla="*/ 1660 h 82"/>
                <a:gd name="T58" fmla="*/ 2768 w 35"/>
                <a:gd name="T59" fmla="*/ 1780 h 82"/>
                <a:gd name="T60" fmla="*/ 2888 w 35"/>
                <a:gd name="T61" fmla="*/ 1889 h 82"/>
                <a:gd name="T62" fmla="*/ 3004 w 35"/>
                <a:gd name="T63" fmla="*/ 2013 h 82"/>
                <a:gd name="T64" fmla="*/ 3093 w 35"/>
                <a:gd name="T65" fmla="*/ 2136 h 82"/>
                <a:gd name="T66" fmla="*/ 3456 w 35"/>
                <a:gd name="T67" fmla="*/ 2805 h 82"/>
                <a:gd name="T68" fmla="*/ 3580 w 35"/>
                <a:gd name="T69" fmla="*/ 3400 h 82"/>
                <a:gd name="T70" fmla="*/ 3809 w 35"/>
                <a:gd name="T71" fmla="*/ 4220 h 82"/>
                <a:gd name="T72" fmla="*/ 3809 w 35"/>
                <a:gd name="T73" fmla="*/ 4933 h 82"/>
                <a:gd name="T74" fmla="*/ 3929 w 35"/>
                <a:gd name="T75" fmla="*/ 6480 h 82"/>
                <a:gd name="T76" fmla="*/ 3929 w 35"/>
                <a:gd name="T77" fmla="*/ 7185 h 82"/>
                <a:gd name="T78" fmla="*/ 4045 w 35"/>
                <a:gd name="T79" fmla="*/ 7857 h 82"/>
                <a:gd name="T80" fmla="*/ 4045 w 35"/>
                <a:gd name="T81" fmla="*/ 7981 h 82"/>
                <a:gd name="T82" fmla="*/ 4045 w 35"/>
                <a:gd name="T83" fmla="*/ 8213 h 82"/>
                <a:gd name="T84" fmla="*/ 3929 w 35"/>
                <a:gd name="T85" fmla="*/ 8545 h 82"/>
                <a:gd name="T86" fmla="*/ 3929 w 35"/>
                <a:gd name="T87" fmla="*/ 9036 h 82"/>
                <a:gd name="T88" fmla="*/ 3929 w 35"/>
                <a:gd name="T89" fmla="*/ 9262 h 82"/>
                <a:gd name="T90" fmla="*/ 3809 w 35"/>
                <a:gd name="T91" fmla="*/ 9509 h 82"/>
                <a:gd name="T92" fmla="*/ 3809 w 35"/>
                <a:gd name="T93" fmla="*/ 9633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82"/>
                <a:gd name="T143" fmla="*/ 35 w 35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2" name="Freeform 863">
              <a:extLst>
                <a:ext uri="{FF2B5EF4-FFF2-40B4-BE49-F238E27FC236}">
                  <a16:creationId xmlns="" xmlns:a16="http://schemas.microsoft.com/office/drawing/2014/main" id="{A92898D9-D24A-41D0-A946-3919509EA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388"/>
              <a:ext cx="93" cy="83"/>
            </a:xfrm>
            <a:custGeom>
              <a:avLst/>
              <a:gdLst>
                <a:gd name="T0" fmla="*/ 1209 w 47"/>
                <a:gd name="T1" fmla="*/ 4816 h 42"/>
                <a:gd name="T2" fmla="*/ 968 w 47"/>
                <a:gd name="T3" fmla="*/ 4701 h 42"/>
                <a:gd name="T4" fmla="*/ 845 w 47"/>
                <a:gd name="T5" fmla="*/ 4577 h 42"/>
                <a:gd name="T6" fmla="*/ 611 w 47"/>
                <a:gd name="T7" fmla="*/ 4452 h 42"/>
                <a:gd name="T8" fmla="*/ 364 w 47"/>
                <a:gd name="T9" fmla="*/ 4348 h 42"/>
                <a:gd name="T10" fmla="*/ 247 w 47"/>
                <a:gd name="T11" fmla="*/ 3984 h 42"/>
                <a:gd name="T12" fmla="*/ 0 w 47"/>
                <a:gd name="T13" fmla="*/ 3644 h 42"/>
                <a:gd name="T14" fmla="*/ 0 w 47"/>
                <a:gd name="T15" fmla="*/ 3280 h 42"/>
                <a:gd name="T16" fmla="*/ 0 w 47"/>
                <a:gd name="T17" fmla="*/ 2925 h 42"/>
                <a:gd name="T18" fmla="*/ 125 w 47"/>
                <a:gd name="T19" fmla="*/ 2561 h 42"/>
                <a:gd name="T20" fmla="*/ 247 w 47"/>
                <a:gd name="T21" fmla="*/ 2253 h 42"/>
                <a:gd name="T22" fmla="*/ 364 w 47"/>
                <a:gd name="T23" fmla="*/ 2016 h 42"/>
                <a:gd name="T24" fmla="*/ 611 w 47"/>
                <a:gd name="T25" fmla="*/ 1785 h 42"/>
                <a:gd name="T26" fmla="*/ 845 w 47"/>
                <a:gd name="T27" fmla="*/ 1660 h 42"/>
                <a:gd name="T28" fmla="*/ 1084 w 47"/>
                <a:gd name="T29" fmla="*/ 1543 h 42"/>
                <a:gd name="T30" fmla="*/ 1425 w 47"/>
                <a:gd name="T31" fmla="*/ 1660 h 42"/>
                <a:gd name="T32" fmla="*/ 1551 w 47"/>
                <a:gd name="T33" fmla="*/ 1785 h 42"/>
                <a:gd name="T34" fmla="*/ 1672 w 47"/>
                <a:gd name="T35" fmla="*/ 1889 h 42"/>
                <a:gd name="T36" fmla="*/ 1797 w 47"/>
                <a:gd name="T37" fmla="*/ 2016 h 42"/>
                <a:gd name="T38" fmla="*/ 1915 w 47"/>
                <a:gd name="T39" fmla="*/ 2136 h 42"/>
                <a:gd name="T40" fmla="*/ 2036 w 47"/>
                <a:gd name="T41" fmla="*/ 2379 h 42"/>
                <a:gd name="T42" fmla="*/ 2145 w 47"/>
                <a:gd name="T43" fmla="*/ 2688 h 42"/>
                <a:gd name="T44" fmla="*/ 2145 w 47"/>
                <a:gd name="T45" fmla="*/ 3049 h 42"/>
                <a:gd name="T46" fmla="*/ 2272 w 47"/>
                <a:gd name="T47" fmla="*/ 2925 h 42"/>
                <a:gd name="T48" fmla="*/ 2392 w 47"/>
                <a:gd name="T49" fmla="*/ 2808 h 42"/>
                <a:gd name="T50" fmla="*/ 2392 w 47"/>
                <a:gd name="T51" fmla="*/ 2688 h 42"/>
                <a:gd name="T52" fmla="*/ 2392 w 47"/>
                <a:gd name="T53" fmla="*/ 2500 h 42"/>
                <a:gd name="T54" fmla="*/ 2392 w 47"/>
                <a:gd name="T55" fmla="*/ 2379 h 42"/>
                <a:gd name="T56" fmla="*/ 2517 w 47"/>
                <a:gd name="T57" fmla="*/ 2016 h 42"/>
                <a:gd name="T58" fmla="*/ 2636 w 47"/>
                <a:gd name="T59" fmla="*/ 1660 h 42"/>
                <a:gd name="T60" fmla="*/ 2820 w 47"/>
                <a:gd name="T61" fmla="*/ 1421 h 42"/>
                <a:gd name="T62" fmla="*/ 2944 w 47"/>
                <a:gd name="T63" fmla="*/ 1204 h 42"/>
                <a:gd name="T64" fmla="*/ 3192 w 47"/>
                <a:gd name="T65" fmla="*/ 840 h 42"/>
                <a:gd name="T66" fmla="*/ 3665 w 47"/>
                <a:gd name="T67" fmla="*/ 488 h 42"/>
                <a:gd name="T68" fmla="*/ 3912 w 47"/>
                <a:gd name="T69" fmla="*/ 364 h 42"/>
                <a:gd name="T70" fmla="*/ 4153 w 47"/>
                <a:gd name="T71" fmla="*/ 125 h 42"/>
                <a:gd name="T72" fmla="*/ 4369 w 47"/>
                <a:gd name="T73" fmla="*/ 0 h 42"/>
                <a:gd name="T74" fmla="*/ 4616 w 47"/>
                <a:gd name="T75" fmla="*/ 0 h 42"/>
                <a:gd name="T76" fmla="*/ 4860 w 47"/>
                <a:gd name="T77" fmla="*/ 0 h 42"/>
                <a:gd name="T78" fmla="*/ 5089 w 47"/>
                <a:gd name="T79" fmla="*/ 125 h 42"/>
                <a:gd name="T80" fmla="*/ 5216 w 47"/>
                <a:gd name="T81" fmla="*/ 247 h 42"/>
                <a:gd name="T82" fmla="*/ 5337 w 47"/>
                <a:gd name="T83" fmla="*/ 609 h 42"/>
                <a:gd name="T84" fmla="*/ 5337 w 47"/>
                <a:gd name="T85" fmla="*/ 840 h 42"/>
                <a:gd name="T86" fmla="*/ 5453 w 47"/>
                <a:gd name="T87" fmla="*/ 956 h 42"/>
                <a:gd name="T88" fmla="*/ 5453 w 47"/>
                <a:gd name="T89" fmla="*/ 1204 h 42"/>
                <a:gd name="T90" fmla="*/ 5580 w 47"/>
                <a:gd name="T91" fmla="*/ 1204 h 42"/>
                <a:gd name="T92" fmla="*/ 5580 w 47"/>
                <a:gd name="T93" fmla="*/ 1660 h 42"/>
                <a:gd name="T94" fmla="*/ 5580 w 47"/>
                <a:gd name="T95" fmla="*/ 2379 h 42"/>
                <a:gd name="T96" fmla="*/ 5453 w 47"/>
                <a:gd name="T97" fmla="*/ 2808 h 42"/>
                <a:gd name="T98" fmla="*/ 5337 w 47"/>
                <a:gd name="T99" fmla="*/ 3156 h 42"/>
                <a:gd name="T100" fmla="*/ 5216 w 47"/>
                <a:gd name="T101" fmla="*/ 3520 h 42"/>
                <a:gd name="T102" fmla="*/ 4980 w 47"/>
                <a:gd name="T103" fmla="*/ 3858 h 42"/>
                <a:gd name="T104" fmla="*/ 4616 w 47"/>
                <a:gd name="T105" fmla="*/ 4105 h 42"/>
                <a:gd name="T106" fmla="*/ 4496 w 47"/>
                <a:gd name="T107" fmla="*/ 4221 h 42"/>
                <a:gd name="T108" fmla="*/ 4369 w 47"/>
                <a:gd name="T109" fmla="*/ 4348 h 42"/>
                <a:gd name="T110" fmla="*/ 4153 w 47"/>
                <a:gd name="T111" fmla="*/ 4452 h 42"/>
                <a:gd name="T112" fmla="*/ 3665 w 47"/>
                <a:gd name="T113" fmla="*/ 4452 h 42"/>
                <a:gd name="T114" fmla="*/ 3069 w 47"/>
                <a:gd name="T115" fmla="*/ 4577 h 42"/>
                <a:gd name="T116" fmla="*/ 2392 w 47"/>
                <a:gd name="T117" fmla="*/ 4701 h 42"/>
                <a:gd name="T118" fmla="*/ 2036 w 47"/>
                <a:gd name="T119" fmla="*/ 4816 h 42"/>
                <a:gd name="T120" fmla="*/ 1551 w 47"/>
                <a:gd name="T121" fmla="*/ 4940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"/>
                <a:gd name="T184" fmla="*/ 0 h 42"/>
                <a:gd name="T185" fmla="*/ 47 w 47"/>
                <a:gd name="T186" fmla="*/ 42 h 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3" name="Freeform 864">
              <a:extLst>
                <a:ext uri="{FF2B5EF4-FFF2-40B4-BE49-F238E27FC236}">
                  <a16:creationId xmlns="" xmlns:a16="http://schemas.microsoft.com/office/drawing/2014/main" id="{C42E3B57-D4E3-47A0-88D2-4ABF9708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2454"/>
              <a:ext cx="4" cy="2"/>
            </a:xfrm>
            <a:custGeom>
              <a:avLst/>
              <a:gdLst>
                <a:gd name="T0" fmla="*/ 0 w 2"/>
                <a:gd name="T1" fmla="*/ 128 h 1"/>
                <a:gd name="T2" fmla="*/ 0 w 2"/>
                <a:gd name="T3" fmla="*/ 128 h 1"/>
                <a:gd name="T4" fmla="*/ 128 w 2"/>
                <a:gd name="T5" fmla="*/ 0 h 1"/>
                <a:gd name="T6" fmla="*/ 128 w 2"/>
                <a:gd name="T7" fmla="*/ 0 h 1"/>
                <a:gd name="T8" fmla="*/ 256 w 2"/>
                <a:gd name="T9" fmla="*/ 0 h 1"/>
                <a:gd name="T10" fmla="*/ 256 w 2"/>
                <a:gd name="T11" fmla="*/ 0 h 1"/>
                <a:gd name="T12" fmla="*/ 256 w 2"/>
                <a:gd name="T13" fmla="*/ 0 h 1"/>
                <a:gd name="T14" fmla="*/ 128 w 2"/>
                <a:gd name="T15" fmla="*/ 128 h 1"/>
                <a:gd name="T16" fmla="*/ 128 w 2"/>
                <a:gd name="T17" fmla="*/ 128 h 1"/>
                <a:gd name="T18" fmla="*/ 128 w 2"/>
                <a:gd name="T19" fmla="*/ 128 h 1"/>
                <a:gd name="T20" fmla="*/ 0 w 2"/>
                <a:gd name="T21" fmla="*/ 128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"/>
                <a:gd name="T34" fmla="*/ 0 h 1"/>
                <a:gd name="T35" fmla="*/ 2 w 2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4" name="Freeform 865">
              <a:extLst>
                <a:ext uri="{FF2B5EF4-FFF2-40B4-BE49-F238E27FC236}">
                  <a16:creationId xmlns="" xmlns:a16="http://schemas.microsoft.com/office/drawing/2014/main" id="{1A46F358-B1C8-47C7-BBEA-AA6729488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" y="2406"/>
              <a:ext cx="22" cy="18"/>
            </a:xfrm>
            <a:custGeom>
              <a:avLst/>
              <a:gdLst>
                <a:gd name="T0" fmla="*/ 768 w 11"/>
                <a:gd name="T1" fmla="*/ 1152 h 9"/>
                <a:gd name="T2" fmla="*/ 768 w 11"/>
                <a:gd name="T3" fmla="*/ 1024 h 9"/>
                <a:gd name="T4" fmla="*/ 640 w 11"/>
                <a:gd name="T5" fmla="*/ 896 h 9"/>
                <a:gd name="T6" fmla="*/ 512 w 11"/>
                <a:gd name="T7" fmla="*/ 896 h 9"/>
                <a:gd name="T8" fmla="*/ 512 w 11"/>
                <a:gd name="T9" fmla="*/ 768 h 9"/>
                <a:gd name="T10" fmla="*/ 384 w 11"/>
                <a:gd name="T11" fmla="*/ 640 h 9"/>
                <a:gd name="T12" fmla="*/ 256 w 11"/>
                <a:gd name="T13" fmla="*/ 512 h 9"/>
                <a:gd name="T14" fmla="*/ 128 w 11"/>
                <a:gd name="T15" fmla="*/ 512 h 9"/>
                <a:gd name="T16" fmla="*/ 0 w 11"/>
                <a:gd name="T17" fmla="*/ 512 h 9"/>
                <a:gd name="T18" fmla="*/ 0 w 11"/>
                <a:gd name="T19" fmla="*/ 384 h 9"/>
                <a:gd name="T20" fmla="*/ 256 w 11"/>
                <a:gd name="T21" fmla="*/ 256 h 9"/>
                <a:gd name="T22" fmla="*/ 384 w 11"/>
                <a:gd name="T23" fmla="*/ 256 h 9"/>
                <a:gd name="T24" fmla="*/ 512 w 11"/>
                <a:gd name="T25" fmla="*/ 128 h 9"/>
                <a:gd name="T26" fmla="*/ 640 w 11"/>
                <a:gd name="T27" fmla="*/ 128 h 9"/>
                <a:gd name="T28" fmla="*/ 896 w 11"/>
                <a:gd name="T29" fmla="*/ 0 h 9"/>
                <a:gd name="T30" fmla="*/ 1024 w 11"/>
                <a:gd name="T31" fmla="*/ 0 h 9"/>
                <a:gd name="T32" fmla="*/ 1152 w 11"/>
                <a:gd name="T33" fmla="*/ 0 h 9"/>
                <a:gd name="T34" fmla="*/ 1408 w 11"/>
                <a:gd name="T35" fmla="*/ 0 h 9"/>
                <a:gd name="T36" fmla="*/ 1280 w 11"/>
                <a:gd name="T37" fmla="*/ 0 h 9"/>
                <a:gd name="T38" fmla="*/ 1280 w 11"/>
                <a:gd name="T39" fmla="*/ 128 h 9"/>
                <a:gd name="T40" fmla="*/ 1280 w 11"/>
                <a:gd name="T41" fmla="*/ 256 h 9"/>
                <a:gd name="T42" fmla="*/ 1152 w 11"/>
                <a:gd name="T43" fmla="*/ 384 h 9"/>
                <a:gd name="T44" fmla="*/ 1152 w 11"/>
                <a:gd name="T45" fmla="*/ 640 h 9"/>
                <a:gd name="T46" fmla="*/ 1024 w 11"/>
                <a:gd name="T47" fmla="*/ 768 h 9"/>
                <a:gd name="T48" fmla="*/ 896 w 11"/>
                <a:gd name="T49" fmla="*/ 896 h 9"/>
                <a:gd name="T50" fmla="*/ 896 w 11"/>
                <a:gd name="T51" fmla="*/ 1024 h 9"/>
                <a:gd name="T52" fmla="*/ 896 w 11"/>
                <a:gd name="T53" fmla="*/ 1024 h 9"/>
                <a:gd name="T54" fmla="*/ 896 w 11"/>
                <a:gd name="T55" fmla="*/ 1152 h 9"/>
                <a:gd name="T56" fmla="*/ 768 w 11"/>
                <a:gd name="T57" fmla="*/ 1152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"/>
                <a:gd name="T88" fmla="*/ 0 h 9"/>
                <a:gd name="T89" fmla="*/ 11 w 11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Freeform 866">
              <a:extLst>
                <a:ext uri="{FF2B5EF4-FFF2-40B4-BE49-F238E27FC236}">
                  <a16:creationId xmlns="" xmlns:a16="http://schemas.microsoft.com/office/drawing/2014/main" id="{9F079B19-29AD-4CEB-B333-BE7947263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2284"/>
              <a:ext cx="91" cy="112"/>
            </a:xfrm>
            <a:custGeom>
              <a:avLst/>
              <a:gdLst>
                <a:gd name="T0" fmla="*/ 720 w 46"/>
                <a:gd name="T1" fmla="*/ 6321 h 57"/>
                <a:gd name="T2" fmla="*/ 489 w 46"/>
                <a:gd name="T3" fmla="*/ 5857 h 57"/>
                <a:gd name="T4" fmla="*/ 364 w 46"/>
                <a:gd name="T5" fmla="*/ 5425 h 57"/>
                <a:gd name="T6" fmla="*/ 247 w 46"/>
                <a:gd name="T7" fmla="*/ 5069 h 57"/>
                <a:gd name="T8" fmla="*/ 125 w 46"/>
                <a:gd name="T9" fmla="*/ 4545 h 57"/>
                <a:gd name="T10" fmla="*/ 0 w 46"/>
                <a:gd name="T11" fmla="*/ 4097 h 57"/>
                <a:gd name="T12" fmla="*/ 0 w 46"/>
                <a:gd name="T13" fmla="*/ 3633 h 57"/>
                <a:gd name="T14" fmla="*/ 0 w 46"/>
                <a:gd name="T15" fmla="*/ 3162 h 57"/>
                <a:gd name="T16" fmla="*/ 0 w 46"/>
                <a:gd name="T17" fmla="*/ 2702 h 57"/>
                <a:gd name="T18" fmla="*/ 125 w 46"/>
                <a:gd name="T19" fmla="*/ 2132 h 57"/>
                <a:gd name="T20" fmla="*/ 247 w 46"/>
                <a:gd name="T21" fmla="*/ 1792 h 57"/>
                <a:gd name="T22" fmla="*/ 489 w 46"/>
                <a:gd name="T23" fmla="*/ 1375 h 57"/>
                <a:gd name="T24" fmla="*/ 720 w 46"/>
                <a:gd name="T25" fmla="*/ 1032 h 57"/>
                <a:gd name="T26" fmla="*/ 967 w 46"/>
                <a:gd name="T27" fmla="*/ 700 h 57"/>
                <a:gd name="T28" fmla="*/ 1331 w 46"/>
                <a:gd name="T29" fmla="*/ 356 h 57"/>
                <a:gd name="T30" fmla="*/ 1788 w 46"/>
                <a:gd name="T31" fmla="*/ 120 h 57"/>
                <a:gd name="T32" fmla="*/ 2269 w 46"/>
                <a:gd name="T33" fmla="*/ 0 h 57"/>
                <a:gd name="T34" fmla="*/ 2817 w 46"/>
                <a:gd name="T35" fmla="*/ 0 h 57"/>
                <a:gd name="T36" fmla="*/ 3308 w 46"/>
                <a:gd name="T37" fmla="*/ 0 h 57"/>
                <a:gd name="T38" fmla="*/ 3664 w 46"/>
                <a:gd name="T39" fmla="*/ 120 h 57"/>
                <a:gd name="T40" fmla="*/ 4148 w 46"/>
                <a:gd name="T41" fmla="*/ 236 h 57"/>
                <a:gd name="T42" fmla="*/ 4489 w 46"/>
                <a:gd name="T43" fmla="*/ 464 h 57"/>
                <a:gd name="T44" fmla="*/ 4853 w 46"/>
                <a:gd name="T45" fmla="*/ 700 h 57"/>
                <a:gd name="T46" fmla="*/ 5209 w 46"/>
                <a:gd name="T47" fmla="*/ 1032 h 57"/>
                <a:gd name="T48" fmla="*/ 5209 w 46"/>
                <a:gd name="T49" fmla="*/ 1609 h 57"/>
                <a:gd name="T50" fmla="*/ 4853 w 46"/>
                <a:gd name="T51" fmla="*/ 2132 h 57"/>
                <a:gd name="T52" fmla="*/ 4489 w 46"/>
                <a:gd name="T53" fmla="*/ 2702 h 57"/>
                <a:gd name="T54" fmla="*/ 4241 w 46"/>
                <a:gd name="T55" fmla="*/ 3277 h 57"/>
                <a:gd name="T56" fmla="*/ 4028 w 46"/>
                <a:gd name="T57" fmla="*/ 3985 h 57"/>
                <a:gd name="T58" fmla="*/ 3784 w 46"/>
                <a:gd name="T59" fmla="*/ 4545 h 57"/>
                <a:gd name="T60" fmla="*/ 3537 w 46"/>
                <a:gd name="T61" fmla="*/ 5189 h 57"/>
                <a:gd name="T62" fmla="*/ 3428 w 46"/>
                <a:gd name="T63" fmla="*/ 5857 h 57"/>
                <a:gd name="T64" fmla="*/ 3308 w 46"/>
                <a:gd name="T65" fmla="*/ 6321 h 57"/>
                <a:gd name="T66" fmla="*/ 3064 w 46"/>
                <a:gd name="T67" fmla="*/ 6101 h 57"/>
                <a:gd name="T68" fmla="*/ 2817 w 46"/>
                <a:gd name="T69" fmla="*/ 5977 h 57"/>
                <a:gd name="T70" fmla="*/ 2633 w 46"/>
                <a:gd name="T71" fmla="*/ 5857 h 57"/>
                <a:gd name="T72" fmla="*/ 2392 w 46"/>
                <a:gd name="T73" fmla="*/ 5734 h 57"/>
                <a:gd name="T74" fmla="*/ 2144 w 46"/>
                <a:gd name="T75" fmla="*/ 5734 h 57"/>
                <a:gd name="T76" fmla="*/ 1913 w 46"/>
                <a:gd name="T77" fmla="*/ 5857 h 57"/>
                <a:gd name="T78" fmla="*/ 1672 w 46"/>
                <a:gd name="T79" fmla="*/ 5977 h 57"/>
                <a:gd name="T80" fmla="*/ 1424 w 46"/>
                <a:gd name="T81" fmla="*/ 6101 h 57"/>
                <a:gd name="T82" fmla="*/ 1209 w 46"/>
                <a:gd name="T83" fmla="*/ 6321 h 57"/>
                <a:gd name="T84" fmla="*/ 967 w 46"/>
                <a:gd name="T85" fmla="*/ 6439 h 57"/>
                <a:gd name="T86" fmla="*/ 967 w 46"/>
                <a:gd name="T87" fmla="*/ 6439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"/>
                <a:gd name="T133" fmla="*/ 0 h 57"/>
                <a:gd name="T134" fmla="*/ 46 w 46"/>
                <a:gd name="T135" fmla="*/ 57 h 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Freeform 867">
              <a:extLst>
                <a:ext uri="{FF2B5EF4-FFF2-40B4-BE49-F238E27FC236}">
                  <a16:creationId xmlns="" xmlns:a16="http://schemas.microsoft.com/office/drawing/2014/main" id="{0CD42C85-793E-4A05-8239-2BFC0F0E5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2382"/>
              <a:ext cx="10" cy="8"/>
            </a:xfrm>
            <a:custGeom>
              <a:avLst/>
              <a:gdLst>
                <a:gd name="T0" fmla="*/ 256 w 5"/>
                <a:gd name="T1" fmla="*/ 512 h 4"/>
                <a:gd name="T2" fmla="*/ 128 w 5"/>
                <a:gd name="T3" fmla="*/ 512 h 4"/>
                <a:gd name="T4" fmla="*/ 0 w 5"/>
                <a:gd name="T5" fmla="*/ 384 h 4"/>
                <a:gd name="T6" fmla="*/ 0 w 5"/>
                <a:gd name="T7" fmla="*/ 384 h 4"/>
                <a:gd name="T8" fmla="*/ 0 w 5"/>
                <a:gd name="T9" fmla="*/ 256 h 4"/>
                <a:gd name="T10" fmla="*/ 128 w 5"/>
                <a:gd name="T11" fmla="*/ 256 h 4"/>
                <a:gd name="T12" fmla="*/ 128 w 5"/>
                <a:gd name="T13" fmla="*/ 128 h 4"/>
                <a:gd name="T14" fmla="*/ 128 w 5"/>
                <a:gd name="T15" fmla="*/ 128 h 4"/>
                <a:gd name="T16" fmla="*/ 128 w 5"/>
                <a:gd name="T17" fmla="*/ 0 h 4"/>
                <a:gd name="T18" fmla="*/ 128 w 5"/>
                <a:gd name="T19" fmla="*/ 0 h 4"/>
                <a:gd name="T20" fmla="*/ 128 w 5"/>
                <a:gd name="T21" fmla="*/ 0 h 4"/>
                <a:gd name="T22" fmla="*/ 256 w 5"/>
                <a:gd name="T23" fmla="*/ 0 h 4"/>
                <a:gd name="T24" fmla="*/ 384 w 5"/>
                <a:gd name="T25" fmla="*/ 0 h 4"/>
                <a:gd name="T26" fmla="*/ 384 w 5"/>
                <a:gd name="T27" fmla="*/ 0 h 4"/>
                <a:gd name="T28" fmla="*/ 512 w 5"/>
                <a:gd name="T29" fmla="*/ 0 h 4"/>
                <a:gd name="T30" fmla="*/ 512 w 5"/>
                <a:gd name="T31" fmla="*/ 128 h 4"/>
                <a:gd name="T32" fmla="*/ 640 w 5"/>
                <a:gd name="T33" fmla="*/ 128 h 4"/>
                <a:gd name="T34" fmla="*/ 640 w 5"/>
                <a:gd name="T35" fmla="*/ 256 h 4"/>
                <a:gd name="T36" fmla="*/ 640 w 5"/>
                <a:gd name="T37" fmla="*/ 256 h 4"/>
                <a:gd name="T38" fmla="*/ 640 w 5"/>
                <a:gd name="T39" fmla="*/ 384 h 4"/>
                <a:gd name="T40" fmla="*/ 512 w 5"/>
                <a:gd name="T41" fmla="*/ 384 h 4"/>
                <a:gd name="T42" fmla="*/ 512 w 5"/>
                <a:gd name="T43" fmla="*/ 384 h 4"/>
                <a:gd name="T44" fmla="*/ 512 w 5"/>
                <a:gd name="T45" fmla="*/ 384 h 4"/>
                <a:gd name="T46" fmla="*/ 384 w 5"/>
                <a:gd name="T47" fmla="*/ 512 h 4"/>
                <a:gd name="T48" fmla="*/ 384 w 5"/>
                <a:gd name="T49" fmla="*/ 512 h 4"/>
                <a:gd name="T50" fmla="*/ 256 w 5"/>
                <a:gd name="T51" fmla="*/ 512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"/>
                <a:gd name="T79" fmla="*/ 0 h 4"/>
                <a:gd name="T80" fmla="*/ 5 w 5"/>
                <a:gd name="T81" fmla="*/ 4 h 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7" name="Freeform 868">
              <a:extLst>
                <a:ext uri="{FF2B5EF4-FFF2-40B4-BE49-F238E27FC236}">
                  <a16:creationId xmlns="" xmlns:a16="http://schemas.microsoft.com/office/drawing/2014/main" id="{985C441E-1CEB-4E57-BC0D-09494A8BC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9" y="2329"/>
              <a:ext cx="7" cy="8"/>
            </a:xfrm>
            <a:custGeom>
              <a:avLst/>
              <a:gdLst>
                <a:gd name="T0" fmla="*/ 65 w 4"/>
                <a:gd name="T1" fmla="*/ 512 h 4"/>
                <a:gd name="T2" fmla="*/ 65 w 4"/>
                <a:gd name="T3" fmla="*/ 512 h 4"/>
                <a:gd name="T4" fmla="*/ 0 w 4"/>
                <a:gd name="T5" fmla="*/ 384 h 4"/>
                <a:gd name="T6" fmla="*/ 0 w 4"/>
                <a:gd name="T7" fmla="*/ 384 h 4"/>
                <a:gd name="T8" fmla="*/ 0 w 4"/>
                <a:gd name="T9" fmla="*/ 384 h 4"/>
                <a:gd name="T10" fmla="*/ 0 w 4"/>
                <a:gd name="T11" fmla="*/ 256 h 4"/>
                <a:gd name="T12" fmla="*/ 0 w 4"/>
                <a:gd name="T13" fmla="*/ 256 h 4"/>
                <a:gd name="T14" fmla="*/ 0 w 4"/>
                <a:gd name="T15" fmla="*/ 128 h 4"/>
                <a:gd name="T16" fmla="*/ 0 w 4"/>
                <a:gd name="T17" fmla="*/ 128 h 4"/>
                <a:gd name="T18" fmla="*/ 0 w 4"/>
                <a:gd name="T19" fmla="*/ 128 h 4"/>
                <a:gd name="T20" fmla="*/ 65 w 4"/>
                <a:gd name="T21" fmla="*/ 0 h 4"/>
                <a:gd name="T22" fmla="*/ 65 w 4"/>
                <a:gd name="T23" fmla="*/ 0 h 4"/>
                <a:gd name="T24" fmla="*/ 114 w 4"/>
                <a:gd name="T25" fmla="*/ 0 h 4"/>
                <a:gd name="T26" fmla="*/ 114 w 4"/>
                <a:gd name="T27" fmla="*/ 0 h 4"/>
                <a:gd name="T28" fmla="*/ 151 w 4"/>
                <a:gd name="T29" fmla="*/ 0 h 4"/>
                <a:gd name="T30" fmla="*/ 200 w 4"/>
                <a:gd name="T31" fmla="*/ 0 h 4"/>
                <a:gd name="T32" fmla="*/ 200 w 4"/>
                <a:gd name="T33" fmla="*/ 128 h 4"/>
                <a:gd name="T34" fmla="*/ 200 w 4"/>
                <a:gd name="T35" fmla="*/ 256 h 4"/>
                <a:gd name="T36" fmla="*/ 200 w 4"/>
                <a:gd name="T37" fmla="*/ 384 h 4"/>
                <a:gd name="T38" fmla="*/ 200 w 4"/>
                <a:gd name="T39" fmla="*/ 384 h 4"/>
                <a:gd name="T40" fmla="*/ 200 w 4"/>
                <a:gd name="T41" fmla="*/ 384 h 4"/>
                <a:gd name="T42" fmla="*/ 200 w 4"/>
                <a:gd name="T43" fmla="*/ 512 h 4"/>
                <a:gd name="T44" fmla="*/ 151 w 4"/>
                <a:gd name="T45" fmla="*/ 512 h 4"/>
                <a:gd name="T46" fmla="*/ 114 w 4"/>
                <a:gd name="T47" fmla="*/ 512 h 4"/>
                <a:gd name="T48" fmla="*/ 65 w 4"/>
                <a:gd name="T49" fmla="*/ 512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"/>
                <a:gd name="T76" fmla="*/ 0 h 4"/>
                <a:gd name="T77" fmla="*/ 4 w 4"/>
                <a:gd name="T78" fmla="*/ 4 h 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8" name="Freeform 869">
              <a:extLst>
                <a:ext uri="{FF2B5EF4-FFF2-40B4-BE49-F238E27FC236}">
                  <a16:creationId xmlns="" xmlns:a16="http://schemas.microsoft.com/office/drawing/2014/main" id="{64D11161-1258-47DA-858C-A11281096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640 w 9"/>
                <a:gd name="T3" fmla="*/ 0 h 14"/>
                <a:gd name="T4" fmla="*/ 768 w 9"/>
                <a:gd name="T5" fmla="*/ 0 h 14"/>
                <a:gd name="T6" fmla="*/ 768 w 9"/>
                <a:gd name="T7" fmla="*/ 0 h 14"/>
                <a:gd name="T8" fmla="*/ 768 w 9"/>
                <a:gd name="T9" fmla="*/ 0 h 14"/>
                <a:gd name="T10" fmla="*/ 896 w 9"/>
                <a:gd name="T11" fmla="*/ 108 h 14"/>
                <a:gd name="T12" fmla="*/ 896 w 9"/>
                <a:gd name="T13" fmla="*/ 108 h 14"/>
                <a:gd name="T14" fmla="*/ 1024 w 9"/>
                <a:gd name="T15" fmla="*/ 208 h 14"/>
                <a:gd name="T16" fmla="*/ 1024 w 9"/>
                <a:gd name="T17" fmla="*/ 316 h 14"/>
                <a:gd name="T18" fmla="*/ 1152 w 9"/>
                <a:gd name="T19" fmla="*/ 401 h 14"/>
                <a:gd name="T20" fmla="*/ 1152 w 9"/>
                <a:gd name="T21" fmla="*/ 609 h 14"/>
                <a:gd name="T22" fmla="*/ 1152 w 9"/>
                <a:gd name="T23" fmla="*/ 717 h 14"/>
                <a:gd name="T24" fmla="*/ 1152 w 9"/>
                <a:gd name="T25" fmla="*/ 773 h 14"/>
                <a:gd name="T26" fmla="*/ 1152 w 9"/>
                <a:gd name="T27" fmla="*/ 982 h 14"/>
                <a:gd name="T28" fmla="*/ 1024 w 9"/>
                <a:gd name="T29" fmla="*/ 1090 h 14"/>
                <a:gd name="T30" fmla="*/ 1024 w 9"/>
                <a:gd name="T31" fmla="*/ 1175 h 14"/>
                <a:gd name="T32" fmla="*/ 896 w 9"/>
                <a:gd name="T33" fmla="*/ 1283 h 14"/>
                <a:gd name="T34" fmla="*/ 768 w 9"/>
                <a:gd name="T35" fmla="*/ 1383 h 14"/>
                <a:gd name="T36" fmla="*/ 768 w 9"/>
                <a:gd name="T37" fmla="*/ 1383 h 14"/>
                <a:gd name="T38" fmla="*/ 768 w 9"/>
                <a:gd name="T39" fmla="*/ 1383 h 14"/>
                <a:gd name="T40" fmla="*/ 640 w 9"/>
                <a:gd name="T41" fmla="*/ 1383 h 14"/>
                <a:gd name="T42" fmla="*/ 640 w 9"/>
                <a:gd name="T43" fmla="*/ 1383 h 14"/>
                <a:gd name="T44" fmla="*/ 512 w 9"/>
                <a:gd name="T45" fmla="*/ 1383 h 14"/>
                <a:gd name="T46" fmla="*/ 512 w 9"/>
                <a:gd name="T47" fmla="*/ 1383 h 14"/>
                <a:gd name="T48" fmla="*/ 512 w 9"/>
                <a:gd name="T49" fmla="*/ 1383 h 14"/>
                <a:gd name="T50" fmla="*/ 384 w 9"/>
                <a:gd name="T51" fmla="*/ 1383 h 14"/>
                <a:gd name="T52" fmla="*/ 256 w 9"/>
                <a:gd name="T53" fmla="*/ 1283 h 14"/>
                <a:gd name="T54" fmla="*/ 256 w 9"/>
                <a:gd name="T55" fmla="*/ 1175 h 14"/>
                <a:gd name="T56" fmla="*/ 128 w 9"/>
                <a:gd name="T57" fmla="*/ 1090 h 14"/>
                <a:gd name="T58" fmla="*/ 128 w 9"/>
                <a:gd name="T59" fmla="*/ 982 h 14"/>
                <a:gd name="T60" fmla="*/ 128 w 9"/>
                <a:gd name="T61" fmla="*/ 773 h 14"/>
                <a:gd name="T62" fmla="*/ 0 w 9"/>
                <a:gd name="T63" fmla="*/ 717 h 14"/>
                <a:gd name="T64" fmla="*/ 128 w 9"/>
                <a:gd name="T65" fmla="*/ 609 h 14"/>
                <a:gd name="T66" fmla="*/ 128 w 9"/>
                <a:gd name="T67" fmla="*/ 401 h 14"/>
                <a:gd name="T68" fmla="*/ 128 w 9"/>
                <a:gd name="T69" fmla="*/ 316 h 14"/>
                <a:gd name="T70" fmla="*/ 256 w 9"/>
                <a:gd name="T71" fmla="*/ 208 h 14"/>
                <a:gd name="T72" fmla="*/ 256 w 9"/>
                <a:gd name="T73" fmla="*/ 108 h 14"/>
                <a:gd name="T74" fmla="*/ 384 w 9"/>
                <a:gd name="T75" fmla="*/ 108 h 14"/>
                <a:gd name="T76" fmla="*/ 384 w 9"/>
                <a:gd name="T77" fmla="*/ 0 h 14"/>
                <a:gd name="T78" fmla="*/ 512 w 9"/>
                <a:gd name="T79" fmla="*/ 0 h 14"/>
                <a:gd name="T80" fmla="*/ 512 w 9"/>
                <a:gd name="T81" fmla="*/ 0 h 14"/>
                <a:gd name="T82" fmla="*/ 512 w 9"/>
                <a:gd name="T83" fmla="*/ 0 h 14"/>
                <a:gd name="T84" fmla="*/ 64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"/>
                <a:gd name="T130" fmla="*/ 0 h 14"/>
                <a:gd name="T131" fmla="*/ 9 w 9"/>
                <a:gd name="T132" fmla="*/ 14 h 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Freeform 870">
              <a:extLst>
                <a:ext uri="{FF2B5EF4-FFF2-40B4-BE49-F238E27FC236}">
                  <a16:creationId xmlns="" xmlns:a16="http://schemas.microsoft.com/office/drawing/2014/main" id="{2C4AF628-936C-4DA2-98A5-0BB9577D7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8"/>
              <a:ext cx="18" cy="27"/>
            </a:xfrm>
            <a:custGeom>
              <a:avLst/>
              <a:gdLst>
                <a:gd name="T0" fmla="*/ 640 w 9"/>
                <a:gd name="T1" fmla="*/ 0 h 14"/>
                <a:gd name="T2" fmla="*/ 768 w 9"/>
                <a:gd name="T3" fmla="*/ 0 h 14"/>
                <a:gd name="T4" fmla="*/ 768 w 9"/>
                <a:gd name="T5" fmla="*/ 0 h 14"/>
                <a:gd name="T6" fmla="*/ 896 w 9"/>
                <a:gd name="T7" fmla="*/ 108 h 14"/>
                <a:gd name="T8" fmla="*/ 896 w 9"/>
                <a:gd name="T9" fmla="*/ 108 h 14"/>
                <a:gd name="T10" fmla="*/ 1024 w 9"/>
                <a:gd name="T11" fmla="*/ 316 h 14"/>
                <a:gd name="T12" fmla="*/ 1152 w 9"/>
                <a:gd name="T13" fmla="*/ 401 h 14"/>
                <a:gd name="T14" fmla="*/ 1152 w 9"/>
                <a:gd name="T15" fmla="*/ 717 h 14"/>
                <a:gd name="T16" fmla="*/ 1152 w 9"/>
                <a:gd name="T17" fmla="*/ 982 h 14"/>
                <a:gd name="T18" fmla="*/ 1024 w 9"/>
                <a:gd name="T19" fmla="*/ 1090 h 14"/>
                <a:gd name="T20" fmla="*/ 896 w 9"/>
                <a:gd name="T21" fmla="*/ 1283 h 14"/>
                <a:gd name="T22" fmla="*/ 768 w 9"/>
                <a:gd name="T23" fmla="*/ 1383 h 14"/>
                <a:gd name="T24" fmla="*/ 768 w 9"/>
                <a:gd name="T25" fmla="*/ 1383 h 14"/>
                <a:gd name="T26" fmla="*/ 768 w 9"/>
                <a:gd name="T27" fmla="*/ 1383 h 14"/>
                <a:gd name="T28" fmla="*/ 640 w 9"/>
                <a:gd name="T29" fmla="*/ 1383 h 14"/>
                <a:gd name="T30" fmla="*/ 512 w 9"/>
                <a:gd name="T31" fmla="*/ 1383 h 14"/>
                <a:gd name="T32" fmla="*/ 512 w 9"/>
                <a:gd name="T33" fmla="*/ 1383 h 14"/>
                <a:gd name="T34" fmla="*/ 384 w 9"/>
                <a:gd name="T35" fmla="*/ 1383 h 14"/>
                <a:gd name="T36" fmla="*/ 256 w 9"/>
                <a:gd name="T37" fmla="*/ 1283 h 14"/>
                <a:gd name="T38" fmla="*/ 128 w 9"/>
                <a:gd name="T39" fmla="*/ 1090 h 14"/>
                <a:gd name="T40" fmla="*/ 128 w 9"/>
                <a:gd name="T41" fmla="*/ 982 h 14"/>
                <a:gd name="T42" fmla="*/ 128 w 9"/>
                <a:gd name="T43" fmla="*/ 717 h 14"/>
                <a:gd name="T44" fmla="*/ 128 w 9"/>
                <a:gd name="T45" fmla="*/ 401 h 14"/>
                <a:gd name="T46" fmla="*/ 128 w 9"/>
                <a:gd name="T47" fmla="*/ 316 h 14"/>
                <a:gd name="T48" fmla="*/ 256 w 9"/>
                <a:gd name="T49" fmla="*/ 108 h 14"/>
                <a:gd name="T50" fmla="*/ 384 w 9"/>
                <a:gd name="T51" fmla="*/ 108 h 14"/>
                <a:gd name="T52" fmla="*/ 384 w 9"/>
                <a:gd name="T53" fmla="*/ 0 h 14"/>
                <a:gd name="T54" fmla="*/ 512 w 9"/>
                <a:gd name="T55" fmla="*/ 0 h 14"/>
                <a:gd name="T56" fmla="*/ 512 w 9"/>
                <a:gd name="T57" fmla="*/ 0 h 14"/>
                <a:gd name="T58" fmla="*/ 640 w 9"/>
                <a:gd name="T59" fmla="*/ 0 h 14"/>
                <a:gd name="T60" fmla="*/ 512 w 9"/>
                <a:gd name="T61" fmla="*/ 0 h 14"/>
                <a:gd name="T62" fmla="*/ 384 w 9"/>
                <a:gd name="T63" fmla="*/ 0 h 14"/>
                <a:gd name="T64" fmla="*/ 384 w 9"/>
                <a:gd name="T65" fmla="*/ 108 h 14"/>
                <a:gd name="T66" fmla="*/ 256 w 9"/>
                <a:gd name="T67" fmla="*/ 108 h 14"/>
                <a:gd name="T68" fmla="*/ 128 w 9"/>
                <a:gd name="T69" fmla="*/ 316 h 14"/>
                <a:gd name="T70" fmla="*/ 128 w 9"/>
                <a:gd name="T71" fmla="*/ 401 h 14"/>
                <a:gd name="T72" fmla="*/ 0 w 9"/>
                <a:gd name="T73" fmla="*/ 717 h 14"/>
                <a:gd name="T74" fmla="*/ 128 w 9"/>
                <a:gd name="T75" fmla="*/ 982 h 14"/>
                <a:gd name="T76" fmla="*/ 128 w 9"/>
                <a:gd name="T77" fmla="*/ 1090 h 14"/>
                <a:gd name="T78" fmla="*/ 256 w 9"/>
                <a:gd name="T79" fmla="*/ 1283 h 14"/>
                <a:gd name="T80" fmla="*/ 384 w 9"/>
                <a:gd name="T81" fmla="*/ 1383 h 14"/>
                <a:gd name="T82" fmla="*/ 512 w 9"/>
                <a:gd name="T83" fmla="*/ 1383 h 14"/>
                <a:gd name="T84" fmla="*/ 640 w 9"/>
                <a:gd name="T85" fmla="*/ 1383 h 14"/>
                <a:gd name="T86" fmla="*/ 768 w 9"/>
                <a:gd name="T87" fmla="*/ 1383 h 14"/>
                <a:gd name="T88" fmla="*/ 896 w 9"/>
                <a:gd name="T89" fmla="*/ 1283 h 14"/>
                <a:gd name="T90" fmla="*/ 1152 w 9"/>
                <a:gd name="T91" fmla="*/ 1090 h 14"/>
                <a:gd name="T92" fmla="*/ 1152 w 9"/>
                <a:gd name="T93" fmla="*/ 982 h 14"/>
                <a:gd name="T94" fmla="*/ 1152 w 9"/>
                <a:gd name="T95" fmla="*/ 717 h 14"/>
                <a:gd name="T96" fmla="*/ 1152 w 9"/>
                <a:gd name="T97" fmla="*/ 401 h 14"/>
                <a:gd name="T98" fmla="*/ 1152 w 9"/>
                <a:gd name="T99" fmla="*/ 316 h 14"/>
                <a:gd name="T100" fmla="*/ 896 w 9"/>
                <a:gd name="T101" fmla="*/ 108 h 14"/>
                <a:gd name="T102" fmla="*/ 896 w 9"/>
                <a:gd name="T103" fmla="*/ 108 h 14"/>
                <a:gd name="T104" fmla="*/ 768 w 9"/>
                <a:gd name="T105" fmla="*/ 0 h 14"/>
                <a:gd name="T106" fmla="*/ 768 w 9"/>
                <a:gd name="T107" fmla="*/ 0 h 14"/>
                <a:gd name="T108" fmla="*/ 64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"/>
                <a:gd name="T166" fmla="*/ 0 h 14"/>
                <a:gd name="T167" fmla="*/ 9 w 9"/>
                <a:gd name="T168" fmla="*/ 14 h 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Freeform 871">
              <a:extLst>
                <a:ext uri="{FF2B5EF4-FFF2-40B4-BE49-F238E27FC236}">
                  <a16:creationId xmlns="" xmlns:a16="http://schemas.microsoft.com/office/drawing/2014/main" id="{0CB30416-4F96-4758-933B-97910D62C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" y="2434"/>
              <a:ext cx="6" cy="16"/>
            </a:xfrm>
            <a:custGeom>
              <a:avLst/>
              <a:gdLst>
                <a:gd name="T0" fmla="*/ 256 w 3"/>
                <a:gd name="T1" fmla="*/ 0 h 8"/>
                <a:gd name="T2" fmla="*/ 256 w 3"/>
                <a:gd name="T3" fmla="*/ 128 h 8"/>
                <a:gd name="T4" fmla="*/ 256 w 3"/>
                <a:gd name="T5" fmla="*/ 128 h 8"/>
                <a:gd name="T6" fmla="*/ 384 w 3"/>
                <a:gd name="T7" fmla="*/ 128 h 8"/>
                <a:gd name="T8" fmla="*/ 384 w 3"/>
                <a:gd name="T9" fmla="*/ 256 h 8"/>
                <a:gd name="T10" fmla="*/ 384 w 3"/>
                <a:gd name="T11" fmla="*/ 256 h 8"/>
                <a:gd name="T12" fmla="*/ 384 w 3"/>
                <a:gd name="T13" fmla="*/ 384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384 w 3"/>
                <a:gd name="T23" fmla="*/ 768 h 8"/>
                <a:gd name="T24" fmla="*/ 384 w 3"/>
                <a:gd name="T25" fmla="*/ 896 h 8"/>
                <a:gd name="T26" fmla="*/ 384 w 3"/>
                <a:gd name="T27" fmla="*/ 896 h 8"/>
                <a:gd name="T28" fmla="*/ 256 w 3"/>
                <a:gd name="T29" fmla="*/ 1024 h 8"/>
                <a:gd name="T30" fmla="*/ 256 w 3"/>
                <a:gd name="T31" fmla="*/ 1024 h 8"/>
                <a:gd name="T32" fmla="*/ 256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128 w 3"/>
                <a:gd name="T39" fmla="*/ 896 h 8"/>
                <a:gd name="T40" fmla="*/ 128 w 3"/>
                <a:gd name="T41" fmla="*/ 896 h 8"/>
                <a:gd name="T42" fmla="*/ 128 w 3"/>
                <a:gd name="T43" fmla="*/ 768 h 8"/>
                <a:gd name="T44" fmla="*/ 128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128 w 3"/>
                <a:gd name="T53" fmla="*/ 384 h 8"/>
                <a:gd name="T54" fmla="*/ 128 w 3"/>
                <a:gd name="T55" fmla="*/ 256 h 8"/>
                <a:gd name="T56" fmla="*/ 128 w 3"/>
                <a:gd name="T57" fmla="*/ 256 h 8"/>
                <a:gd name="T58" fmla="*/ 128 w 3"/>
                <a:gd name="T59" fmla="*/ 128 h 8"/>
                <a:gd name="T60" fmla="*/ 128 w 3"/>
                <a:gd name="T61" fmla="*/ 128 h 8"/>
                <a:gd name="T62" fmla="*/ 128 w 3"/>
                <a:gd name="T63" fmla="*/ 128 h 8"/>
                <a:gd name="T64" fmla="*/ 256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"/>
                <a:gd name="T100" fmla="*/ 0 h 8"/>
                <a:gd name="T101" fmla="*/ 3 w 3"/>
                <a:gd name="T102" fmla="*/ 8 h 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1" name="Freeform 872">
              <a:extLst>
                <a:ext uri="{FF2B5EF4-FFF2-40B4-BE49-F238E27FC236}">
                  <a16:creationId xmlns="" xmlns:a16="http://schemas.microsoft.com/office/drawing/2014/main" id="{D2D739A4-4374-4FDD-91B6-420577E38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512 w 9"/>
                <a:gd name="T1" fmla="*/ 0 h 16"/>
                <a:gd name="T2" fmla="*/ 640 w 9"/>
                <a:gd name="T3" fmla="*/ 0 h 16"/>
                <a:gd name="T4" fmla="*/ 640 w 9"/>
                <a:gd name="T5" fmla="*/ 128 h 16"/>
                <a:gd name="T6" fmla="*/ 768 w 9"/>
                <a:gd name="T7" fmla="*/ 128 h 16"/>
                <a:gd name="T8" fmla="*/ 768 w 9"/>
                <a:gd name="T9" fmla="*/ 128 h 16"/>
                <a:gd name="T10" fmla="*/ 896 w 9"/>
                <a:gd name="T11" fmla="*/ 128 h 16"/>
                <a:gd name="T12" fmla="*/ 896 w 9"/>
                <a:gd name="T13" fmla="*/ 256 h 16"/>
                <a:gd name="T14" fmla="*/ 896 w 9"/>
                <a:gd name="T15" fmla="*/ 256 h 16"/>
                <a:gd name="T16" fmla="*/ 1024 w 9"/>
                <a:gd name="T17" fmla="*/ 384 h 16"/>
                <a:gd name="T18" fmla="*/ 1024 w 9"/>
                <a:gd name="T19" fmla="*/ 512 h 16"/>
                <a:gd name="T20" fmla="*/ 1152 w 9"/>
                <a:gd name="T21" fmla="*/ 640 h 16"/>
                <a:gd name="T22" fmla="*/ 1152 w 9"/>
                <a:gd name="T23" fmla="*/ 768 h 16"/>
                <a:gd name="T24" fmla="*/ 1152 w 9"/>
                <a:gd name="T25" fmla="*/ 1024 h 16"/>
                <a:gd name="T26" fmla="*/ 1152 w 9"/>
                <a:gd name="T27" fmla="*/ 1280 h 16"/>
                <a:gd name="T28" fmla="*/ 1152 w 9"/>
                <a:gd name="T29" fmla="*/ 1408 h 16"/>
                <a:gd name="T30" fmla="*/ 1024 w 9"/>
                <a:gd name="T31" fmla="*/ 1536 h 16"/>
                <a:gd name="T32" fmla="*/ 1024 w 9"/>
                <a:gd name="T33" fmla="*/ 1792 h 16"/>
                <a:gd name="T34" fmla="*/ 896 w 9"/>
                <a:gd name="T35" fmla="*/ 1792 h 16"/>
                <a:gd name="T36" fmla="*/ 896 w 9"/>
                <a:gd name="T37" fmla="*/ 1792 h 16"/>
                <a:gd name="T38" fmla="*/ 896 w 9"/>
                <a:gd name="T39" fmla="*/ 1920 h 16"/>
                <a:gd name="T40" fmla="*/ 768 w 9"/>
                <a:gd name="T41" fmla="*/ 1920 h 16"/>
                <a:gd name="T42" fmla="*/ 640 w 9"/>
                <a:gd name="T43" fmla="*/ 2048 h 16"/>
                <a:gd name="T44" fmla="*/ 640 w 9"/>
                <a:gd name="T45" fmla="*/ 2048 h 16"/>
                <a:gd name="T46" fmla="*/ 512 w 9"/>
                <a:gd name="T47" fmla="*/ 2048 h 16"/>
                <a:gd name="T48" fmla="*/ 512 w 9"/>
                <a:gd name="T49" fmla="*/ 2048 h 16"/>
                <a:gd name="T50" fmla="*/ 512 w 9"/>
                <a:gd name="T51" fmla="*/ 2048 h 16"/>
                <a:gd name="T52" fmla="*/ 384 w 9"/>
                <a:gd name="T53" fmla="*/ 1920 h 16"/>
                <a:gd name="T54" fmla="*/ 256 w 9"/>
                <a:gd name="T55" fmla="*/ 1920 h 16"/>
                <a:gd name="T56" fmla="*/ 128 w 9"/>
                <a:gd name="T57" fmla="*/ 1792 h 16"/>
                <a:gd name="T58" fmla="*/ 128 w 9"/>
                <a:gd name="T59" fmla="*/ 1792 h 16"/>
                <a:gd name="T60" fmla="*/ 128 w 9"/>
                <a:gd name="T61" fmla="*/ 1536 h 16"/>
                <a:gd name="T62" fmla="*/ 0 w 9"/>
                <a:gd name="T63" fmla="*/ 1408 h 16"/>
                <a:gd name="T64" fmla="*/ 0 w 9"/>
                <a:gd name="T65" fmla="*/ 1280 h 16"/>
                <a:gd name="T66" fmla="*/ 0 w 9"/>
                <a:gd name="T67" fmla="*/ 1024 h 16"/>
                <a:gd name="T68" fmla="*/ 0 w 9"/>
                <a:gd name="T69" fmla="*/ 768 h 16"/>
                <a:gd name="T70" fmla="*/ 0 w 9"/>
                <a:gd name="T71" fmla="*/ 640 h 16"/>
                <a:gd name="T72" fmla="*/ 128 w 9"/>
                <a:gd name="T73" fmla="*/ 512 h 16"/>
                <a:gd name="T74" fmla="*/ 128 w 9"/>
                <a:gd name="T75" fmla="*/ 384 h 16"/>
                <a:gd name="T76" fmla="*/ 128 w 9"/>
                <a:gd name="T77" fmla="*/ 256 h 16"/>
                <a:gd name="T78" fmla="*/ 256 w 9"/>
                <a:gd name="T79" fmla="*/ 256 h 16"/>
                <a:gd name="T80" fmla="*/ 256 w 9"/>
                <a:gd name="T81" fmla="*/ 128 h 16"/>
                <a:gd name="T82" fmla="*/ 384 w 9"/>
                <a:gd name="T83" fmla="*/ 128 h 16"/>
                <a:gd name="T84" fmla="*/ 384 w 9"/>
                <a:gd name="T85" fmla="*/ 128 h 16"/>
                <a:gd name="T86" fmla="*/ 512 w 9"/>
                <a:gd name="T87" fmla="*/ 128 h 16"/>
                <a:gd name="T88" fmla="*/ 512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"/>
                <a:gd name="T136" fmla="*/ 0 h 16"/>
                <a:gd name="T137" fmla="*/ 9 w 9"/>
                <a:gd name="T138" fmla="*/ 16 h 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2" name="Freeform 873">
              <a:extLst>
                <a:ext uri="{FF2B5EF4-FFF2-40B4-BE49-F238E27FC236}">
                  <a16:creationId xmlns="" xmlns:a16="http://schemas.microsoft.com/office/drawing/2014/main" id="{CA309F31-9283-4866-B994-771593217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8"/>
              <a:ext cx="18" cy="32"/>
            </a:xfrm>
            <a:custGeom>
              <a:avLst/>
              <a:gdLst>
                <a:gd name="T0" fmla="*/ 640 w 9"/>
                <a:gd name="T1" fmla="*/ 128 h 16"/>
                <a:gd name="T2" fmla="*/ 640 w 9"/>
                <a:gd name="T3" fmla="*/ 128 h 16"/>
                <a:gd name="T4" fmla="*/ 768 w 9"/>
                <a:gd name="T5" fmla="*/ 128 h 16"/>
                <a:gd name="T6" fmla="*/ 896 w 9"/>
                <a:gd name="T7" fmla="*/ 128 h 16"/>
                <a:gd name="T8" fmla="*/ 896 w 9"/>
                <a:gd name="T9" fmla="*/ 256 h 16"/>
                <a:gd name="T10" fmla="*/ 1024 w 9"/>
                <a:gd name="T11" fmla="*/ 384 h 16"/>
                <a:gd name="T12" fmla="*/ 1152 w 9"/>
                <a:gd name="T13" fmla="*/ 640 h 16"/>
                <a:gd name="T14" fmla="*/ 1152 w 9"/>
                <a:gd name="T15" fmla="*/ 768 h 16"/>
                <a:gd name="T16" fmla="*/ 1152 w 9"/>
                <a:gd name="T17" fmla="*/ 1280 h 16"/>
                <a:gd name="T18" fmla="*/ 1152 w 9"/>
                <a:gd name="T19" fmla="*/ 1408 h 16"/>
                <a:gd name="T20" fmla="*/ 1024 w 9"/>
                <a:gd name="T21" fmla="*/ 1792 h 16"/>
                <a:gd name="T22" fmla="*/ 896 w 9"/>
                <a:gd name="T23" fmla="*/ 1792 h 16"/>
                <a:gd name="T24" fmla="*/ 896 w 9"/>
                <a:gd name="T25" fmla="*/ 1920 h 16"/>
                <a:gd name="T26" fmla="*/ 768 w 9"/>
                <a:gd name="T27" fmla="*/ 1920 h 16"/>
                <a:gd name="T28" fmla="*/ 640 w 9"/>
                <a:gd name="T29" fmla="*/ 2048 h 16"/>
                <a:gd name="T30" fmla="*/ 512 w 9"/>
                <a:gd name="T31" fmla="*/ 2048 h 16"/>
                <a:gd name="T32" fmla="*/ 512 w 9"/>
                <a:gd name="T33" fmla="*/ 2048 h 16"/>
                <a:gd name="T34" fmla="*/ 384 w 9"/>
                <a:gd name="T35" fmla="*/ 1920 h 16"/>
                <a:gd name="T36" fmla="*/ 256 w 9"/>
                <a:gd name="T37" fmla="*/ 1920 h 16"/>
                <a:gd name="T38" fmla="*/ 128 w 9"/>
                <a:gd name="T39" fmla="*/ 1792 h 16"/>
                <a:gd name="T40" fmla="*/ 128 w 9"/>
                <a:gd name="T41" fmla="*/ 1536 h 16"/>
                <a:gd name="T42" fmla="*/ 0 w 9"/>
                <a:gd name="T43" fmla="*/ 1408 h 16"/>
                <a:gd name="T44" fmla="*/ 0 w 9"/>
                <a:gd name="T45" fmla="*/ 1024 h 16"/>
                <a:gd name="T46" fmla="*/ 0 w 9"/>
                <a:gd name="T47" fmla="*/ 640 h 16"/>
                <a:gd name="T48" fmla="*/ 128 w 9"/>
                <a:gd name="T49" fmla="*/ 512 h 16"/>
                <a:gd name="T50" fmla="*/ 128 w 9"/>
                <a:gd name="T51" fmla="*/ 256 h 16"/>
                <a:gd name="T52" fmla="*/ 256 w 9"/>
                <a:gd name="T53" fmla="*/ 256 h 16"/>
                <a:gd name="T54" fmla="*/ 256 w 9"/>
                <a:gd name="T55" fmla="*/ 128 h 16"/>
                <a:gd name="T56" fmla="*/ 384 w 9"/>
                <a:gd name="T57" fmla="*/ 128 h 16"/>
                <a:gd name="T58" fmla="*/ 512 w 9"/>
                <a:gd name="T59" fmla="*/ 128 h 16"/>
                <a:gd name="T60" fmla="*/ 512 w 9"/>
                <a:gd name="T61" fmla="*/ 0 h 16"/>
                <a:gd name="T62" fmla="*/ 512 w 9"/>
                <a:gd name="T63" fmla="*/ 0 h 16"/>
                <a:gd name="T64" fmla="*/ 384 w 9"/>
                <a:gd name="T65" fmla="*/ 128 h 16"/>
                <a:gd name="T66" fmla="*/ 256 w 9"/>
                <a:gd name="T67" fmla="*/ 128 h 16"/>
                <a:gd name="T68" fmla="*/ 256 w 9"/>
                <a:gd name="T69" fmla="*/ 256 h 16"/>
                <a:gd name="T70" fmla="*/ 128 w 9"/>
                <a:gd name="T71" fmla="*/ 256 h 16"/>
                <a:gd name="T72" fmla="*/ 0 w 9"/>
                <a:gd name="T73" fmla="*/ 512 h 16"/>
                <a:gd name="T74" fmla="*/ 0 w 9"/>
                <a:gd name="T75" fmla="*/ 640 h 16"/>
                <a:gd name="T76" fmla="*/ 0 w 9"/>
                <a:gd name="T77" fmla="*/ 1024 h 16"/>
                <a:gd name="T78" fmla="*/ 0 w 9"/>
                <a:gd name="T79" fmla="*/ 1408 h 16"/>
                <a:gd name="T80" fmla="*/ 0 w 9"/>
                <a:gd name="T81" fmla="*/ 1536 h 16"/>
                <a:gd name="T82" fmla="*/ 128 w 9"/>
                <a:gd name="T83" fmla="*/ 1792 h 16"/>
                <a:gd name="T84" fmla="*/ 256 w 9"/>
                <a:gd name="T85" fmla="*/ 1920 h 16"/>
                <a:gd name="T86" fmla="*/ 384 w 9"/>
                <a:gd name="T87" fmla="*/ 2048 h 16"/>
                <a:gd name="T88" fmla="*/ 512 w 9"/>
                <a:gd name="T89" fmla="*/ 2048 h 16"/>
                <a:gd name="T90" fmla="*/ 640 w 9"/>
                <a:gd name="T91" fmla="*/ 2048 h 16"/>
                <a:gd name="T92" fmla="*/ 896 w 9"/>
                <a:gd name="T93" fmla="*/ 1920 h 16"/>
                <a:gd name="T94" fmla="*/ 896 w 9"/>
                <a:gd name="T95" fmla="*/ 1792 h 16"/>
                <a:gd name="T96" fmla="*/ 1024 w 9"/>
                <a:gd name="T97" fmla="*/ 1792 h 16"/>
                <a:gd name="T98" fmla="*/ 1152 w 9"/>
                <a:gd name="T99" fmla="*/ 1408 h 16"/>
                <a:gd name="T100" fmla="*/ 1152 w 9"/>
                <a:gd name="T101" fmla="*/ 1280 h 16"/>
                <a:gd name="T102" fmla="*/ 1152 w 9"/>
                <a:gd name="T103" fmla="*/ 768 h 16"/>
                <a:gd name="T104" fmla="*/ 1152 w 9"/>
                <a:gd name="T105" fmla="*/ 640 h 16"/>
                <a:gd name="T106" fmla="*/ 1024 w 9"/>
                <a:gd name="T107" fmla="*/ 384 h 16"/>
                <a:gd name="T108" fmla="*/ 896 w 9"/>
                <a:gd name="T109" fmla="*/ 256 h 16"/>
                <a:gd name="T110" fmla="*/ 896 w 9"/>
                <a:gd name="T111" fmla="*/ 128 h 16"/>
                <a:gd name="T112" fmla="*/ 768 w 9"/>
                <a:gd name="T113" fmla="*/ 128 h 16"/>
                <a:gd name="T114" fmla="*/ 640 w 9"/>
                <a:gd name="T115" fmla="*/ 0 h 16"/>
                <a:gd name="T116" fmla="*/ 512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"/>
                <a:gd name="T178" fmla="*/ 0 h 16"/>
                <a:gd name="T179" fmla="*/ 9 w 9"/>
                <a:gd name="T180" fmla="*/ 16 h 1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Freeform 874">
              <a:extLst>
                <a:ext uri="{FF2B5EF4-FFF2-40B4-BE49-F238E27FC236}">
                  <a16:creationId xmlns="" xmlns:a16="http://schemas.microsoft.com/office/drawing/2014/main" id="{EC80335C-232B-43E3-AE89-27910C842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" y="2426"/>
              <a:ext cx="6" cy="16"/>
            </a:xfrm>
            <a:custGeom>
              <a:avLst/>
              <a:gdLst>
                <a:gd name="T0" fmla="*/ 128 w 3"/>
                <a:gd name="T1" fmla="*/ 0 h 8"/>
                <a:gd name="T2" fmla="*/ 128 w 3"/>
                <a:gd name="T3" fmla="*/ 0 h 8"/>
                <a:gd name="T4" fmla="*/ 256 w 3"/>
                <a:gd name="T5" fmla="*/ 0 h 8"/>
                <a:gd name="T6" fmla="*/ 256 w 3"/>
                <a:gd name="T7" fmla="*/ 128 h 8"/>
                <a:gd name="T8" fmla="*/ 256 w 3"/>
                <a:gd name="T9" fmla="*/ 128 h 8"/>
                <a:gd name="T10" fmla="*/ 256 w 3"/>
                <a:gd name="T11" fmla="*/ 256 h 8"/>
                <a:gd name="T12" fmla="*/ 384 w 3"/>
                <a:gd name="T13" fmla="*/ 256 h 8"/>
                <a:gd name="T14" fmla="*/ 384 w 3"/>
                <a:gd name="T15" fmla="*/ 384 h 8"/>
                <a:gd name="T16" fmla="*/ 384 w 3"/>
                <a:gd name="T17" fmla="*/ 512 h 8"/>
                <a:gd name="T18" fmla="*/ 384 w 3"/>
                <a:gd name="T19" fmla="*/ 640 h 8"/>
                <a:gd name="T20" fmla="*/ 384 w 3"/>
                <a:gd name="T21" fmla="*/ 768 h 8"/>
                <a:gd name="T22" fmla="*/ 256 w 3"/>
                <a:gd name="T23" fmla="*/ 768 h 8"/>
                <a:gd name="T24" fmla="*/ 256 w 3"/>
                <a:gd name="T25" fmla="*/ 896 h 8"/>
                <a:gd name="T26" fmla="*/ 256 w 3"/>
                <a:gd name="T27" fmla="*/ 896 h 8"/>
                <a:gd name="T28" fmla="*/ 256 w 3"/>
                <a:gd name="T29" fmla="*/ 1024 h 8"/>
                <a:gd name="T30" fmla="*/ 128 w 3"/>
                <a:gd name="T31" fmla="*/ 1024 h 8"/>
                <a:gd name="T32" fmla="*/ 128 w 3"/>
                <a:gd name="T33" fmla="*/ 1024 h 8"/>
                <a:gd name="T34" fmla="*/ 128 w 3"/>
                <a:gd name="T35" fmla="*/ 1024 h 8"/>
                <a:gd name="T36" fmla="*/ 128 w 3"/>
                <a:gd name="T37" fmla="*/ 1024 h 8"/>
                <a:gd name="T38" fmla="*/ 0 w 3"/>
                <a:gd name="T39" fmla="*/ 896 h 8"/>
                <a:gd name="T40" fmla="*/ 0 w 3"/>
                <a:gd name="T41" fmla="*/ 896 h 8"/>
                <a:gd name="T42" fmla="*/ 0 w 3"/>
                <a:gd name="T43" fmla="*/ 768 h 8"/>
                <a:gd name="T44" fmla="*/ 0 w 3"/>
                <a:gd name="T45" fmla="*/ 768 h 8"/>
                <a:gd name="T46" fmla="*/ 0 w 3"/>
                <a:gd name="T47" fmla="*/ 640 h 8"/>
                <a:gd name="T48" fmla="*/ 0 w 3"/>
                <a:gd name="T49" fmla="*/ 512 h 8"/>
                <a:gd name="T50" fmla="*/ 0 w 3"/>
                <a:gd name="T51" fmla="*/ 384 h 8"/>
                <a:gd name="T52" fmla="*/ 0 w 3"/>
                <a:gd name="T53" fmla="*/ 256 h 8"/>
                <a:gd name="T54" fmla="*/ 0 w 3"/>
                <a:gd name="T55" fmla="*/ 256 h 8"/>
                <a:gd name="T56" fmla="*/ 0 w 3"/>
                <a:gd name="T57" fmla="*/ 128 h 8"/>
                <a:gd name="T58" fmla="*/ 0 w 3"/>
                <a:gd name="T59" fmla="*/ 128 h 8"/>
                <a:gd name="T60" fmla="*/ 128 w 3"/>
                <a:gd name="T61" fmla="*/ 0 h 8"/>
                <a:gd name="T62" fmla="*/ 128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"/>
                <a:gd name="T97" fmla="*/ 0 h 8"/>
                <a:gd name="T98" fmla="*/ 3 w 3"/>
                <a:gd name="T99" fmla="*/ 8 h 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Freeform 875">
              <a:extLst>
                <a:ext uri="{FF2B5EF4-FFF2-40B4-BE49-F238E27FC236}">
                  <a16:creationId xmlns="" xmlns:a16="http://schemas.microsoft.com/office/drawing/2014/main" id="{27393E9D-BE7D-49F3-B147-44ACC2AA2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" y="2497"/>
              <a:ext cx="8" cy="1"/>
            </a:xfrm>
            <a:custGeom>
              <a:avLst/>
              <a:gdLst>
                <a:gd name="T0" fmla="*/ 512 w 4"/>
                <a:gd name="T1" fmla="*/ 0 h 1"/>
                <a:gd name="T2" fmla="*/ 384 w 4"/>
                <a:gd name="T3" fmla="*/ 0 h 1"/>
                <a:gd name="T4" fmla="*/ 256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256 w 4"/>
                <a:gd name="T15" fmla="*/ 0 h 1"/>
                <a:gd name="T16" fmla="*/ 384 w 4"/>
                <a:gd name="T17" fmla="*/ 0 h 1"/>
                <a:gd name="T18" fmla="*/ 512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1"/>
                <a:gd name="T32" fmla="*/ 4 w 4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5" name="Freeform 876">
              <a:extLst>
                <a:ext uri="{FF2B5EF4-FFF2-40B4-BE49-F238E27FC236}">
                  <a16:creationId xmlns="" xmlns:a16="http://schemas.microsoft.com/office/drawing/2014/main" id="{1C0AFBC2-17B6-4971-BE93-A3160F36B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" y="2467"/>
              <a:ext cx="99" cy="70"/>
            </a:xfrm>
            <a:custGeom>
              <a:avLst/>
              <a:gdLst>
                <a:gd name="T0" fmla="*/ 2647 w 50"/>
                <a:gd name="T1" fmla="*/ 384 h 35"/>
                <a:gd name="T2" fmla="*/ 5720 w 50"/>
                <a:gd name="T3" fmla="*/ 1664 h 35"/>
                <a:gd name="T4" fmla="*/ 3320 w 50"/>
                <a:gd name="T5" fmla="*/ 4096 h 35"/>
                <a:gd name="T6" fmla="*/ 248 w 50"/>
                <a:gd name="T7" fmla="*/ 2816 h 35"/>
                <a:gd name="T8" fmla="*/ 2647 w 50"/>
                <a:gd name="T9" fmla="*/ 38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35"/>
                <a:gd name="T17" fmla="*/ 50 w 5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76" name="Rectangle 877">
              <a:extLst>
                <a:ext uri="{FF2B5EF4-FFF2-40B4-BE49-F238E27FC236}">
                  <a16:creationId xmlns="" xmlns:a16="http://schemas.microsoft.com/office/drawing/2014/main" id="{45BB0AD9-B5EC-4A0D-9A5A-FABB4F52D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5" y="2705"/>
              <a:ext cx="342" cy="281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11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77" name="Freeform 878">
              <a:extLst>
                <a:ext uri="{FF2B5EF4-FFF2-40B4-BE49-F238E27FC236}">
                  <a16:creationId xmlns="" xmlns:a16="http://schemas.microsoft.com/office/drawing/2014/main" id="{5A3A57D7-9B7A-476F-A558-1373921E5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8" y="2594"/>
              <a:ext cx="125" cy="130"/>
            </a:xfrm>
            <a:custGeom>
              <a:avLst/>
              <a:gdLst>
                <a:gd name="T0" fmla="*/ 248 w 63"/>
                <a:gd name="T1" fmla="*/ 7465 h 66"/>
                <a:gd name="T2" fmla="*/ 492 w 63"/>
                <a:gd name="T3" fmla="*/ 7122 h 66"/>
                <a:gd name="T4" fmla="*/ 867 w 63"/>
                <a:gd name="T5" fmla="*/ 6754 h 66"/>
                <a:gd name="T6" fmla="*/ 976 w 63"/>
                <a:gd name="T7" fmla="*/ 6429 h 66"/>
                <a:gd name="T8" fmla="*/ 1103 w 63"/>
                <a:gd name="T9" fmla="*/ 5838 h 66"/>
                <a:gd name="T10" fmla="*/ 1351 w 63"/>
                <a:gd name="T11" fmla="*/ 4950 h 66"/>
                <a:gd name="T12" fmla="*/ 1351 w 63"/>
                <a:gd name="T13" fmla="*/ 4501 h 66"/>
                <a:gd name="T14" fmla="*/ 1228 w 63"/>
                <a:gd name="T15" fmla="*/ 4034 h 66"/>
                <a:gd name="T16" fmla="*/ 740 w 63"/>
                <a:gd name="T17" fmla="*/ 3790 h 66"/>
                <a:gd name="T18" fmla="*/ 125 w 63"/>
                <a:gd name="T19" fmla="*/ 3553 h 66"/>
                <a:gd name="T20" fmla="*/ 125 w 63"/>
                <a:gd name="T21" fmla="*/ 3325 h 66"/>
                <a:gd name="T22" fmla="*/ 125 w 63"/>
                <a:gd name="T23" fmla="*/ 2964 h 66"/>
                <a:gd name="T24" fmla="*/ 248 w 63"/>
                <a:gd name="T25" fmla="*/ 2876 h 66"/>
                <a:gd name="T26" fmla="*/ 619 w 63"/>
                <a:gd name="T27" fmla="*/ 2964 h 66"/>
                <a:gd name="T28" fmla="*/ 1103 w 63"/>
                <a:gd name="T29" fmla="*/ 3325 h 66"/>
                <a:gd name="T30" fmla="*/ 2063 w 63"/>
                <a:gd name="T31" fmla="*/ 3325 h 66"/>
                <a:gd name="T32" fmla="*/ 2804 w 63"/>
                <a:gd name="T33" fmla="*/ 3429 h 66"/>
                <a:gd name="T34" fmla="*/ 3413 w 63"/>
                <a:gd name="T35" fmla="*/ 3673 h 66"/>
                <a:gd name="T36" fmla="*/ 3968 w 63"/>
                <a:gd name="T37" fmla="*/ 3790 h 66"/>
                <a:gd name="T38" fmla="*/ 4708 w 63"/>
                <a:gd name="T39" fmla="*/ 3673 h 66"/>
                <a:gd name="T40" fmla="*/ 6032 w 63"/>
                <a:gd name="T41" fmla="*/ 3209 h 66"/>
                <a:gd name="T42" fmla="*/ 6397 w 63"/>
                <a:gd name="T43" fmla="*/ 3088 h 66"/>
                <a:gd name="T44" fmla="*/ 6280 w 63"/>
                <a:gd name="T45" fmla="*/ 2637 h 66"/>
                <a:gd name="T46" fmla="*/ 6032 w 63"/>
                <a:gd name="T47" fmla="*/ 1924 h 66"/>
                <a:gd name="T48" fmla="*/ 5905 w 63"/>
                <a:gd name="T49" fmla="*/ 1397 h 66"/>
                <a:gd name="T50" fmla="*/ 5780 w 63"/>
                <a:gd name="T51" fmla="*/ 1160 h 66"/>
                <a:gd name="T52" fmla="*/ 5685 w 63"/>
                <a:gd name="T53" fmla="*/ 1276 h 66"/>
                <a:gd name="T54" fmla="*/ 5780 w 63"/>
                <a:gd name="T55" fmla="*/ 1741 h 66"/>
                <a:gd name="T56" fmla="*/ 5780 w 63"/>
                <a:gd name="T57" fmla="*/ 2048 h 66"/>
                <a:gd name="T58" fmla="*/ 5437 w 63"/>
                <a:gd name="T59" fmla="*/ 1865 h 66"/>
                <a:gd name="T60" fmla="*/ 5319 w 63"/>
                <a:gd name="T61" fmla="*/ 1505 h 66"/>
                <a:gd name="T62" fmla="*/ 5319 w 63"/>
                <a:gd name="T63" fmla="*/ 1040 h 66"/>
                <a:gd name="T64" fmla="*/ 5437 w 63"/>
                <a:gd name="T65" fmla="*/ 589 h 66"/>
                <a:gd name="T66" fmla="*/ 5780 w 63"/>
                <a:gd name="T67" fmla="*/ 244 h 66"/>
                <a:gd name="T68" fmla="*/ 6153 w 63"/>
                <a:gd name="T69" fmla="*/ 0 h 66"/>
                <a:gd name="T70" fmla="*/ 6772 w 63"/>
                <a:gd name="T71" fmla="*/ 124 h 66"/>
                <a:gd name="T72" fmla="*/ 7373 w 63"/>
                <a:gd name="T73" fmla="*/ 481 h 66"/>
                <a:gd name="T74" fmla="*/ 7625 w 63"/>
                <a:gd name="T75" fmla="*/ 947 h 66"/>
                <a:gd name="T76" fmla="*/ 7500 w 63"/>
                <a:gd name="T77" fmla="*/ 1276 h 66"/>
                <a:gd name="T78" fmla="*/ 7256 w 63"/>
                <a:gd name="T79" fmla="*/ 1505 h 66"/>
                <a:gd name="T80" fmla="*/ 7008 w 63"/>
                <a:gd name="T81" fmla="*/ 1160 h 66"/>
                <a:gd name="T82" fmla="*/ 6881 w 63"/>
                <a:gd name="T83" fmla="*/ 1040 h 66"/>
                <a:gd name="T84" fmla="*/ 6881 w 63"/>
                <a:gd name="T85" fmla="*/ 1505 h 66"/>
                <a:gd name="T86" fmla="*/ 7373 w 63"/>
                <a:gd name="T87" fmla="*/ 2637 h 66"/>
                <a:gd name="T88" fmla="*/ 7500 w 63"/>
                <a:gd name="T89" fmla="*/ 3325 h 66"/>
                <a:gd name="T90" fmla="*/ 7373 w 63"/>
                <a:gd name="T91" fmla="*/ 3673 h 66"/>
                <a:gd name="T92" fmla="*/ 5685 w 63"/>
                <a:gd name="T93" fmla="*/ 4396 h 66"/>
                <a:gd name="T94" fmla="*/ 4093 w 63"/>
                <a:gd name="T95" fmla="*/ 5074 h 66"/>
                <a:gd name="T96" fmla="*/ 3165 w 63"/>
                <a:gd name="T97" fmla="*/ 5665 h 66"/>
                <a:gd name="T98" fmla="*/ 2556 w 63"/>
                <a:gd name="T99" fmla="*/ 5838 h 66"/>
                <a:gd name="T100" fmla="*/ 1937 w 63"/>
                <a:gd name="T101" fmla="*/ 6429 h 66"/>
                <a:gd name="T102" fmla="*/ 1103 w 63"/>
                <a:gd name="T103" fmla="*/ 7235 h 66"/>
                <a:gd name="T104" fmla="*/ 373 w 63"/>
                <a:gd name="T105" fmla="*/ 7589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66"/>
                <a:gd name="T161" fmla="*/ 63 w 63"/>
                <a:gd name="T162" fmla="*/ 66 h 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8" name="Freeform 879">
              <a:extLst>
                <a:ext uri="{FF2B5EF4-FFF2-40B4-BE49-F238E27FC236}">
                  <a16:creationId xmlns="" xmlns:a16="http://schemas.microsoft.com/office/drawing/2014/main" id="{C2F7177E-1AB5-4AFC-9A30-C803949C6F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" y="2592"/>
              <a:ext cx="129" cy="136"/>
            </a:xfrm>
            <a:custGeom>
              <a:avLst/>
              <a:gdLst>
                <a:gd name="T0" fmla="*/ 252 w 65"/>
                <a:gd name="T1" fmla="*/ 7506 h 69"/>
                <a:gd name="T2" fmla="*/ 619 w 65"/>
                <a:gd name="T3" fmla="*/ 7506 h 69"/>
                <a:gd name="T4" fmla="*/ 867 w 65"/>
                <a:gd name="T5" fmla="*/ 6806 h 69"/>
                <a:gd name="T6" fmla="*/ 1228 w 65"/>
                <a:gd name="T7" fmla="*/ 6806 h 69"/>
                <a:gd name="T8" fmla="*/ 992 w 65"/>
                <a:gd name="T9" fmla="*/ 6465 h 69"/>
                <a:gd name="T10" fmla="*/ 1228 w 65"/>
                <a:gd name="T11" fmla="*/ 5566 h 69"/>
                <a:gd name="T12" fmla="*/ 1352 w 65"/>
                <a:gd name="T13" fmla="*/ 5085 h 69"/>
                <a:gd name="T14" fmla="*/ 1352 w 65"/>
                <a:gd name="T15" fmla="*/ 4630 h 69"/>
                <a:gd name="T16" fmla="*/ 1596 w 65"/>
                <a:gd name="T17" fmla="*/ 4525 h 69"/>
                <a:gd name="T18" fmla="*/ 1228 w 65"/>
                <a:gd name="T19" fmla="*/ 3920 h 69"/>
                <a:gd name="T20" fmla="*/ 375 w 65"/>
                <a:gd name="T21" fmla="*/ 3920 h 69"/>
                <a:gd name="T22" fmla="*/ 500 w 65"/>
                <a:gd name="T23" fmla="*/ 3573 h 69"/>
                <a:gd name="T24" fmla="*/ 0 w 65"/>
                <a:gd name="T25" fmla="*/ 3453 h 69"/>
                <a:gd name="T26" fmla="*/ 0 w 65"/>
                <a:gd name="T27" fmla="*/ 3093 h 69"/>
                <a:gd name="T28" fmla="*/ 375 w 65"/>
                <a:gd name="T29" fmla="*/ 3004 h 69"/>
                <a:gd name="T30" fmla="*/ 619 w 65"/>
                <a:gd name="T31" fmla="*/ 2880 h 69"/>
                <a:gd name="T32" fmla="*/ 867 w 65"/>
                <a:gd name="T33" fmla="*/ 3453 h 69"/>
                <a:gd name="T34" fmla="*/ 1477 w 65"/>
                <a:gd name="T35" fmla="*/ 3573 h 69"/>
                <a:gd name="T36" fmla="*/ 2556 w 65"/>
                <a:gd name="T37" fmla="*/ 3337 h 69"/>
                <a:gd name="T38" fmla="*/ 2683 w 65"/>
                <a:gd name="T39" fmla="*/ 3684 h 69"/>
                <a:gd name="T40" fmla="*/ 3416 w 65"/>
                <a:gd name="T41" fmla="*/ 3573 h 69"/>
                <a:gd name="T42" fmla="*/ 3908 w 65"/>
                <a:gd name="T43" fmla="*/ 4165 h 69"/>
                <a:gd name="T44" fmla="*/ 4223 w 65"/>
                <a:gd name="T45" fmla="*/ 3808 h 69"/>
                <a:gd name="T46" fmla="*/ 5692 w 65"/>
                <a:gd name="T47" fmla="*/ 3337 h 69"/>
                <a:gd name="T48" fmla="*/ 6285 w 65"/>
                <a:gd name="T49" fmla="*/ 3217 h 69"/>
                <a:gd name="T50" fmla="*/ 6285 w 65"/>
                <a:gd name="T51" fmla="*/ 3217 h 69"/>
                <a:gd name="T52" fmla="*/ 6285 w 65"/>
                <a:gd name="T53" fmla="*/ 2765 h 69"/>
                <a:gd name="T54" fmla="*/ 6533 w 65"/>
                <a:gd name="T55" fmla="*/ 2296 h 69"/>
                <a:gd name="T56" fmla="*/ 5940 w 65"/>
                <a:gd name="T57" fmla="*/ 1869 h 69"/>
                <a:gd name="T58" fmla="*/ 6160 w 65"/>
                <a:gd name="T59" fmla="*/ 1285 h 69"/>
                <a:gd name="T60" fmla="*/ 5940 w 65"/>
                <a:gd name="T61" fmla="*/ 1285 h 69"/>
                <a:gd name="T62" fmla="*/ 5565 w 65"/>
                <a:gd name="T63" fmla="*/ 1524 h 69"/>
                <a:gd name="T64" fmla="*/ 5817 w 65"/>
                <a:gd name="T65" fmla="*/ 1989 h 69"/>
                <a:gd name="T66" fmla="*/ 5940 w 65"/>
                <a:gd name="T67" fmla="*/ 2296 h 69"/>
                <a:gd name="T68" fmla="*/ 5817 w 65"/>
                <a:gd name="T69" fmla="*/ 1989 h 69"/>
                <a:gd name="T70" fmla="*/ 5325 w 65"/>
                <a:gd name="T71" fmla="*/ 1869 h 69"/>
                <a:gd name="T72" fmla="*/ 5565 w 65"/>
                <a:gd name="T73" fmla="*/ 1403 h 69"/>
                <a:gd name="T74" fmla="*/ 5325 w 65"/>
                <a:gd name="T75" fmla="*/ 1041 h 69"/>
                <a:gd name="T76" fmla="*/ 5565 w 65"/>
                <a:gd name="T77" fmla="*/ 591 h 69"/>
                <a:gd name="T78" fmla="*/ 6033 w 65"/>
                <a:gd name="T79" fmla="*/ 124 h 69"/>
                <a:gd name="T80" fmla="*/ 6408 w 65"/>
                <a:gd name="T81" fmla="*/ 124 h 69"/>
                <a:gd name="T82" fmla="*/ 6901 w 65"/>
                <a:gd name="T83" fmla="*/ 0 h 69"/>
                <a:gd name="T84" fmla="*/ 7264 w 65"/>
                <a:gd name="T85" fmla="*/ 591 h 69"/>
                <a:gd name="T86" fmla="*/ 7512 w 65"/>
                <a:gd name="T87" fmla="*/ 1041 h 69"/>
                <a:gd name="T88" fmla="*/ 7877 w 65"/>
                <a:gd name="T89" fmla="*/ 1285 h 69"/>
                <a:gd name="T90" fmla="*/ 7512 w 65"/>
                <a:gd name="T91" fmla="*/ 1524 h 69"/>
                <a:gd name="T92" fmla="*/ 7137 w 65"/>
                <a:gd name="T93" fmla="*/ 1524 h 69"/>
                <a:gd name="T94" fmla="*/ 7137 w 65"/>
                <a:gd name="T95" fmla="*/ 1041 h 69"/>
                <a:gd name="T96" fmla="*/ 6901 w 65"/>
                <a:gd name="T97" fmla="*/ 1041 h 69"/>
                <a:gd name="T98" fmla="*/ 6901 w 65"/>
                <a:gd name="T99" fmla="*/ 1524 h 69"/>
                <a:gd name="T100" fmla="*/ 7629 w 65"/>
                <a:gd name="T101" fmla="*/ 2533 h 69"/>
                <a:gd name="T102" fmla="*/ 7629 w 65"/>
                <a:gd name="T103" fmla="*/ 3093 h 69"/>
                <a:gd name="T104" fmla="*/ 7756 w 65"/>
                <a:gd name="T105" fmla="*/ 3573 h 69"/>
                <a:gd name="T106" fmla="*/ 7629 w 65"/>
                <a:gd name="T107" fmla="*/ 3920 h 69"/>
                <a:gd name="T108" fmla="*/ 5692 w 65"/>
                <a:gd name="T109" fmla="*/ 4409 h 69"/>
                <a:gd name="T110" fmla="*/ 4223 w 65"/>
                <a:gd name="T111" fmla="*/ 5330 h 69"/>
                <a:gd name="T112" fmla="*/ 3660 w 65"/>
                <a:gd name="T113" fmla="*/ 5330 h 69"/>
                <a:gd name="T114" fmla="*/ 2931 w 65"/>
                <a:gd name="T115" fmla="*/ 5677 h 69"/>
                <a:gd name="T116" fmla="*/ 2189 w 65"/>
                <a:gd name="T117" fmla="*/ 6096 h 69"/>
                <a:gd name="T118" fmla="*/ 1844 w 65"/>
                <a:gd name="T119" fmla="*/ 6577 h 69"/>
                <a:gd name="T120" fmla="*/ 1228 w 65"/>
                <a:gd name="T121" fmla="*/ 7618 h 69"/>
                <a:gd name="T122" fmla="*/ 500 w 65"/>
                <a:gd name="T123" fmla="*/ 7726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5"/>
                <a:gd name="T187" fmla="*/ 0 h 69"/>
                <a:gd name="T188" fmla="*/ 65 w 65"/>
                <a:gd name="T189" fmla="*/ 69 h 6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9" name="Rectangle 880">
              <a:extLst>
                <a:ext uri="{FF2B5EF4-FFF2-40B4-BE49-F238E27FC236}">
                  <a16:creationId xmlns="" xmlns:a16="http://schemas.microsoft.com/office/drawing/2014/main" id="{4AFF94C8-34F1-4F82-81BF-B4F42982A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2516"/>
              <a:ext cx="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56" name="WordArt 177">
              <a:extLst>
                <a:ext uri="{FF2B5EF4-FFF2-40B4-BE49-F238E27FC236}">
                  <a16:creationId xmlns="" xmlns:a16="http://schemas.microsoft.com/office/drawing/2014/main" id="{FACC715A-479B-4749-8632-C40D6A8DD70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60" y="2594"/>
              <a:ext cx="255" cy="209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/>
            <a:lstStyle/>
            <a:p>
              <a:pPr algn="ctr" eaLnBrk="1" hangingPunct="1">
                <a:defRPr/>
              </a:pPr>
              <a:r>
                <a:rPr lang="en-US" sz="3600" kern="1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</a:p>
          </p:txBody>
        </p:sp>
      </p:grpSp>
      <p:sp>
        <p:nvSpPr>
          <p:cNvPr id="883" name="TextBox 882">
            <a:extLst>
              <a:ext uri="{FF2B5EF4-FFF2-40B4-BE49-F238E27FC236}">
                <a16:creationId xmlns="" xmlns:a16="http://schemas.microsoft.com/office/drawing/2014/main" id="{21CE79A9-86F5-4989-B688-721D0B3F7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8448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CHIA 3</a:t>
            </a:r>
          </a:p>
        </p:txBody>
      </p:sp>
    </p:spTree>
    <p:extLst>
      <p:ext uri="{BB962C8B-B14F-4D97-AF65-F5344CB8AC3E}">
        <p14:creationId xmlns="" xmlns:p14="http://schemas.microsoft.com/office/powerpoint/2010/main" val="2468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3588 L -0.00091 -0.03495 C 0.00052 -0.04328 0.00208 -0.05069 0.00313 -0.05856 C 0.00365 -0.06342 0.00391 -0.06875 0.00495 -0.07384 C 0.00573 -0.07708 0.00638 -0.08032 0.0069 -0.08333 C 0.00807 -0.08912 0.00951 -0.09977 0.01003 -0.1044 C 0.01146 -0.12153 0.01068 -0.11203 0.01211 -0.1331 C 0.01159 -0.1449 0.01146 -0.15717 0.01094 -0.16921 C 0.01055 -0.18032 0.01003 -0.17916 0.00898 -0.18819 C 0.00846 -0.19328 0.00833 -0.20046 0.0069 -0.20555 C 0.00638 -0.2081 0.00273 -0.21713 0.00208 -0.21898 C -0.00078 -0.24074 0.00326 -0.21389 -0.00091 -0.2324 C -0.00143 -0.23449 -0.00143 -0.23727 -0.00195 -0.23981 C -0.00299 -0.24467 -0.00508 -0.24791 -0.00677 -0.25139 C -0.00716 -0.25324 -0.00768 -0.25486 -0.00781 -0.25717 C -0.00911 -0.26481 -0.00833 -0.26666 -0.01185 -0.27222 C -0.01276 -0.2743 -0.01432 -0.275 -0.01562 -0.27615 C -0.01654 -0.27824 -0.02018 -0.2912 -0.02266 -0.29328 C -0.02396 -0.29467 -0.02591 -0.29467 -0.0276 -0.29537 C -0.02852 -0.29861 -0.02917 -0.30208 -0.0306 -0.30486 C -0.03112 -0.30625 -0.03255 -0.30578 -0.03359 -0.30648 C -0.03464 -0.3081 -0.03529 -0.30926 -0.03646 -0.31065 C -0.0375 -0.31203 -0.03893 -0.31273 -0.04036 -0.31435 C -0.04115 -0.31528 -0.04206 -0.31713 -0.04323 -0.31828 C -0.04466 -0.31944 -0.04896 -0.32129 -0.05026 -0.32176 C -0.05104 -0.32407 -0.05195 -0.32639 -0.05312 -0.32754 C -0.05365 -0.32847 -0.05937 -0.33264 -0.06094 -0.33333 C -0.06458 -0.33518 -0.06562 -0.33472 -0.06875 -0.3375 C -0.08099 -0.34722 -0.06589 -0.33518 -0.07578 -0.34467 C -0.07656 -0.34583 -0.07786 -0.34606 -0.07865 -0.34699 C -0.08568 -0.35324 -0.07747 -0.34861 -0.08568 -0.35254 C -0.08646 -0.3537 -0.08737 -0.35555 -0.08841 -0.35625 C -0.10052 -0.3669 -0.08906 -0.35555 -0.09831 -0.3618 C -0.09974 -0.36319 -0.10091 -0.36504 -0.10234 -0.36597 C -0.10495 -0.36736 -0.10768 -0.36805 -0.11029 -0.36944 C -0.11198 -0.37106 -0.11393 -0.37291 -0.11615 -0.37338 C -0.11758 -0.37384 -0.11927 -0.37453 -0.12109 -0.37569 C -0.12318 -0.37639 -0.12487 -0.37824 -0.12695 -0.37893 C -0.12812 -0.37986 -0.12956 -0.38032 -0.13099 -0.38125 C -0.13203 -0.38171 -0.13281 -0.38264 -0.13385 -0.38264 C -0.13906 -0.38426 -0.14427 -0.38449 -0.14948 -0.38495 L -0.1556 -0.3868 C -0.1599 -0.38842 -0.16237 -0.39004 -0.16719 -0.39051 C -0.17383 -0.39143 -0.18047 -0.39213 -0.18685 -0.39259 C -0.19362 -0.39699 -0.18776 -0.39375 -0.20078 -0.39653 C -0.20312 -0.39699 -0.20547 -0.39768 -0.20768 -0.39815 C -0.21706 -0.40115 -0.21016 -0.39907 -0.21745 -0.40208 C -0.21901 -0.40278 -0.2207 -0.40301 -0.2224 -0.40416 C -0.2237 -0.40486 -0.225 -0.40555 -0.2263 -0.40578 C -0.23255 -0.40717 -0.2388 -0.40717 -0.24505 -0.40764 C -0.24831 -0.4081 -0.25156 -0.40949 -0.25495 -0.40995 C -0.25599 -0.41041 -0.25703 -0.41111 -0.25768 -0.41134 C -0.26589 -0.41551 -0.27083 -0.41458 -0.28047 -0.41551 C -0.28359 -0.4169 -0.28594 -0.41852 -0.28932 -0.41921 C -0.29193 -0.42014 -0.29453 -0.42037 -0.29727 -0.42106 C -0.29922 -0.42268 -0.30104 -0.42407 -0.30312 -0.425 C -0.30625 -0.42615 -0.30977 -0.42685 -0.31289 -0.4287 C -0.31393 -0.42916 -0.31484 -0.43078 -0.31589 -0.43078 C -0.33646 -0.43171 -0.35716 -0.43194 -0.37799 -0.43287 C -0.38568 -0.43773 -0.38164 -0.43588 -0.38984 -0.43842 C -0.39102 -0.43958 -0.39219 -0.44143 -0.39362 -0.44213 C -0.39935 -0.44583 -0.40208 -0.44583 -0.40729 -0.44815 C -0.40911 -0.44861 -0.41068 -0.4493 -0.41237 -0.44977 C -0.41497 -0.45069 -0.41758 -0.45092 -0.42018 -0.45185 C -0.42161 -0.45208 -0.42279 -0.45347 -0.42422 -0.4537 C -0.43932 -0.45532 -0.44245 -0.45509 -0.45247 -0.45509 L -0.45247 -0.45486 " pathEditMode="relative" rAng="0" ptsTypes="AA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9 -0.1074 L -0.06289 -0.10717 C -0.06276 -0.09305 -0.06289 -0.0787 -0.06198 -0.06412 C -0.05769 -0.00463 -0.05729 0.04584 -0.04584 0.09815 C -0.04362 0.10834 -0.04063 0.12037 -0.0362 0.12824 C -0.0306 0.13797 -0.025 0.14213 -0.01797 0.14722 C -0.00977 0.15278 -0.00313 0.15533 0.00573 0.15834 C 0.01328 0.16135 0.02096 0.1625 0.02838 0.16597 C 0.03606 0.16968 0.04323 0.17639 0.05104 0.1794 C 0.05989 0.18264 0.06888 0.1831 0.07786 0.18496 C 0.10273 0.18982 0.09544 0.18843 0.122 0.19051 C 0.20573 0.18912 0.23359 0.18727 0.31575 0.19051 C 0.32656 0.19121 0.36263 0.19468 0.37916 0.19653 C 0.39036 0.1956 0.4013 0.19584 0.4125 0.19445 C 0.41666 0.19375 0.42031 0.19074 0.42422 0.19051 C 0.45273 0.18912 0.48086 0.18935 0.50937 0.18866 C 0.5125 0.1875 0.51588 0.18658 0.51901 0.18496 C 0.52265 0.18287 0.52617 0.17963 0.52981 0.17732 C 0.53229 0.1757 0.53463 0.175 0.53724 0.17361 C 0.54062 0.17014 0.54557 0.16459 0.54909 0.16227 C 0.55078 0.16135 0.55273 0.16111 0.55442 0.16042 C 0.55638 0.15903 0.56302 0.15486 0.56523 0.15093 C 0.57474 0.13449 0.55781 0.1581 0.57161 0.13959 C 0.57252 0.13727 0.57291 0.13426 0.57396 0.13218 C 0.57513 0.12986 0.57734 0.12917 0.57825 0.12662 C 0.57929 0.12246 0.57877 0.1176 0.57929 0.1132 C 0.57994 0.10672 0.58021 0.10023 0.58138 0.09445 C 0.58203 0.09121 0.58307 0.0882 0.58359 0.08496 C 0.58502 0.07616 0.58606 0.06227 0.58672 0.05278 C 0.58711 0.04722 0.5875 0.04144 0.58776 0.03565 C 0.58815 0.03125 0.58867 0.02685 0.58906 0.02246 C 0.58932 0.01181 0.58919 0.00093 0.5901 -0.00972 C 0.59023 -0.01134 0.59127 -0.0037 0.59127 -0.00347 L 0.59127 -0.0037 " pathEditMode="relative" rAng="0" ptsTypes="AAAAAAAAAAAAAAAAAAAAAAAAAAAAAAAA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08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1226 L 0.0625 0.01273 C 0.06575 0.01134 0.06914 0.01134 0.07239 0.01041 C 0.1 -0.0007 0.06927 0.00648 0.09231 0.00139 C 0.09362 0.00139 0.09466 0.00046 0.0957 0.00023 C 0.09752 -0.0007 0.09934 -0.00301 0.10117 -0.00324 C 0.10416 -0.00417 0.10729 -0.00417 0.11028 -0.0051 C 0.11237 -0.00672 0.11458 -0.0088 0.11679 -0.01019 C 0.11822 -0.01065 0.12825 -0.01389 0.12903 -0.01389 C 0.13164 -0.01574 0.13424 -0.01736 0.13684 -0.01875 C 0.13854 -0.01945 0.14062 -0.01945 0.14231 -0.02037 C 0.16041 -0.02732 0.14843 -0.02477 0.16458 -0.02732 C 0.16757 -0.02848 0.1707 -0.02917 0.17343 -0.03102 C 0.17656 -0.03218 0.17929 -0.03449 0.18229 -0.03588 C 0.18489 -0.03727 0.1875 -0.03727 0.1901 -0.0375 C 0.20091 -0.04306 0.18554 -0.03473 0.19687 -0.0426 C 0.19804 -0.04375 0.20729 -0.04977 0.21132 -0.05116 C 0.21263 -0.05209 0.21419 -0.05255 0.21562 -0.05301 C 0.21783 -0.0544 0.22018 -0.05556 0.22239 -0.05649 C 0.22539 -0.05787 0.22825 -0.05903 0.23125 -0.05973 C 0.23489 -0.06111 0.23867 -0.06158 0.24231 -0.06343 L 0.24895 -0.0669 C 0.25013 -0.06736 0.25143 -0.06783 0.25247 -0.06829 C 0.25377 -0.06968 0.2552 -0.07084 0.25677 -0.07176 C 0.26315 -0.07616 0.25716 -0.07061 0.26354 -0.07686 C 0.26393 -0.07871 0.26406 -0.08079 0.26458 -0.08241 C 0.26575 -0.08588 0.26822 -0.08866 0.26914 -0.09236 C 0.27174 -0.10486 0.26835 -0.08959 0.27122 -0.10486 C 0.27148 -0.10625 0.272 -0.10764 0.27239 -0.10973 L 0.2746 -0.12361 C 0.27434 -0.13473 0.27434 -0.17431 0.27239 -0.19375 C 0.27226 -0.19561 0.27148 -0.19699 0.27122 -0.19885 C 0.27083 -0.20139 0.27044 -0.20371 0.27018 -0.20556 C 0.26979 -0.20741 0.26927 -0.20903 0.26914 -0.21088 C 0.26862 -0.2132 0.26822 -0.21551 0.26783 -0.2176 C 0.26757 -0.22084 0.26757 -0.22361 0.26679 -0.22616 C 0.26627 -0.22801 0.26523 -0.22986 0.26458 -0.23125 C 0.26315 -0.24028 0.26367 -0.23936 0.26002 -0.24838 C 0.25885 -0.25232 0.25768 -0.25602 0.25572 -0.25903 L 0.24895 -0.26945 C 0.24648 -0.28102 0.25013 -0.2676 0.24127 -0.28125 C 0.23632 -0.28866 0.23658 -0.28866 0.22903 -0.29676 C 0.22799 -0.29792 0.22669 -0.29861 0.22565 -0.3 C 0.21666 -0.3125 0.22252 -0.30857 0.21562 -0.31204 C 0.21419 -0.31436 0.21263 -0.31598 0.21132 -0.31713 C 0.21002 -0.31875 0.20937 -0.32107 0.20794 -0.32292 C 0.20585 -0.32454 0.20312 -0.32431 0.20117 -0.3257 C 0.18815 -0.33912 0.19947 -0.32894 0.19127 -0.33426 C 0.18971 -0.33542 0.18841 -0.33704 0.18684 -0.33774 C 0.18541 -0.33866 0.18385 -0.33889 0.18229 -0.33959 C 0.18125 -0.34028 0.1802 -0.34074 0.17903 -0.34121 C 0.17747 -0.34213 0.17304 -0.34329 0.17122 -0.34468 C 0.16393 -0.35047 0.17278 -0.34723 0.16132 -0.35139 C 0.15885 -0.35255 0.15169 -0.35486 0.15013 -0.35672 C 0.14908 -0.35787 0.14804 -0.35926 0.14687 -0.35996 C 0.14335 -0.3625 0.13945 -0.36366 0.1358 -0.36528 C 0.13033 -0.37084 0.13372 -0.36806 0.12565 -0.37199 L 0.11237 -0.37894 C 0.11132 -0.37963 0.11002 -0.37986 0.10898 -0.38056 C 0.10794 -0.38195 0.1069 -0.38357 0.10572 -0.38403 C 0.1026 -0.38565 0.09882 -0.38496 0.0957 -0.38774 C 0.09335 -0.38959 0.08906 -0.39422 0.08906 -0.39399 L 0.08906 -0.39422 " pathEditMode="relative" rAng="0" ptsTypes="AAAAAAAAAAAAAAAAAAAAAAAAAAAAAAAAAAAAAAAAAAAAAAAAAAAAAAAAAAAAA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852 L 0.01016 0.01875 C -0.00299 0.01944 -0.00742 0.01944 -0.01888 0.02129 C -0.02656 0.02268 -0.02695 0.02361 -0.03567 0.02569 C -0.04427 0.02824 -0.04179 0.02685 -0.05221 0.0287 C -0.05651 0.02963 -0.06106 0.03078 -0.06562 0.03171 C -0.0681 0.03217 -0.07057 0.03264 -0.07317 0.0331 C -0.07487 0.03356 -0.0763 0.03426 -0.07773 0.03472 C -0.08047 0.03541 -0.08307 0.03564 -0.08554 0.03611 C -0.09479 0.0412 -0.08737 0.03773 -0.09909 0.04051 C -0.10039 0.04097 -0.10182 0.04166 -0.10351 0.04213 C -0.10703 0.04305 -0.1108 0.04421 -0.11445 0.04514 C -0.11666 0.0456 -0.11901 0.04583 -0.12122 0.04652 C -0.12435 0.04745 -0.12708 0.04861 -0.1302 0.04953 C -0.13151 0.05 -0.13307 0.05 -0.1345 0.05092 C -0.13606 0.05185 -0.1375 0.05301 -0.13906 0.05393 C -0.1401 0.05463 -0.14127 0.05463 -0.14244 0.05532 C -0.14362 0.05625 -0.1444 0.05764 -0.14557 0.05833 C -0.14791 0.05972 -0.15026 0.05995 -0.15234 0.06134 C -0.15794 0.06504 -0.15534 0.06296 -0.16015 0.06736 C -0.16093 0.06875 -0.16145 0.07037 -0.16237 0.07176 C -0.16445 0.07477 -0.16784 0.07685 -0.16914 0.08055 C -0.17252 0.08981 -0.17031 0.0831 -0.17239 0.09236 C -0.17278 0.09398 -0.17317 0.09537 -0.17343 0.09676 C -0.17395 0.09977 -0.17409 0.10277 -0.17474 0.10578 C -0.17513 0.10879 -0.17656 0.11458 -0.17656 0.11481 C -0.17643 0.12986 -0.17656 0.14537 -0.17578 0.16041 C -0.17552 0.16458 -0.17513 0.16898 -0.17343 0.17245 C -0.16797 0.1831 -0.17474 0.16967 -0.16914 0.18264 C -0.16575 0.19027 -0.16744 0.18426 -0.16458 0.19305 C -0.16198 0.20139 -0.16549 0.19375 -0.16119 0.20347 C -0.16054 0.20509 -0.15976 0.20625 -0.15898 0.20787 C -0.15742 0.2118 -0.1569 0.21666 -0.15468 0.21967 L -0.14791 0.2287 C -0.14531 0.23865 -0.14882 0.22777 -0.14362 0.23611 C -0.14166 0.23865 -0.14088 0.24236 -0.13906 0.2449 C -0.13802 0.24629 -0.13672 0.24768 -0.13567 0.2493 C -0.12669 0.26365 -0.14062 0.24444 -0.1302 0.25671 C -0.12773 0.25949 -0.1263 0.26435 -0.12343 0.26574 C -0.12226 0.2662 -0.12109 0.26643 -0.12005 0.26713 C -0.1177 0.26875 -0.11588 0.27199 -0.11341 0.27314 C -0.11119 0.27407 -0.10911 0.27546 -0.10664 0.27592 C -0.10351 0.27685 -0.09739 0.27847 -0.09453 0.27893 C -0.08958 0.27963 -0.08463 0.27986 -0.08007 0.28055 C -0.07044 0.27986 -0.06093 0.27986 -0.05104 0.27893 C -0.05 0.27893 -0.04882 0.27777 -0.04778 0.27754 C -0.04479 0.27639 -0.04179 0.27523 -0.0388 0.27453 C -0.03698 0.27407 -0.03502 0.27361 -0.03333 0.27314 C -0.03216 0.27268 -0.03112 0.27199 -0.03007 0.27152 C -0.02838 0.27106 -0.02695 0.2706 -0.02552 0.27014 L -0.01562 0.26574 L -0.00872 0.26273 C -0.00768 0.26227 -0.00651 0.26157 -0.00534 0.26111 C -0.0039 0.26064 -0.0026 0.26018 -0.00091 0.25972 C -3.33333E-6 0.25926 0.00144 0.25902 0.00235 0.25833 C 0.00521 0.25625 0.0056 0.25416 0.00886 0.2537 C 0.01602 0.25301 0.02292 0.25277 0.03021 0.25231 C 0.03282 0.25185 0.03542 0.25139 0.03815 0.25092 C 0.03972 0.25046 0.0418 0.24953 0.04349 0.2493 C 0.04779 0.24861 0.05235 0.24838 0.05677 0.24791 C 0.05808 0.24745 0.05912 0.24676 0.06029 0.24629 C 0.06315 0.2456 0.06628 0.24629 0.06914 0.2449 C 0.07162 0.24375 0.07344 0.24097 0.07565 0.23889 L 0.08256 0.2331 C 0.08347 0.23217 0.08451 0.23055 0.08581 0.23009 C 0.08685 0.22963 0.08802 0.22939 0.08907 0.2287 C 0.09792 0.22291 0.0875 0.22801 0.09571 0.22407 C 0.09675 0.2206 0.09701 0.21805 0.09922 0.21527 C 0.10013 0.21412 0.10131 0.21342 0.10261 0.21227 C 0.10313 0.21088 0.1043 0.20949 0.10482 0.20787 C 0.1056 0.20509 0.1056 0.20162 0.10677 0.19907 C 0.10808 0.19652 0.11016 0.19328 0.11042 0.19004 C 0.11068 0.17384 0.11042 0.15764 0.11042 0.1412 L 0.11042 0.14143 " pathEditMode="relative" rAng="0" ptsTypes="AAAAAAAAAAAAAAAAAAAAAAA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1 -0.07847 L 0.03151 -0.07824 C 0.03281 -0.0831 0.03411 -0.08773 0.03581 -0.0919 C 0.03672 -0.09375 0.03828 -0.09468 0.03906 -0.0963 C 0.0401 -0.09815 0.04049 -0.10046 0.04141 -0.10231 C 0.04271 -0.10486 0.04466 -0.10694 0.04583 -0.10972 C 0.04687 -0.11204 0.04727 -0.11481 0.04818 -0.11713 C 0.0487 -0.11875 0.04974 -0.11991 0.05039 -0.12153 C 0.05547 -0.1368 0.04935 -0.12477 0.05599 -0.13634 C 0.05885 -0.16088 0.05547 -0.13518 0.05807 -0.14977 C 0.05859 -0.15208 0.05872 -0.15463 0.05924 -0.15718 C 0.05937 -0.15856 0.06016 -0.15995 0.06029 -0.16157 C 0.06081 -0.16389 0.06094 -0.16643 0.06146 -0.16898 C 0.06198 -0.17199 0.06302 -0.17477 0.06354 -0.17778 L 0.06589 -0.18981 C 0.06615 -0.19514 0.06654 -0.20069 0.06706 -0.20602 C 0.06719 -0.20949 0.06771 -0.21296 0.0681 -0.21643 C 0.06849 -0.22083 0.06875 -0.22523 0.06927 -0.22963 C 0.06875 -0.25741 0.06875 -0.28495 0.0681 -0.31273 C 0.06771 -0.32801 0.06667 -0.34329 0.06589 -0.35856 C 0.0651 -0.37222 0.06484 -0.38102 0.06354 -0.39421 C 0.06354 -0.39537 0.06146 -0.41968 0.06029 -0.42685 C 0.06016 -0.42824 0.05937 -0.42963 0.05924 -0.43125 C 0.05729 -0.44143 0.05964 -0.43565 0.05599 -0.44305 C 0.05547 -0.44861 0.05521 -0.45393 0.05469 -0.45926 C 0.05456 -0.46088 0.05391 -0.46227 0.05365 -0.46389 C 0.05312 -0.4662 0.05286 -0.46875 0.05247 -0.4713 C 0.04974 -0.49537 0.05208 -0.48495 0.04922 -0.4963 C 0.04792 -0.51088 0.05104 -0.50764 0.04583 -0.51111 L 0.04583 -0.51088 " pathEditMode="relative" rAng="0" ptsTypes="AAAAAAAAAAAAAAAAAAAAAAAAAAAA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4884 L -0.00091 0.04907 C 0.00156 0.04653 0.0043 0.04398 0.0069 0.0419 C 0.00847 0.04097 0.01029 0.04028 0.01159 0.03935 C 0.01472 0.03727 0.01784 0.03472 0.02097 0.03287 C 0.02292 0.03125 0.025 0.03032 0.02669 0.0287 C 0.02917 0.02662 0.03294 0.02268 0.03594 0.0206 C 0.0444 0.01528 0.04167 0.01852 0.04987 0.01134 C 0.05156 0.01018 0.053 0.00856 0.05469 0.00741 C 0.05794 0.00463 0.06159 0.00231 0.06498 -0.00046 C 0.06654 -0.00185 0.06823 -0.00301 0.06966 -0.00463 C 0.07708 -0.01319 0.0707 -0.01019 0.07878 -0.0125 C 0.0918 -0.02755 0.07044 -0.00394 0.08802 -0.01921 C 0.08972 -0.02037 0.09024 -0.02292 0.09154 -0.02454 L 0.10208 -0.03634 C 0.10313 -0.03796 0.10417 -0.03935 0.10534 -0.04028 C 0.11406 -0.04699 0.10352 -0.03843 0.1125 -0.04699 C 0.11354 -0.04792 0.11498 -0.04861 0.11602 -0.04977 C 0.11758 -0.05139 0.11888 -0.05347 0.12044 -0.05509 C 0.12357 -0.0581 0.12708 -0.05995 0.12982 -0.06296 C 0.13216 -0.06574 0.13399 -0.06898 0.13685 -0.07107 C 0.13919 -0.07292 0.14258 -0.07546 0.14492 -0.07778 C 0.14649 -0.0794 0.14779 -0.08125 0.14948 -0.08287 C 0.15222 -0.08588 0.1543 -0.08634 0.15768 -0.08843 C 0.15886 -0.08912 0.1599 -0.09005 0.16094 -0.09097 C 0.16263 -0.09236 0.16406 -0.09398 0.16576 -0.09491 C 0.1668 -0.0956 0.1681 -0.09583 0.16914 -0.0963 C 0.17083 -0.09699 0.17227 -0.09815 0.17383 -0.09884 C 0.175 -0.09954 0.17617 -0.09954 0.17722 -0.10046 C 0.18529 -0.10486 0.17591 -0.10139 0.18542 -0.1044 C 0.18607 -0.10556 0.18646 -0.10718 0.18789 -0.10833 C 0.1931 -0.1125 0.19258 -0.10949 0.19701 -0.11227 C 0.20104 -0.11458 0.20508 -0.11713 0.20873 -0.12037 C 0.21003 -0.12153 0.21146 -0.12315 0.21315 -0.12431 C 0.21498 -0.125 0.21719 -0.125 0.21888 -0.12546 C 0.23073 -0.13241 0.21615 -0.12361 0.22826 -0.13218 C 0.22982 -0.1331 0.23138 -0.1338 0.23281 -0.13542 C 0.2349 -0.13611 0.23659 -0.1375 0.23867 -0.13889 C 0.24167 -0.14074 0.24792 -0.14421 0.24792 -0.14398 C 0.25456 -0.15532 0.24375 -0.13796 0.25729 -0.15347 C 0.26159 -0.15857 0.25925 -0.15648 0.26419 -0.16019 C 0.26836 -0.16736 0.26419 -0.16134 0.27097 -0.1669 C 0.27435 -0.16921 0.27722 -0.17222 0.28034 -0.17477 L 0.28737 -0.18009 L 0.29076 -0.18264 C 0.29688 -0.19329 0.28893 -0.18056 0.29649 -0.18935 C 0.29753 -0.19051 0.29779 -0.19236 0.29896 -0.19329 C 0.30833 -0.20185 0.29623 -0.18611 0.30573 -0.19745 C 0.30729 -0.19884 0.30794 -0.20139 0.30938 -0.20255 C 0.31029 -0.20347 0.31185 -0.20347 0.31289 -0.20394 C 0.31406 -0.20463 0.31498 -0.20579 0.31628 -0.20671 C 0.31732 -0.20741 0.31862 -0.20741 0.31979 -0.20787 L 0.33021 -0.21574 L 0.33373 -0.21852 C 0.33438 -0.21991 0.3349 -0.22153 0.33594 -0.22245 C 0.33698 -0.22361 0.33854 -0.22384 0.33945 -0.22523 C 0.34883 -0.23773 0.33972 -0.22986 0.34753 -0.23588 C 0.34831 -0.23843 0.34844 -0.24167 0.35 -0.24398 C 0.35065 -0.24514 0.35156 -0.2463 0.35208 -0.24792 C 0.35313 -0.25023 0.35456 -0.25602 0.35456 -0.25579 C 0.35482 -0.27176 0.35521 -0.28773 0.35573 -0.3037 C 0.35586 -0.31065 0.35664 -0.31782 0.35677 -0.32477 C 0.3582 -0.36713 0.35794 -0.36713 0.35794 -0.3912 L 0.35794 -0.39097 " pathEditMode="relative" rAng="0" ptsTypes="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59 -0.02477 L -0.03659 -0.02453 C -0.04818 0.00625 -0.03919 -0.01527 -0.04714 0.00047 C -0.04818 0.00209 -0.0487 0.00417 -0.04961 0.00556 C -0.05104 0.00834 -0.05417 0.0132 -0.05417 0.01343 C -0.05586 0.02037 -0.05469 0.0176 -0.05898 0.02477 C -0.06029 0.02755 -0.06367 0.03241 -0.06367 0.03264 C -0.06406 0.03426 -0.06419 0.03611 -0.06471 0.03773 C -0.06771 0.04514 -0.06771 0.04306 -0.07162 0.04792 C -0.07331 0.05023 -0.075 0.05232 -0.07643 0.0544 C -0.07669 0.05556 -0.07695 0.05718 -0.0776 0.0581 C -0.08099 0.0632 -0.08412 0.06389 -0.08815 0.06852 C -0.08919 0.06945 -0.08958 0.07107 -0.09037 0.07246 C -0.09635 0.07963 -0.09557 0.07871 -0.10078 0.08264 C -0.10182 0.08449 -0.10221 0.08611 -0.10326 0.08773 C -0.10417 0.08889 -0.10573 0.08912 -0.10664 0.09005 C -0.10781 0.09144 -0.1082 0.09283 -0.10898 0.09422 C -0.11016 0.0956 -0.11159 0.09653 -0.11263 0.09792 C -0.11341 0.09931 -0.11393 0.10047 -0.11497 0.10185 C -0.11602 0.10324 -0.11758 0.10417 -0.11836 0.10556 C -0.11927 0.10695 -0.11979 0.10834 -0.12083 0.10949 C -0.12188 0.11065 -0.12318 0.11111 -0.12422 0.11181 C -0.12513 0.11343 -0.12604 0.11459 -0.12656 0.11574 C -0.12708 0.1169 -0.12695 0.11852 -0.12787 0.11968 C -0.12878 0.12107 -0.13008 0.12153 -0.13138 0.12223 C -0.13203 0.12361 -0.13294 0.12477 -0.13372 0.12616 C -0.13425 0.12732 -0.13412 0.12917 -0.13477 0.12986 C -0.13568 0.13125 -0.13724 0.13148 -0.13828 0.13264 C -0.1405 0.13912 -0.1388 0.13519 -0.14401 0.14398 L -0.14648 0.14792 C -0.14727 0.14908 -0.14779 0.1507 -0.14883 0.15185 C -0.15 0.15301 -0.15117 0.15417 -0.15221 0.15579 C -0.15716 0.16204 -0.15169 0.15718 -0.1582 0.16204 C -0.15885 0.1632 -0.15977 0.16435 -0.16042 0.16574 C -0.16146 0.1676 -0.16185 0.16945 -0.16289 0.17107 C -0.1638 0.17223 -0.1651 0.17269 -0.16641 0.17338 C -0.16706 0.17732 -0.16758 0.18148 -0.16875 0.18519 L -0.17227 0.19676 C -0.17253 0.19769 -0.17305 0.19908 -0.17331 0.20047 C -0.17357 0.20209 -0.17396 0.20394 -0.17461 0.20533 C -0.17526 0.2081 -0.17669 0.2132 -0.17669 0.21343 C -0.17617 0.2375 -0.17656 0.25093 -0.17461 0.27223 C -0.17396 0.27801 -0.17292 0.2831 -0.17227 0.28866 C -0.1707 0.29954 -0.17109 0.29699 -0.16979 0.30787 C -0.16953 0.31111 -0.16914 0.31412 -0.16875 0.31713 C -0.16914 0.34676 -0.16914 0.37685 -0.16979 0.40672 C -0.16979 0.4081 -0.1707 0.40926 -0.17083 0.41042 C -0.17148 0.41273 -0.17227 0.41482 -0.17227 0.4169 C -0.17253 0.42685 -0.17227 0.43658 -0.17227 0.44676 L -0.17227 0.44699 " pathEditMode="relative" rAng="0" ptsTypes="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1471 0.01227 0.02995 0.02361 0.04427 0.0368 C 0.12552 0.11319 0.06771 0.0706 0.14427 0.13032 C 0.15521 0.13865 0.16641 0.14629 0.17761 0.15393 C 0.17865 0.15463 0.17995 0.15463 0.18099 0.15532 C 0.18815 0.16065 0.19479 0.16713 0.20208 0.17176 C 0.21628 0.18055 0.23255 0.18356 0.24544 0.19537 L 0.27761 0.225 C 0.28294 0.22986 0.28854 0.23426 0.29323 0.23981 C 0.30755 0.25694 0.3 0.24977 0.31537 0.26203 C 0.34037 0.30347 0.30964 0.25115 0.33099 0.29166 C 0.33359 0.29676 0.33711 0.30139 0.33984 0.30648 C 0.34297 0.31273 0.34557 0.31944 0.3487 0.32569 C 0.36406 0.35694 0.34948 0.32639 0.36315 0.35092 C 0.36628 0.35648 0.3668 0.35949 0.36875 0.36574 C 0.36901 0.36921 0.3694 0.37268 0.36992 0.37615 C 0.37057 0.38171 0.37188 0.38865 0.37318 0.39398 C 0.37409 0.39745 0.37552 0.40069 0.37656 0.40416 C 0.37682 0.4081 0.37708 0.41227 0.37761 0.4162 C 0.37826 0.41967 0.3793 0.42291 0.37982 0.42639 C 0.38073 0.43078 0.38151 0.43541 0.38203 0.43981 C 0.38255 0.44375 0.38255 0.44768 0.38307 0.45162 C 0.38359 0.45416 0.38607 0.46412 0.38659 0.46805 C 0.38711 0.47176 0.38724 0.47592 0.38763 0.47986 C 0.3888 0.49375 0.38867 0.48889 0.38867 0.49768 L 0.38867 0.49791 " pathEditMode="relative" rAng="0" ptsTypes="AAAAAAAAAAAAAAAAAAAAAAAAAAA">
                                      <p:cBhvr>
                                        <p:cTn id="1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-0.05902 L 0.01836 -0.05879 L -0.00847 -0.05254 C -0.01537 -0.05092 -0.02201 -0.04861 -0.02865 -0.04745 C -0.04714 -0.04398 -0.05026 -0.04375 -0.06758 -0.03912 C -0.07292 -0.03796 -0.078 -0.0368 -0.08334 -0.03541 C -0.11758 -0.025 -0.0944 -0.03101 -0.11016 -0.02708 C -0.13073 -0.0162 -0.10873 -0.02708 -0.12227 -0.02176 C -0.13334 -0.01736 -0.12253 -0.0206 -0.13347 -0.01782 C -0.14297 -0.01226 -0.13203 -0.01805 -0.14571 -0.01226 C -0.14935 -0.01088 -0.15313 -0.00856 -0.15677 -0.00717 C -0.15899 -0.00625 -0.16107 -0.00486 -0.16354 -0.00439 L -0.1724 -0.00324 C -0.18008 -4.07407E-6 -0.17071 -0.0037 -0.18125 0.00093 C -0.18242 0.00139 -0.1836 0.00162 -0.18451 0.00232 C -0.18607 0.00301 -0.18763 0.00463 -0.18907 0.00533 C -0.19206 0.00625 -0.19506 0.00695 -0.19805 0.00787 L -0.20261 0.00903 C -0.20443 0.01065 -0.20586 0.01227 -0.20795 0.0132 C -0.2099 0.01412 -0.21159 0.01412 -0.21367 0.01459 C -0.22774 0.01829 -0.2069 0.0132 -0.22357 0.01713 C -0.22474 0.01852 -0.22552 0.02037 -0.22696 0.0213 C -0.2392 0.02801 -0.2319 0.0213 -0.24037 0.02524 C -0.24414 0.02709 -0.24753 0.02963 -0.25131 0.03056 C -0.25417 0.03125 -0.25756 0.03172 -0.26055 0.03311 C -0.26341 0.03496 -0.26602 0.03774 -0.2694 0.03866 C -0.27461 0.04028 -0.27409 0.03982 -0.2793 0.04283 C -0.28086 0.04375 -0.28216 0.04468 -0.2836 0.04537 C -0.28477 0.04607 -0.2862 0.04607 -0.28711 0.04653 C -0.28946 0.04838 -0.29128 0.05116 -0.29388 0.05209 C -0.30222 0.05533 -0.29167 0.05093 -0.30039 0.05602 C -0.30157 0.05672 -0.30274 0.05695 -0.30378 0.05764 C -0.30508 0.05834 -0.30599 0.05949 -0.30716 0.06019 C -0.30938 0.06112 -0.31185 0.06112 -0.31394 0.06274 C -0.32331 0.07061 -0.31133 0.06112 -0.32058 0.06713 C -0.32175 0.0676 -0.32266 0.06899 -0.32396 0.06968 C -0.32722 0.07223 -0.32865 0.07223 -0.33164 0.075 C -0.33412 0.07732 -0.33529 0.08033 -0.33841 0.08195 C -0.33959 0.08218 -0.34987 0.08426 -0.35052 0.08449 C -0.35104 0.08612 -0.35039 0.08912 -0.35196 0.08959 C -0.35521 0.09144 -0.35912 0.09051 -0.36289 0.09098 C -0.36394 0.09121 -0.36498 0.0919 -0.36628 0.09237 C -0.36758 0.09699 -0.36849 0.09653 -0.36628 0.09653 L -0.36628 0.09699 " pathEditMode="relative" rAng="0" ptsTypes="AAAAAAAAAAAAAAAAAAAAAAAAAAAAAAAAAAAAAAAAAAAA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5185 L -0.00182 -0.05162 C 0.01628 -0.03657 0.0336 -0.01921 0.05248 -0.00602 C 0.06029 -0.00069 0.06836 0.0044 0.07591 0.01019 C 0.08659 0.01852 0.10703 0.03704 0.10703 0.03727 C 0.10873 0.0419 0.11055 0.04699 0.11263 0.05185 C 0.11641 0.06134 0.12149 0.06991 0.12474 0.07986 C 0.12956 0.09421 0.13321 0.10926 0.13711 0.12431 C 0.14141 0.1419 0.14102 0.16273 0.14922 0.17778 C 0.15495 0.1882 0.16185 0.20278 0.17045 0.21019 C 0.17461 0.21412 0.18008 0.21482 0.18477 0.21759 C 0.18985 0.2206 0.20547 0.23171 0.20925 0.23542 C 0.21328 0.23982 0.21641 0.2456 0.22045 0.25023 C 0.22487 0.25579 0.23568 0.2669 0.24141 0.27107 C 0.2461 0.27431 0.25078 0.27778 0.25586 0.27986 C 0.26341 0.2831 0.27735 0.28519 0.28581 0.28588 L 0.33477 0.28889 C 0.34076 0.29028 0.34662 0.29213 0.35248 0.29329 C 0.36172 0.29468 0.37123 0.29398 0.38034 0.2963 C 0.38425 0.29699 0.38776 0.3 0.39141 0.30208 C 0.39662 0.30509 0.40026 0.3081 0.40482 0.3125 C 0.4086 0.3162 0.41263 0.31991 0.41589 0.32431 C 0.41914 0.3287 0.42383 0.33195 0.42591 0.33773 L 0.4293 0.34653 C 0.42995 0.35139 0.42982 0.35695 0.43151 0.36134 C 0.43763 0.37755 0.42943 0.35764 0.43711 0.37176 C 0.43789 0.37361 0.43841 0.3757 0.4392 0.37778 C 0.43985 0.37917 0.44076 0.38056 0.44141 0.38218 L 0.44362 0.39398 C 0.44401 0.39583 0.44492 0.39792 0.44492 0.4 L 0.44492 0.40741 L 0.44492 0.40787 " pathEditMode="relative" rAng="0" ptsTypes="AAAAAAAAAAAAAAAAAAAAAAAAAAAAAAAA">
                                      <p:cBhvr>
                                        <p:cTn id="1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3">
            <a:extLst>
              <a:ext uri="{FF2B5EF4-FFF2-40B4-BE49-F238E27FC236}">
                <a16:creationId xmlns="" xmlns:a16="http://schemas.microsoft.com/office/drawing/2014/main" id="{B9F433A0-6C4B-4097-8ADE-EA6855217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759" y="3063042"/>
            <a:ext cx="5018567" cy="213714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OÂn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</a:t>
            </a:r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laïi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</a:t>
            </a:r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baûng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</a:t>
            </a:r>
            <a:r>
              <a:rPr lang="en-US" altLang="en-US" sz="4400" i="1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chia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3</a:t>
            </a:r>
          </a:p>
          <a:p>
            <a:pPr algn="ctr" eaLnBrk="1" hangingPunct="1"/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Chuaån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</a:t>
            </a:r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bò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</a:t>
            </a:r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baøi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 </a:t>
            </a:r>
            <a:r>
              <a:rPr lang="en-US" altLang="en-US" sz="4400" i="1" dirty="0" err="1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môùi</a:t>
            </a:r>
            <a:r>
              <a:rPr lang="en-US" altLang="en-US" sz="4400" dirty="0">
                <a:solidFill>
                  <a:schemeClr val="accent6">
                    <a:lumMod val="75000"/>
                  </a:schemeClr>
                </a:solidFill>
                <a:latin typeface="VNI-Korin" pitchFamily="2" charset="0"/>
              </a:rPr>
              <a:t>.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="" xmlns:a16="http://schemas.microsoft.com/office/drawing/2014/main" id="{46C7B7E7-617F-4D2D-A233-BD2E2FC8C9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87609" y="2053320"/>
            <a:ext cx="3951768" cy="1097626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3600" dirty="0">
                <a:latin typeface="VNI-Souvir" pitchFamily="2" charset="0"/>
              </a:rPr>
              <a:t>  </a:t>
            </a:r>
            <a:r>
              <a:rPr lang="en-US" altLang="en-US" sz="5400" dirty="0">
                <a:solidFill>
                  <a:srgbClr val="FF0000"/>
                </a:solidFill>
                <a:latin typeface="VNI-Souvir" pitchFamily="2" charset="0"/>
              </a:rPr>
              <a:t>DAËN DOØ</a:t>
            </a:r>
          </a:p>
        </p:txBody>
      </p:sp>
      <p:pic>
        <p:nvPicPr>
          <p:cNvPr id="17412" name="Picture 6" descr="b36">
            <a:extLst>
              <a:ext uri="{FF2B5EF4-FFF2-40B4-BE49-F238E27FC236}">
                <a16:creationId xmlns="" xmlns:a16="http://schemas.microsoft.com/office/drawing/2014/main" id="{8C0472C3-DABE-4447-AB4A-566E2E857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3556">
            <a:off x="9898469" y="66010"/>
            <a:ext cx="1809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169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0400" y="2894013"/>
            <a:ext cx="101600" cy="76200"/>
          </a:xfrm>
        </p:spPr>
        <p:txBody>
          <a:bodyPr/>
          <a:lstStyle/>
          <a:p>
            <a:pPr lvl="4" algn="ctr" eaLnBrk="1" hangingPunct="1">
              <a:lnSpc>
                <a:spcPct val="80000"/>
              </a:lnSpc>
              <a:buFontTx/>
              <a:buNone/>
            </a:pPr>
            <a:endParaRPr lang="vi-VN" sz="1400" smtClean="0">
              <a:solidFill>
                <a:srgbClr val="0000FF"/>
              </a:solidFill>
              <a:latin typeface=".VnBlack" pitchFamily="34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352800" y="3505201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400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Helve" pitchFamily="2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5365" name="Picture 5" descr="1150276568004oh3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6" name="Picture 6" descr="rose1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2232386">
              <a:off x="1824" y="546"/>
              <a:ext cx="2639" cy="3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40" y="144"/>
              <a:ext cx="5376" cy="864"/>
            </a:xfrm>
            <a:prstGeom prst="rect">
              <a:avLst/>
            </a:prstGeom>
          </p:spPr>
          <p:txBody>
            <a:bodyPr wrap="none" fromWordArt="1">
              <a:prstTxWarp prst="textWave1">
                <a:avLst>
                  <a:gd name="adj1" fmla="val 0"/>
                  <a:gd name="adj2" fmla="val 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6633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KÍNH CHÚC CÁC THẦY CÔ VUI ,KHOẺ , HẠNH PHÚC !</a:t>
              </a:r>
            </a:p>
          </p:txBody>
        </p:sp>
        <p:sp>
          <p:nvSpPr>
            <p:cNvPr id="15368" name="WordArt 8"/>
            <p:cNvSpPr>
              <a:spLocks noChangeArrowheads="1" noChangeShapeType="1" noTextEdit="1"/>
            </p:cNvSpPr>
            <p:nvPr/>
          </p:nvSpPr>
          <p:spPr bwMode="auto">
            <a:xfrm>
              <a:off x="572" y="3216"/>
              <a:ext cx="4464" cy="800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0"/>
                  <a:gd name="adj2" fmla="val 0"/>
                </a:avLst>
              </a:prstTxWarp>
            </a:bodyPr>
            <a:lstStyle/>
            <a:p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0000"/>
                      </a:gs>
                      <a:gs pos="100000">
                        <a:srgbClr val="0000FF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CHÚC CÁC EM CHĂM NGOAN ,HỌC GIỎI!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u troi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Hộp_Văn_Bản 12">
            <a:extLst>
              <a:ext uri="{FF2B5EF4-FFF2-40B4-BE49-F238E27FC236}">
                <a16:creationId xmlns="" xmlns:a16="http://schemas.microsoft.com/office/drawing/2014/main" id="{E220A220-ABA1-49B6-A87A-7C8F25C16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94326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 b="1">
              <a:latin typeface=".VnTime" panose="020B7200000000000000" pitchFamily="34" charset="0"/>
            </a:endParaRPr>
          </a:p>
        </p:txBody>
      </p:sp>
      <p:sp>
        <p:nvSpPr>
          <p:cNvPr id="4099" name="TextBox 1">
            <a:extLst>
              <a:ext uri="{FF2B5EF4-FFF2-40B4-BE49-F238E27FC236}">
                <a16:creationId xmlns="" xmlns:a16="http://schemas.microsoft.com/office/drawing/2014/main" id="{8F5D8C0A-D478-4996-9D3F-D14FC9F75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730" y="1713927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CŨ</a:t>
            </a:r>
          </a:p>
        </p:txBody>
      </p:sp>
      <p:sp>
        <p:nvSpPr>
          <p:cNvPr id="4101" name="TextBox 2">
            <a:extLst>
              <a:ext uri="{FF2B5EF4-FFF2-40B4-BE49-F238E27FC236}">
                <a16:creationId xmlns="" xmlns:a16="http://schemas.microsoft.com/office/drawing/2014/main" id="{AB2543F1-C0E1-4749-984A-8FDE0CBAD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555" y="298284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: 2 =</a:t>
            </a:r>
          </a:p>
        </p:txBody>
      </p:sp>
      <p:sp>
        <p:nvSpPr>
          <p:cNvPr id="4102" name="TextBox 6">
            <a:extLst>
              <a:ext uri="{FF2B5EF4-FFF2-40B4-BE49-F238E27FC236}">
                <a16:creationId xmlns="" xmlns:a16="http://schemas.microsoft.com/office/drawing/2014/main" id="{2E646C5C-3B9E-4113-ADEE-DCE6EAC07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9518" y="298284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: 2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F82EB4-3944-483E-A257-136E2F0C3678}"/>
              </a:ext>
            </a:extLst>
          </p:cNvPr>
          <p:cNvSpPr txBox="1"/>
          <p:nvPr/>
        </p:nvSpPr>
        <p:spPr>
          <a:xfrm>
            <a:off x="3582555" y="2333274"/>
            <a:ext cx="2513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3E56BD-C6BD-41E8-BE2B-542E98D6C5B8}"/>
              </a:ext>
            </a:extLst>
          </p:cNvPr>
          <p:cNvSpPr txBox="1"/>
          <p:nvPr/>
        </p:nvSpPr>
        <p:spPr>
          <a:xfrm>
            <a:off x="5085290" y="2942554"/>
            <a:ext cx="542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D623C77-7EFB-4987-9F4A-3649B9107DCF}"/>
              </a:ext>
            </a:extLst>
          </p:cNvPr>
          <p:cNvSpPr txBox="1"/>
          <p:nvPr/>
        </p:nvSpPr>
        <p:spPr>
          <a:xfrm>
            <a:off x="8395561" y="2963898"/>
            <a:ext cx="542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="" xmlns:p14="http://schemas.microsoft.com/office/powerpoint/2010/main" val="755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1" grpId="0"/>
      <p:bldP spid="4102" grpId="0"/>
      <p:bldP spid="2" grpId="0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52284D-CC30-4F12-B24F-9EC6FA66F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048" y="960366"/>
            <a:ext cx="23695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400" b="1" dirty="0">
                <a:solidFill>
                  <a:srgbClr val="FF3300"/>
                </a:solidFill>
                <a:latin typeface="VNI-Souvir" pitchFamily="2" charset="0"/>
              </a:rPr>
              <a:t>BAÛNG CHIA 3</a:t>
            </a:r>
          </a:p>
        </p:txBody>
      </p:sp>
      <p:grpSp>
        <p:nvGrpSpPr>
          <p:cNvPr id="2" name="Group 31">
            <a:extLst>
              <a:ext uri="{FF2B5EF4-FFF2-40B4-BE49-F238E27FC236}">
                <a16:creationId xmlns="" xmlns:a16="http://schemas.microsoft.com/office/drawing/2014/main" id="{9071E8A7-63D8-4095-95CB-CECAD8A43878}"/>
              </a:ext>
            </a:extLst>
          </p:cNvPr>
          <p:cNvGrpSpPr>
            <a:grpSpLocks/>
          </p:cNvGrpSpPr>
          <p:nvPr/>
        </p:nvGrpSpPr>
        <p:grpSpPr bwMode="auto">
          <a:xfrm>
            <a:off x="1790700" y="1828800"/>
            <a:ext cx="800100" cy="2392218"/>
            <a:chOff x="457200" y="1828800"/>
            <a:chExt cx="609600" cy="2057400"/>
          </a:xfrm>
        </p:grpSpPr>
        <p:grpSp>
          <p:nvGrpSpPr>
            <p:cNvPr id="5147" name="Group 20">
              <a:extLst>
                <a:ext uri="{FF2B5EF4-FFF2-40B4-BE49-F238E27FC236}">
                  <a16:creationId xmlns="" xmlns:a16="http://schemas.microsoft.com/office/drawing/2014/main" id="{D92A4432-68F7-4E9B-A586-342FFDF8E0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5150" name="Rectangle 80">
                <a:extLst>
                  <a:ext uri="{FF2B5EF4-FFF2-40B4-BE49-F238E27FC236}">
                    <a16:creationId xmlns="" xmlns:a16="http://schemas.microsoft.com/office/drawing/2014/main" id="{3BA0F5FE-3A99-499C-B3CF-B4B892445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51" name="Oval 82">
                <a:extLst>
                  <a:ext uri="{FF2B5EF4-FFF2-40B4-BE49-F238E27FC236}">
                    <a16:creationId xmlns="" xmlns:a16="http://schemas.microsoft.com/office/drawing/2014/main" id="{6236A9B7-E80B-4056-AF10-F268759F8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48" name="Oval 81">
              <a:extLst>
                <a:ext uri="{FF2B5EF4-FFF2-40B4-BE49-F238E27FC236}">
                  <a16:creationId xmlns="" xmlns:a16="http://schemas.microsoft.com/office/drawing/2014/main" id="{EC40D523-5DD1-47FF-99E3-FADDC76B5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49" name="Oval 83">
              <a:extLst>
                <a:ext uri="{FF2B5EF4-FFF2-40B4-BE49-F238E27FC236}">
                  <a16:creationId xmlns="" xmlns:a16="http://schemas.microsoft.com/office/drawing/2014/main" id="{8EFFBBF7-1B2C-4322-B7C3-9B9AB2D93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05832DF-F69D-4474-B44F-CC539AE20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4675909"/>
            <a:ext cx="180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 dirty="0">
                <a:latin typeface="VNI-Souvir" pitchFamily="2" charset="0"/>
              </a:rPr>
              <a:t>3 x 4 =</a:t>
            </a:r>
            <a:r>
              <a:rPr kumimoji="1" lang="en-US" altLang="en-US" b="1" dirty="0">
                <a:solidFill>
                  <a:srgbClr val="FF3300"/>
                </a:solidFill>
                <a:latin typeface="VNI-Souvir" pitchFamily="2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F50CB15-625E-4BD8-A2E5-73E074250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65743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188C5F1-1091-4B62-BC91-C0877EEAB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5405581"/>
            <a:ext cx="183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 dirty="0">
                <a:solidFill>
                  <a:srgbClr val="FF0000"/>
                </a:solidFill>
                <a:latin typeface="VNI-Souvir" pitchFamily="2" charset="0"/>
              </a:rPr>
              <a:t>12 : 3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5DC62DA-4CC1-4BC6-A1AF-DA3F9B15F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473" y="5375561"/>
            <a:ext cx="4895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525141-4719-4EB2-A031-93F174E13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7" y="4182910"/>
            <a:ext cx="1979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b="1" dirty="0">
                <a:latin typeface="VNI-Souvir" pitchFamily="2" charset="0"/>
              </a:rPr>
              <a:t>12 : 3 = </a:t>
            </a:r>
            <a:endParaRPr lang="en-US" alt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024FF28-A451-40D4-9F91-4C97395EC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1" y="5052289"/>
            <a:ext cx="1979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b="1" dirty="0">
                <a:latin typeface="VNI-Souvir" pitchFamily="2" charset="0"/>
              </a:rPr>
              <a:t>12 : 4 = </a:t>
            </a:r>
            <a:endParaRPr lang="en-US" altLang="en-US" dirty="0"/>
          </a:p>
        </p:txBody>
      </p:sp>
      <p:sp>
        <p:nvSpPr>
          <p:cNvPr id="28" name="Line 111">
            <a:extLst>
              <a:ext uri="{FF2B5EF4-FFF2-40B4-BE49-F238E27FC236}">
                <a16:creationId xmlns="" xmlns:a16="http://schemas.microsoft.com/office/drawing/2014/main" id="{14A81311-6979-4728-80ED-226A47B60C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500410"/>
            <a:ext cx="1676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12">
            <a:extLst>
              <a:ext uri="{FF2B5EF4-FFF2-40B4-BE49-F238E27FC236}">
                <a16:creationId xmlns="" xmlns:a16="http://schemas.microsoft.com/office/drawing/2014/main" id="{8433B45A-9509-4448-AE58-83C2D6B6F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5041215"/>
            <a:ext cx="1676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79598BB-A0FB-4703-A77E-E37E8576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814" y="4170384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b="1" dirty="0">
                <a:solidFill>
                  <a:srgbClr val="0000CC"/>
                </a:solidFill>
                <a:latin typeface="VNI-Souvir" pitchFamily="2" charset="0"/>
              </a:rPr>
              <a:t>4</a:t>
            </a:r>
            <a:endParaRPr lang="en-US" alt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A508183-C8A1-49CB-87B2-F526B048A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596" y="5052289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 dirty="0">
                <a:solidFill>
                  <a:srgbClr val="0000CC"/>
                </a:solidFill>
                <a:latin typeface="VNI-Souvir" pitchFamily="2" charset="0"/>
              </a:rPr>
              <a:t>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01A52360-D8B7-4F46-A4FF-EBF70A6F6896}"/>
              </a:ext>
            </a:extLst>
          </p:cNvPr>
          <p:cNvGrpSpPr>
            <a:grpSpLocks/>
          </p:cNvGrpSpPr>
          <p:nvPr/>
        </p:nvGrpSpPr>
        <p:grpSpPr bwMode="auto">
          <a:xfrm>
            <a:off x="2897982" y="1824182"/>
            <a:ext cx="800100" cy="2392218"/>
            <a:chOff x="457200" y="1828800"/>
            <a:chExt cx="609600" cy="2057400"/>
          </a:xfrm>
        </p:grpSpPr>
        <p:grpSp>
          <p:nvGrpSpPr>
            <p:cNvPr id="33" name="Group 20">
              <a:extLst>
                <a:ext uri="{FF2B5EF4-FFF2-40B4-BE49-F238E27FC236}">
                  <a16:creationId xmlns="" xmlns:a16="http://schemas.microsoft.com/office/drawing/2014/main" id="{29049E14-2431-46DD-81ED-7F5831E0D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36" name="Rectangle 80">
                <a:extLst>
                  <a:ext uri="{FF2B5EF4-FFF2-40B4-BE49-F238E27FC236}">
                    <a16:creationId xmlns="" xmlns:a16="http://schemas.microsoft.com/office/drawing/2014/main" id="{B2CD727C-84B3-44DE-8644-88E082649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7" name="Oval 82">
                <a:extLst>
                  <a:ext uri="{FF2B5EF4-FFF2-40B4-BE49-F238E27FC236}">
                    <a16:creationId xmlns="" xmlns:a16="http://schemas.microsoft.com/office/drawing/2014/main" id="{E40AE4A5-0831-4B44-B3F2-3490EDF1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34" name="Oval 81">
              <a:extLst>
                <a:ext uri="{FF2B5EF4-FFF2-40B4-BE49-F238E27FC236}">
                  <a16:creationId xmlns="" xmlns:a16="http://schemas.microsoft.com/office/drawing/2014/main" id="{D43511B2-17A9-4907-8B82-5BED4FD3E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" name="Oval 83">
              <a:extLst>
                <a:ext uri="{FF2B5EF4-FFF2-40B4-BE49-F238E27FC236}">
                  <a16:creationId xmlns="" xmlns:a16="http://schemas.microsoft.com/office/drawing/2014/main" id="{A8C65F6C-A05E-49FD-B4D8-E12F5DA1D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8" name="Group 31">
            <a:extLst>
              <a:ext uri="{FF2B5EF4-FFF2-40B4-BE49-F238E27FC236}">
                <a16:creationId xmlns="" xmlns:a16="http://schemas.microsoft.com/office/drawing/2014/main" id="{5E336F1B-FBAE-4ED5-967F-72A5DA9EB107}"/>
              </a:ext>
            </a:extLst>
          </p:cNvPr>
          <p:cNvGrpSpPr>
            <a:grpSpLocks/>
          </p:cNvGrpSpPr>
          <p:nvPr/>
        </p:nvGrpSpPr>
        <p:grpSpPr bwMode="auto">
          <a:xfrm>
            <a:off x="4091132" y="1839007"/>
            <a:ext cx="800100" cy="2392218"/>
            <a:chOff x="457200" y="1828800"/>
            <a:chExt cx="609600" cy="2057400"/>
          </a:xfrm>
        </p:grpSpPr>
        <p:grpSp>
          <p:nvGrpSpPr>
            <p:cNvPr id="39" name="Group 20">
              <a:extLst>
                <a:ext uri="{FF2B5EF4-FFF2-40B4-BE49-F238E27FC236}">
                  <a16:creationId xmlns="" xmlns:a16="http://schemas.microsoft.com/office/drawing/2014/main" id="{08A4C815-300E-49ED-A836-DA9DF5ED4B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42" name="Rectangle 80">
                <a:extLst>
                  <a:ext uri="{FF2B5EF4-FFF2-40B4-BE49-F238E27FC236}">
                    <a16:creationId xmlns="" xmlns:a16="http://schemas.microsoft.com/office/drawing/2014/main" id="{1F17B41D-0F66-4B36-8C57-6A47A2538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3" name="Oval 82">
                <a:extLst>
                  <a:ext uri="{FF2B5EF4-FFF2-40B4-BE49-F238E27FC236}">
                    <a16:creationId xmlns="" xmlns:a16="http://schemas.microsoft.com/office/drawing/2014/main" id="{19B81744-D800-44C8-BD7B-891701F35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40" name="Oval 81">
              <a:extLst>
                <a:ext uri="{FF2B5EF4-FFF2-40B4-BE49-F238E27FC236}">
                  <a16:creationId xmlns="" xmlns:a16="http://schemas.microsoft.com/office/drawing/2014/main" id="{FE94AEAC-743A-4034-A47C-52C75C08C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" name="Oval 83">
              <a:extLst>
                <a:ext uri="{FF2B5EF4-FFF2-40B4-BE49-F238E27FC236}">
                  <a16:creationId xmlns="" xmlns:a16="http://schemas.microsoft.com/office/drawing/2014/main" id="{E9001E05-1DC7-4A5A-B8C6-85C0B8A9E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4" name="Group 31">
            <a:extLst>
              <a:ext uri="{FF2B5EF4-FFF2-40B4-BE49-F238E27FC236}">
                <a16:creationId xmlns="" xmlns:a16="http://schemas.microsoft.com/office/drawing/2014/main" id="{609EBAA6-38AA-4430-93F2-792956A1A113}"/>
              </a:ext>
            </a:extLst>
          </p:cNvPr>
          <p:cNvGrpSpPr>
            <a:grpSpLocks/>
          </p:cNvGrpSpPr>
          <p:nvPr/>
        </p:nvGrpSpPr>
        <p:grpSpPr bwMode="auto">
          <a:xfrm>
            <a:off x="5275262" y="1807234"/>
            <a:ext cx="800100" cy="2392218"/>
            <a:chOff x="457200" y="1828800"/>
            <a:chExt cx="609600" cy="2057400"/>
          </a:xfrm>
        </p:grpSpPr>
        <p:grpSp>
          <p:nvGrpSpPr>
            <p:cNvPr id="45" name="Group 20">
              <a:extLst>
                <a:ext uri="{FF2B5EF4-FFF2-40B4-BE49-F238E27FC236}">
                  <a16:creationId xmlns="" xmlns:a16="http://schemas.microsoft.com/office/drawing/2014/main" id="{0D9552CB-0246-4174-96CA-5AC0AE498F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48" name="Rectangle 80">
                <a:extLst>
                  <a:ext uri="{FF2B5EF4-FFF2-40B4-BE49-F238E27FC236}">
                    <a16:creationId xmlns="" xmlns:a16="http://schemas.microsoft.com/office/drawing/2014/main" id="{D7239F9F-04D4-4E3E-AAF0-FE31A7BCC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" name="Oval 82">
                <a:extLst>
                  <a:ext uri="{FF2B5EF4-FFF2-40B4-BE49-F238E27FC236}">
                    <a16:creationId xmlns="" xmlns:a16="http://schemas.microsoft.com/office/drawing/2014/main" id="{A0C77458-C2E8-44FF-8556-CDF7DBA14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46" name="Oval 81">
              <a:extLst>
                <a:ext uri="{FF2B5EF4-FFF2-40B4-BE49-F238E27FC236}">
                  <a16:creationId xmlns="" xmlns:a16="http://schemas.microsoft.com/office/drawing/2014/main" id="{BAFE8D6D-45C1-4809-A4D7-E53A41284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7" name="Oval 83">
              <a:extLst>
                <a:ext uri="{FF2B5EF4-FFF2-40B4-BE49-F238E27FC236}">
                  <a16:creationId xmlns="" xmlns:a16="http://schemas.microsoft.com/office/drawing/2014/main" id="{FE8524AD-64BC-4711-A536-DFDAB1E68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="" xmlns:p14="http://schemas.microsoft.com/office/powerpoint/2010/main" val="187117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  <p:bldP spid="25" grpId="0"/>
      <p:bldP spid="26" grpId="0"/>
      <p:bldP spid="26" grpId="1"/>
      <p:bldP spid="27" grpId="0"/>
      <p:bldP spid="27" grpId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">
            <a:extLst>
              <a:ext uri="{FF2B5EF4-FFF2-40B4-BE49-F238E27FC236}">
                <a16:creationId xmlns="" xmlns:a16="http://schemas.microsoft.com/office/drawing/2014/main" id="{4D6411DE-E05B-430E-95C5-BB08F075FA4D}"/>
              </a:ext>
            </a:extLst>
          </p:cNvPr>
          <p:cNvGrpSpPr>
            <a:grpSpLocks/>
          </p:cNvGrpSpPr>
          <p:nvPr/>
        </p:nvGrpSpPr>
        <p:grpSpPr bwMode="auto">
          <a:xfrm>
            <a:off x="1417785" y="1828800"/>
            <a:ext cx="609600" cy="2057400"/>
            <a:chOff x="457200" y="1828800"/>
            <a:chExt cx="609600" cy="2057400"/>
          </a:xfrm>
        </p:grpSpPr>
        <p:grpSp>
          <p:nvGrpSpPr>
            <p:cNvPr id="6187" name="Group 20">
              <a:extLst>
                <a:ext uri="{FF2B5EF4-FFF2-40B4-BE49-F238E27FC236}">
                  <a16:creationId xmlns="" xmlns:a16="http://schemas.microsoft.com/office/drawing/2014/main" id="{FB14D004-DCDE-49B2-AB80-9D11F54EE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6190" name="Rectangle 80">
                <a:extLst>
                  <a:ext uri="{FF2B5EF4-FFF2-40B4-BE49-F238E27FC236}">
                    <a16:creationId xmlns="" xmlns:a16="http://schemas.microsoft.com/office/drawing/2014/main" id="{1B31DF26-1D8F-4544-B66E-66FA834D6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191" name="Oval 82">
                <a:extLst>
                  <a:ext uri="{FF2B5EF4-FFF2-40B4-BE49-F238E27FC236}">
                    <a16:creationId xmlns="" xmlns:a16="http://schemas.microsoft.com/office/drawing/2014/main" id="{438F96AE-F09D-4B59-AFA8-6C3857D60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188" name="Oval 81">
              <a:extLst>
                <a:ext uri="{FF2B5EF4-FFF2-40B4-BE49-F238E27FC236}">
                  <a16:creationId xmlns="" xmlns:a16="http://schemas.microsoft.com/office/drawing/2014/main" id="{8239F354-EE30-4AFB-93F4-5740AA218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89" name="Oval 83">
              <a:extLst>
                <a:ext uri="{FF2B5EF4-FFF2-40B4-BE49-F238E27FC236}">
                  <a16:creationId xmlns="" xmlns:a16="http://schemas.microsoft.com/office/drawing/2014/main" id="{2DC9251F-3824-4922-B489-C7374E19A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40BF923-1403-4BD7-B9F1-1168BE68C5BE}"/>
              </a:ext>
            </a:extLst>
          </p:cNvPr>
          <p:cNvGrpSpPr/>
          <p:nvPr/>
        </p:nvGrpSpPr>
        <p:grpSpPr>
          <a:xfrm>
            <a:off x="2433785" y="1837677"/>
            <a:ext cx="609600" cy="2057400"/>
            <a:chOff x="2981036" y="1828800"/>
            <a:chExt cx="609600" cy="2057400"/>
          </a:xfrm>
        </p:grpSpPr>
        <p:sp>
          <p:nvSpPr>
            <p:cNvPr id="12" name="Rectangle 80">
              <a:extLst>
                <a:ext uri="{FF2B5EF4-FFF2-40B4-BE49-F238E27FC236}">
                  <a16:creationId xmlns="" xmlns:a16="http://schemas.microsoft.com/office/drawing/2014/main" id="{92AEE050-5161-4321-A69B-DE222EC4D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036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Oval 82">
              <a:extLst>
                <a:ext uri="{FF2B5EF4-FFF2-40B4-BE49-F238E27FC236}">
                  <a16:creationId xmlns="" xmlns:a16="http://schemas.microsoft.com/office/drawing/2014/main" id="{5EFC3B39-17E6-4A97-B224-E29641DEA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" name="Oval 82">
              <a:extLst>
                <a:ext uri="{FF2B5EF4-FFF2-40B4-BE49-F238E27FC236}">
                  <a16:creationId xmlns="" xmlns:a16="http://schemas.microsoft.com/office/drawing/2014/main" id="{2337662D-319A-460A-982C-1BD553A17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5" name="Oval 82">
              <a:extLst>
                <a:ext uri="{FF2B5EF4-FFF2-40B4-BE49-F238E27FC236}">
                  <a16:creationId xmlns="" xmlns:a16="http://schemas.microsoft.com/office/drawing/2014/main" id="{D2AC7C08-6FF4-4D64-A27E-E084C2F98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3EA2375-1D2C-4CA5-BCC7-7E4A0735A92D}"/>
              </a:ext>
            </a:extLst>
          </p:cNvPr>
          <p:cNvGrpSpPr/>
          <p:nvPr/>
        </p:nvGrpSpPr>
        <p:grpSpPr>
          <a:xfrm>
            <a:off x="3384549" y="1828800"/>
            <a:ext cx="609600" cy="2057400"/>
            <a:chOff x="3810000" y="1828800"/>
            <a:chExt cx="609600" cy="2057400"/>
          </a:xfrm>
        </p:grpSpPr>
        <p:sp>
          <p:nvSpPr>
            <p:cNvPr id="3" name="Rectangle 80">
              <a:extLst>
                <a:ext uri="{FF2B5EF4-FFF2-40B4-BE49-F238E27FC236}">
                  <a16:creationId xmlns="" xmlns:a16="http://schemas.microsoft.com/office/drawing/2014/main" id="{38749BDA-B066-4E3D-94FA-98C555278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7" name="Oval 82">
              <a:extLst>
                <a:ext uri="{FF2B5EF4-FFF2-40B4-BE49-F238E27FC236}">
                  <a16:creationId xmlns="" xmlns:a16="http://schemas.microsoft.com/office/drawing/2014/main" id="{8AC50AB1-F42C-407A-9B55-80F76E995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Oval 82">
              <a:extLst>
                <a:ext uri="{FF2B5EF4-FFF2-40B4-BE49-F238E27FC236}">
                  <a16:creationId xmlns="" xmlns:a16="http://schemas.microsoft.com/office/drawing/2014/main" id="{983BEAAB-C2E7-4D08-AA0E-24721E17F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0" name="Oval 82">
              <a:extLst>
                <a:ext uri="{FF2B5EF4-FFF2-40B4-BE49-F238E27FC236}">
                  <a16:creationId xmlns="" xmlns:a16="http://schemas.microsoft.com/office/drawing/2014/main" id="{FA8FDF88-9D12-4270-A7E9-3F6A5551F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1A6AF97-B595-4908-AD6F-559048137597}"/>
              </a:ext>
            </a:extLst>
          </p:cNvPr>
          <p:cNvGrpSpPr/>
          <p:nvPr/>
        </p:nvGrpSpPr>
        <p:grpSpPr>
          <a:xfrm>
            <a:off x="4408487" y="1841936"/>
            <a:ext cx="609600" cy="2057400"/>
            <a:chOff x="4724400" y="1828800"/>
            <a:chExt cx="609600" cy="2057400"/>
          </a:xfrm>
        </p:grpSpPr>
        <p:sp>
          <p:nvSpPr>
            <p:cNvPr id="2" name="Rectangle 80">
              <a:extLst>
                <a:ext uri="{FF2B5EF4-FFF2-40B4-BE49-F238E27FC236}">
                  <a16:creationId xmlns="" xmlns:a16="http://schemas.microsoft.com/office/drawing/2014/main" id="{EB581160-381F-4E48-AC9B-06968D74A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" name="Oval 82">
              <a:extLst>
                <a:ext uri="{FF2B5EF4-FFF2-40B4-BE49-F238E27FC236}">
                  <a16:creationId xmlns="" xmlns:a16="http://schemas.microsoft.com/office/drawing/2014/main" id="{43766805-011B-4A77-A01B-465A1841F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" name="Oval 82">
              <a:extLst>
                <a:ext uri="{FF2B5EF4-FFF2-40B4-BE49-F238E27FC236}">
                  <a16:creationId xmlns="" xmlns:a16="http://schemas.microsoft.com/office/drawing/2014/main" id="{D1229E08-D6A3-429F-9D46-BAAAFEC1F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" name="Oval 82">
              <a:extLst>
                <a:ext uri="{FF2B5EF4-FFF2-40B4-BE49-F238E27FC236}">
                  <a16:creationId xmlns="" xmlns:a16="http://schemas.microsoft.com/office/drawing/2014/main" id="{3CAEDAA0-D329-4685-9CFA-D96E5D3C6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9B9A49A-15B0-4BEA-A8A2-0EE04D7CE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3" y="4218926"/>
            <a:ext cx="180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3 x 4 =</a:t>
            </a:r>
            <a:r>
              <a:rPr kumimoji="1" lang="en-US" altLang="en-US" b="1">
                <a:solidFill>
                  <a:srgbClr val="FF3300"/>
                </a:solidFill>
                <a:latin typeface="VNI-Souvir" pitchFamily="2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DFA7DF3-DECE-41E5-B531-BD22EDC1B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2" y="4218926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06D95C9-665D-4439-9C63-749B9FC96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3" y="5133326"/>
            <a:ext cx="183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12 : 3 =</a:t>
            </a:r>
            <a:endParaRPr kumimoji="1" lang="en-US" altLang="en-US" b="1">
              <a:solidFill>
                <a:schemeClr val="hlink"/>
              </a:solidFill>
              <a:latin typeface="VNI-Souvir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A6174F4-3964-442F-9CA1-509DB3497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2" y="5133326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6163" name="Rectangle 25">
            <a:extLst>
              <a:ext uri="{FF2B5EF4-FFF2-40B4-BE49-F238E27FC236}">
                <a16:creationId xmlns="" xmlns:a16="http://schemas.microsoft.com/office/drawing/2014/main" id="{3B718030-7BF1-4FE1-8916-100A31DD5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3615" y="3893345"/>
            <a:ext cx="1841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/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D5B382B5-726D-4765-82A5-E72EE3536060}"/>
              </a:ext>
            </a:extLst>
          </p:cNvPr>
          <p:cNvCxnSpPr/>
          <p:nvPr/>
        </p:nvCxnSpPr>
        <p:spPr>
          <a:xfrm rot="16200000" flipH="1">
            <a:off x="3204153" y="4180826"/>
            <a:ext cx="510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FAE4077-FDA6-4C54-BB7F-F0BF933C6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474" y="1299758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CHIA 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38744E1-93DE-45E6-8851-DB2EAB818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415" y="1896270"/>
            <a:ext cx="13096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3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D49B7101-D31F-4296-9A0F-33792DCDB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415" y="2353470"/>
            <a:ext cx="13096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6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5F3449F9-CE31-4FC1-B926-B433C1688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415" y="2810670"/>
            <a:ext cx="13096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9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69B4FAD9-AAEA-482C-8A44-575BB38E3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815" y="3267870"/>
            <a:ext cx="1531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12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CA2A07A-F151-4162-9A00-61B26FAF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815" y="3725070"/>
            <a:ext cx="1531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15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D06F6B3-B4AB-4F01-8028-951B22635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815" y="4258470"/>
            <a:ext cx="1531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18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AD6A105E-BB50-4E03-95D3-DE56E0D1A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815" y="4715670"/>
            <a:ext cx="15319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21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2A5EB34-B11D-4F78-A6A5-1B10E74EE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815" y="5188745"/>
            <a:ext cx="15319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24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5715CFB2-C78E-4DEC-A174-CF7CB6CA0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815" y="5722145"/>
            <a:ext cx="15319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27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4826B072-3364-4E11-87F3-87F9DDB8C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353" y="6255545"/>
            <a:ext cx="15367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2600" b="1">
                <a:latin typeface="VNI-Souvir" pitchFamily="2" charset="0"/>
              </a:rPr>
              <a:t>30 : 3 =</a:t>
            </a:r>
            <a:endParaRPr kumimoji="1" lang="en-US" altLang="en-US" sz="2600" b="1">
              <a:solidFill>
                <a:srgbClr val="0000CC"/>
              </a:solidFill>
              <a:latin typeface="VNI-Souvir" pitchFamily="2" charset="0"/>
            </a:endParaRPr>
          </a:p>
        </p:txBody>
      </p:sp>
      <p:sp>
        <p:nvSpPr>
          <p:cNvPr id="10274" name="TextBox 51">
            <a:extLst>
              <a:ext uri="{FF2B5EF4-FFF2-40B4-BE49-F238E27FC236}">
                <a16:creationId xmlns="" xmlns:a16="http://schemas.microsoft.com/office/drawing/2014/main" id="{063F900D-6262-4021-87B3-B34E8DC9F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1877219"/>
            <a:ext cx="685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275" name="TextBox 52">
            <a:extLst>
              <a:ext uri="{FF2B5EF4-FFF2-40B4-BE49-F238E27FC236}">
                <a16:creationId xmlns="" xmlns:a16="http://schemas.microsoft.com/office/drawing/2014/main" id="{6690A70A-96D8-4BD5-8F2C-ABCF8EC1E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2334419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276" name="TextBox 53">
            <a:extLst>
              <a:ext uri="{FF2B5EF4-FFF2-40B4-BE49-F238E27FC236}">
                <a16:creationId xmlns="" xmlns:a16="http://schemas.microsoft.com/office/drawing/2014/main" id="{7FBDE8E4-FEAB-4618-876B-B974C4DE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2791619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77" name="TextBox 54">
            <a:extLst>
              <a:ext uri="{FF2B5EF4-FFF2-40B4-BE49-F238E27FC236}">
                <a16:creationId xmlns="" xmlns:a16="http://schemas.microsoft.com/office/drawing/2014/main" id="{F81B9B95-D1C9-48A2-8432-FB984A6EE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3248819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278" name="TextBox 55">
            <a:extLst>
              <a:ext uri="{FF2B5EF4-FFF2-40B4-BE49-F238E27FC236}">
                <a16:creationId xmlns="" xmlns:a16="http://schemas.microsoft.com/office/drawing/2014/main" id="{6BC15A0A-9447-4BA1-A92E-853ADB78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3706019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279" name="TextBox 56">
            <a:extLst>
              <a:ext uri="{FF2B5EF4-FFF2-40B4-BE49-F238E27FC236}">
                <a16:creationId xmlns="" xmlns:a16="http://schemas.microsoft.com/office/drawing/2014/main" id="{C81F070D-3C48-444E-9F31-0F9C343ED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4239419"/>
            <a:ext cx="685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280" name="TextBox 57">
            <a:extLst>
              <a:ext uri="{FF2B5EF4-FFF2-40B4-BE49-F238E27FC236}">
                <a16:creationId xmlns="" xmlns:a16="http://schemas.microsoft.com/office/drawing/2014/main" id="{50EB03C3-AA7E-4CF1-984F-B5B92E1C0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4696619"/>
            <a:ext cx="76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281" name="TextBox 58">
            <a:extLst>
              <a:ext uri="{FF2B5EF4-FFF2-40B4-BE49-F238E27FC236}">
                <a16:creationId xmlns="" xmlns:a16="http://schemas.microsoft.com/office/drawing/2014/main" id="{04C033AA-0B84-4825-BA22-730DF7047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518874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282" name="TextBox 59">
            <a:extLst>
              <a:ext uri="{FF2B5EF4-FFF2-40B4-BE49-F238E27FC236}">
                <a16:creationId xmlns="" xmlns:a16="http://schemas.microsoft.com/office/drawing/2014/main" id="{CFA37BD1-53C0-4D2A-9BCC-74CD17572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6215" y="5722145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283" name="TextBox 60">
            <a:extLst>
              <a:ext uri="{FF2B5EF4-FFF2-40B4-BE49-F238E27FC236}">
                <a16:creationId xmlns="" xmlns:a16="http://schemas.microsoft.com/office/drawing/2014/main" id="{1592FE79-E830-49E8-815C-9C1773217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3815" y="6255545"/>
            <a:ext cx="76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="" xmlns:p14="http://schemas.microsoft.com/office/powerpoint/2010/main" val="212225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10274" grpId="0"/>
      <p:bldP spid="10275" grpId="0"/>
      <p:bldP spid="10276" grpId="0"/>
      <p:bldP spid="10277" grpId="0"/>
      <p:bldP spid="10278" grpId="0"/>
      <p:bldP spid="10279" grpId="0"/>
      <p:bldP spid="10280" grpId="0"/>
      <p:bldP spid="10281" grpId="0"/>
      <p:bldP spid="10282" grpId="0"/>
      <p:bldP spid="102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3">
            <a:extLst>
              <a:ext uri="{FF2B5EF4-FFF2-40B4-BE49-F238E27FC236}">
                <a16:creationId xmlns="" xmlns:a16="http://schemas.microsoft.com/office/drawing/2014/main" id="{43A859C6-228A-4455-B850-6B0D1FAE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9064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VNI-Ariston" pitchFamily="2" charset="0"/>
              </a:rPr>
              <a:t>	</a:t>
            </a:r>
            <a:endParaRPr lang="en-US" altLang="en-US" sz="3900">
              <a:latin typeface="VNI-Korin" pitchFamily="2" charset="0"/>
            </a:endParaRPr>
          </a:p>
        </p:txBody>
      </p:sp>
      <p:sp>
        <p:nvSpPr>
          <p:cNvPr id="7171" name="Rectangle 17">
            <a:extLst>
              <a:ext uri="{FF2B5EF4-FFF2-40B4-BE49-F238E27FC236}">
                <a16:creationId xmlns="" xmlns:a16="http://schemas.microsoft.com/office/drawing/2014/main" id="{2BB97BBD-51C4-46C8-9BA3-B437BF29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2" y="1752600"/>
            <a:ext cx="4572000" cy="4876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	</a:t>
            </a:r>
            <a:r>
              <a:rPr lang="en-US" altLang="en-US" sz="3600" b="1" dirty="0">
                <a:latin typeface="VNI-Souvir" pitchFamily="2" charset="0"/>
              </a:rPr>
              <a:t>3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6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2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9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3</a:t>
            </a:r>
            <a:r>
              <a:rPr lang="en-US" altLang="en-US" sz="3600" b="1" dirty="0">
                <a:latin typeface="VNI-Souvir" pitchFamily="2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12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4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15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5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18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6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21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7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 </a:t>
            </a:r>
            <a:r>
              <a:rPr lang="en-US" altLang="en-US" sz="3600" b="1" dirty="0">
                <a:latin typeface="VNI-Souvir" pitchFamily="2" charset="0"/>
              </a:rPr>
              <a:t>24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27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9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30 : 3 =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10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  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173" name="Rectangle 40">
            <a:extLst>
              <a:ext uri="{FF2B5EF4-FFF2-40B4-BE49-F238E27FC236}">
                <a16:creationId xmlns="" xmlns:a16="http://schemas.microsoft.com/office/drawing/2014/main" id="{24395564-022A-4353-9D3F-D290994E8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1" y="4226215"/>
            <a:ext cx="180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3 x 4 =</a:t>
            </a:r>
            <a:r>
              <a:rPr kumimoji="1" lang="en-US" altLang="en-US" b="1">
                <a:solidFill>
                  <a:srgbClr val="FF3300"/>
                </a:solidFill>
                <a:latin typeface="VNI-Souvir" pitchFamily="2" charset="0"/>
              </a:rPr>
              <a:t> </a:t>
            </a:r>
          </a:p>
        </p:txBody>
      </p:sp>
      <p:sp>
        <p:nvSpPr>
          <p:cNvPr id="7174" name="Rectangle 41">
            <a:extLst>
              <a:ext uri="{FF2B5EF4-FFF2-40B4-BE49-F238E27FC236}">
                <a16:creationId xmlns="" xmlns:a16="http://schemas.microsoft.com/office/drawing/2014/main" id="{5AF2516A-80CE-4C6C-9FAD-F8350197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0" y="4912015"/>
            <a:ext cx="2393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12 : 3 =  </a:t>
            </a:r>
            <a:r>
              <a:rPr kumimoji="1" lang="en-US" altLang="en-US" b="1">
                <a:solidFill>
                  <a:schemeClr val="hlink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7175" name="Rectangle 42">
            <a:extLst>
              <a:ext uri="{FF2B5EF4-FFF2-40B4-BE49-F238E27FC236}">
                <a16:creationId xmlns="" xmlns:a16="http://schemas.microsoft.com/office/drawing/2014/main" id="{F9FFB36D-21EE-48AB-853B-0845B72F01E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1026" y="4226215"/>
            <a:ext cx="87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4FDB7A6-55C1-48F1-8483-AA99E12AC883}"/>
              </a:ext>
            </a:extLst>
          </p:cNvPr>
          <p:cNvSpPr/>
          <p:nvPr/>
        </p:nvSpPr>
        <p:spPr>
          <a:xfrm>
            <a:off x="2864114" y="124380"/>
            <a:ext cx="58988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 </a:t>
            </a:r>
          </a:p>
        </p:txBody>
      </p:sp>
      <p:grpSp>
        <p:nvGrpSpPr>
          <p:cNvPr id="37" name="Group 31">
            <a:extLst>
              <a:ext uri="{FF2B5EF4-FFF2-40B4-BE49-F238E27FC236}">
                <a16:creationId xmlns="" xmlns:a16="http://schemas.microsoft.com/office/drawing/2014/main" id="{2643C495-9AEA-4ED2-A484-8CDDB568FD34}"/>
              </a:ext>
            </a:extLst>
          </p:cNvPr>
          <p:cNvGrpSpPr>
            <a:grpSpLocks/>
          </p:cNvGrpSpPr>
          <p:nvPr/>
        </p:nvGrpSpPr>
        <p:grpSpPr bwMode="auto">
          <a:xfrm>
            <a:off x="1417785" y="1828800"/>
            <a:ext cx="609600" cy="2057400"/>
            <a:chOff x="457200" y="1828800"/>
            <a:chExt cx="609600" cy="2057400"/>
          </a:xfrm>
        </p:grpSpPr>
        <p:grpSp>
          <p:nvGrpSpPr>
            <p:cNvPr id="43" name="Group 20">
              <a:extLst>
                <a:ext uri="{FF2B5EF4-FFF2-40B4-BE49-F238E27FC236}">
                  <a16:creationId xmlns="" xmlns:a16="http://schemas.microsoft.com/office/drawing/2014/main" id="{898DDE54-DB71-48B7-A9CD-13E16169D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47" name="Rectangle 80">
                <a:extLst>
                  <a:ext uri="{FF2B5EF4-FFF2-40B4-BE49-F238E27FC236}">
                    <a16:creationId xmlns="" xmlns:a16="http://schemas.microsoft.com/office/drawing/2014/main" id="{3DD6C100-FAC6-41E0-9DD4-957F98542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8" name="Oval 82">
                <a:extLst>
                  <a:ext uri="{FF2B5EF4-FFF2-40B4-BE49-F238E27FC236}">
                    <a16:creationId xmlns="" xmlns:a16="http://schemas.microsoft.com/office/drawing/2014/main" id="{DE911C1C-A89A-4455-818B-82F5FF013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45" name="Oval 81">
              <a:extLst>
                <a:ext uri="{FF2B5EF4-FFF2-40B4-BE49-F238E27FC236}">
                  <a16:creationId xmlns="" xmlns:a16="http://schemas.microsoft.com/office/drawing/2014/main" id="{AEA9083A-BA57-49E3-AE23-7267AAD8D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6" name="Oval 83">
              <a:extLst>
                <a:ext uri="{FF2B5EF4-FFF2-40B4-BE49-F238E27FC236}">
                  <a16:creationId xmlns="" xmlns:a16="http://schemas.microsoft.com/office/drawing/2014/main" id="{EF238B1A-A55A-42B5-9C6A-084B38DF5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921891B-78E9-421C-B473-34340D80D449}"/>
              </a:ext>
            </a:extLst>
          </p:cNvPr>
          <p:cNvGrpSpPr/>
          <p:nvPr/>
        </p:nvGrpSpPr>
        <p:grpSpPr>
          <a:xfrm>
            <a:off x="2433785" y="1837677"/>
            <a:ext cx="609600" cy="2057400"/>
            <a:chOff x="2981036" y="1828800"/>
            <a:chExt cx="609600" cy="2057400"/>
          </a:xfrm>
        </p:grpSpPr>
        <p:sp>
          <p:nvSpPr>
            <p:cNvPr id="50" name="Rectangle 80">
              <a:extLst>
                <a:ext uri="{FF2B5EF4-FFF2-40B4-BE49-F238E27FC236}">
                  <a16:creationId xmlns="" xmlns:a16="http://schemas.microsoft.com/office/drawing/2014/main" id="{D0B0B3CF-6E08-4C74-9738-42AC56BE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036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" name="Oval 82">
              <a:extLst>
                <a:ext uri="{FF2B5EF4-FFF2-40B4-BE49-F238E27FC236}">
                  <a16:creationId xmlns="" xmlns:a16="http://schemas.microsoft.com/office/drawing/2014/main" id="{01D19040-3841-454E-83AA-AEE7C53E4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" name="Oval 82">
              <a:extLst>
                <a:ext uri="{FF2B5EF4-FFF2-40B4-BE49-F238E27FC236}">
                  <a16:creationId xmlns="" xmlns:a16="http://schemas.microsoft.com/office/drawing/2014/main" id="{AFC252FA-174F-42E8-9CE2-226F22487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3" name="Oval 82">
              <a:extLst>
                <a:ext uri="{FF2B5EF4-FFF2-40B4-BE49-F238E27FC236}">
                  <a16:creationId xmlns="" xmlns:a16="http://schemas.microsoft.com/office/drawing/2014/main" id="{7C410D65-BC49-4B77-820C-642DC540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AE74B4A-93A6-4495-B655-D39C0700CD00}"/>
              </a:ext>
            </a:extLst>
          </p:cNvPr>
          <p:cNvGrpSpPr/>
          <p:nvPr/>
        </p:nvGrpSpPr>
        <p:grpSpPr>
          <a:xfrm>
            <a:off x="3384549" y="1828800"/>
            <a:ext cx="609600" cy="2057400"/>
            <a:chOff x="3810000" y="1828800"/>
            <a:chExt cx="609600" cy="2057400"/>
          </a:xfrm>
        </p:grpSpPr>
        <p:sp>
          <p:nvSpPr>
            <p:cNvPr id="55" name="Rectangle 80">
              <a:extLst>
                <a:ext uri="{FF2B5EF4-FFF2-40B4-BE49-F238E27FC236}">
                  <a16:creationId xmlns="" xmlns:a16="http://schemas.microsoft.com/office/drawing/2014/main" id="{EF2042A3-DB03-4B16-BEAE-F324D176C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6" name="Oval 82">
              <a:extLst>
                <a:ext uri="{FF2B5EF4-FFF2-40B4-BE49-F238E27FC236}">
                  <a16:creationId xmlns="" xmlns:a16="http://schemas.microsoft.com/office/drawing/2014/main" id="{5DD5778A-C421-4B59-8B64-A75CF01E8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" name="Oval 82">
              <a:extLst>
                <a:ext uri="{FF2B5EF4-FFF2-40B4-BE49-F238E27FC236}">
                  <a16:creationId xmlns="" xmlns:a16="http://schemas.microsoft.com/office/drawing/2014/main" id="{7EB35168-3A97-4F3C-A4D4-3E717008C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" name="Oval 82">
              <a:extLst>
                <a:ext uri="{FF2B5EF4-FFF2-40B4-BE49-F238E27FC236}">
                  <a16:creationId xmlns="" xmlns:a16="http://schemas.microsoft.com/office/drawing/2014/main" id="{633CB474-0974-49D3-B4EE-80C1E582B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C6FD5B59-56B1-44A7-94E7-4BC061D8E85B}"/>
              </a:ext>
            </a:extLst>
          </p:cNvPr>
          <p:cNvGrpSpPr/>
          <p:nvPr/>
        </p:nvGrpSpPr>
        <p:grpSpPr>
          <a:xfrm>
            <a:off x="4408487" y="1841936"/>
            <a:ext cx="609600" cy="2057400"/>
            <a:chOff x="4724400" y="1828800"/>
            <a:chExt cx="609600" cy="2057400"/>
          </a:xfrm>
        </p:grpSpPr>
        <p:sp>
          <p:nvSpPr>
            <p:cNvPr id="60" name="Rectangle 80">
              <a:extLst>
                <a:ext uri="{FF2B5EF4-FFF2-40B4-BE49-F238E27FC236}">
                  <a16:creationId xmlns="" xmlns:a16="http://schemas.microsoft.com/office/drawing/2014/main" id="{0F7F1A15-9046-4381-8471-755FC703A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" name="Oval 82">
              <a:extLst>
                <a:ext uri="{FF2B5EF4-FFF2-40B4-BE49-F238E27FC236}">
                  <a16:creationId xmlns="" xmlns:a16="http://schemas.microsoft.com/office/drawing/2014/main" id="{E12138DC-B160-4B19-A91E-4D48FF5AB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2" name="Oval 82">
              <a:extLst>
                <a:ext uri="{FF2B5EF4-FFF2-40B4-BE49-F238E27FC236}">
                  <a16:creationId xmlns="" xmlns:a16="http://schemas.microsoft.com/office/drawing/2014/main" id="{6A49804C-41E3-438B-97FA-A2ABFEB80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3" name="Oval 82">
              <a:extLst>
                <a:ext uri="{FF2B5EF4-FFF2-40B4-BE49-F238E27FC236}">
                  <a16:creationId xmlns="" xmlns:a16="http://schemas.microsoft.com/office/drawing/2014/main" id="{BF78E78F-BC66-4E30-A483-CB7C39FAC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3" name="Graphic 2" descr="Leaf">
            <a:extLst>
              <a:ext uri="{FF2B5EF4-FFF2-40B4-BE49-F238E27FC236}">
                <a16:creationId xmlns="" xmlns:a16="http://schemas.microsoft.com/office/drawing/2014/main" id="{E2E4B49F-36B3-4ACB-9C4C-CC4A723E3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0905" y="1380477"/>
            <a:ext cx="914400" cy="914400"/>
          </a:xfrm>
          <a:prstGeom prst="rect">
            <a:avLst/>
          </a:prstGeom>
        </p:spPr>
      </p:pic>
      <p:pic>
        <p:nvPicPr>
          <p:cNvPr id="64" name="Graphic 63" descr="Leaf">
            <a:extLst>
              <a:ext uri="{FF2B5EF4-FFF2-40B4-BE49-F238E27FC236}">
                <a16:creationId xmlns="" xmlns:a16="http://schemas.microsoft.com/office/drawing/2014/main" id="{666CFCD5-A66E-41D0-BC91-84229C916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00" y="4733276"/>
            <a:ext cx="914400" cy="914400"/>
          </a:xfrm>
          <a:prstGeom prst="rect">
            <a:avLst/>
          </a:prstGeom>
        </p:spPr>
      </p:pic>
      <p:pic>
        <p:nvPicPr>
          <p:cNvPr id="65" name="Graphic 64" descr="Leaf">
            <a:extLst>
              <a:ext uri="{FF2B5EF4-FFF2-40B4-BE49-F238E27FC236}">
                <a16:creationId xmlns="" xmlns:a16="http://schemas.microsoft.com/office/drawing/2014/main" id="{C9FEB22B-D7D7-4A90-92E0-C09A90512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00" y="30143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27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3">
            <a:extLst>
              <a:ext uri="{FF2B5EF4-FFF2-40B4-BE49-F238E27FC236}">
                <a16:creationId xmlns="" xmlns:a16="http://schemas.microsoft.com/office/drawing/2014/main" id="{43A859C6-228A-4455-B850-6B0D1FAE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9064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VNI-Ariston" pitchFamily="2" charset="0"/>
              </a:rPr>
              <a:t>	</a:t>
            </a:r>
            <a:endParaRPr lang="en-US" altLang="en-US" sz="3900">
              <a:latin typeface="VNI-Korin" pitchFamily="2" charset="0"/>
            </a:endParaRPr>
          </a:p>
        </p:txBody>
      </p:sp>
      <p:sp>
        <p:nvSpPr>
          <p:cNvPr id="7171" name="Rectangle 17">
            <a:extLst>
              <a:ext uri="{FF2B5EF4-FFF2-40B4-BE49-F238E27FC236}">
                <a16:creationId xmlns="" xmlns:a16="http://schemas.microsoft.com/office/drawing/2014/main" id="{2BB97BBD-51C4-46C8-9BA3-B437BF29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2" y="1752600"/>
            <a:ext cx="4572000" cy="4876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	</a:t>
            </a:r>
            <a:r>
              <a:rPr lang="en-US" altLang="en-US" sz="3600" b="1" dirty="0">
                <a:latin typeface="VNI-Souvir" pitchFamily="2" charset="0"/>
              </a:rPr>
              <a:t>3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6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2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9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3</a:t>
            </a:r>
            <a:r>
              <a:rPr lang="en-US" altLang="en-US" sz="3600" b="1" dirty="0">
                <a:latin typeface="VNI-Souvir" pitchFamily="2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12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4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15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5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18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6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21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7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 </a:t>
            </a:r>
            <a:r>
              <a:rPr lang="en-US" altLang="en-US" sz="3600" b="1" dirty="0">
                <a:latin typeface="VNI-Souvir" pitchFamily="2" charset="0"/>
              </a:rPr>
              <a:t>24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27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9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30 : 3 =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10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  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173" name="Rectangle 40">
            <a:extLst>
              <a:ext uri="{FF2B5EF4-FFF2-40B4-BE49-F238E27FC236}">
                <a16:creationId xmlns="" xmlns:a16="http://schemas.microsoft.com/office/drawing/2014/main" id="{24395564-022A-4353-9D3F-D290994E8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1" y="4226215"/>
            <a:ext cx="180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3 x 4 =</a:t>
            </a:r>
            <a:r>
              <a:rPr kumimoji="1" lang="en-US" altLang="en-US" b="1">
                <a:solidFill>
                  <a:srgbClr val="FF3300"/>
                </a:solidFill>
                <a:latin typeface="VNI-Souvir" pitchFamily="2" charset="0"/>
              </a:rPr>
              <a:t> </a:t>
            </a:r>
          </a:p>
        </p:txBody>
      </p:sp>
      <p:sp>
        <p:nvSpPr>
          <p:cNvPr id="7174" name="Rectangle 41">
            <a:extLst>
              <a:ext uri="{FF2B5EF4-FFF2-40B4-BE49-F238E27FC236}">
                <a16:creationId xmlns="" xmlns:a16="http://schemas.microsoft.com/office/drawing/2014/main" id="{5AF2516A-80CE-4C6C-9FAD-F8350197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0" y="4912015"/>
            <a:ext cx="2393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12 : 3 =  </a:t>
            </a:r>
            <a:r>
              <a:rPr kumimoji="1" lang="en-US" altLang="en-US" b="1">
                <a:solidFill>
                  <a:schemeClr val="hlink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7175" name="Rectangle 42">
            <a:extLst>
              <a:ext uri="{FF2B5EF4-FFF2-40B4-BE49-F238E27FC236}">
                <a16:creationId xmlns="" xmlns:a16="http://schemas.microsoft.com/office/drawing/2014/main" id="{F9FFB36D-21EE-48AB-853B-0845B72F01E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1026" y="4226215"/>
            <a:ext cx="87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4FDB7A6-55C1-48F1-8483-AA99E12AC883}"/>
              </a:ext>
            </a:extLst>
          </p:cNvPr>
          <p:cNvSpPr/>
          <p:nvPr/>
        </p:nvSpPr>
        <p:spPr>
          <a:xfrm>
            <a:off x="2864114" y="124380"/>
            <a:ext cx="58988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 </a:t>
            </a:r>
          </a:p>
        </p:txBody>
      </p:sp>
      <p:grpSp>
        <p:nvGrpSpPr>
          <p:cNvPr id="37" name="Group 31">
            <a:extLst>
              <a:ext uri="{FF2B5EF4-FFF2-40B4-BE49-F238E27FC236}">
                <a16:creationId xmlns="" xmlns:a16="http://schemas.microsoft.com/office/drawing/2014/main" id="{2643C495-9AEA-4ED2-A484-8CDDB568FD34}"/>
              </a:ext>
            </a:extLst>
          </p:cNvPr>
          <p:cNvGrpSpPr>
            <a:grpSpLocks/>
          </p:cNvGrpSpPr>
          <p:nvPr/>
        </p:nvGrpSpPr>
        <p:grpSpPr bwMode="auto">
          <a:xfrm>
            <a:off x="1417785" y="1828800"/>
            <a:ext cx="609600" cy="2057400"/>
            <a:chOff x="457200" y="1828800"/>
            <a:chExt cx="609600" cy="2057400"/>
          </a:xfrm>
        </p:grpSpPr>
        <p:grpSp>
          <p:nvGrpSpPr>
            <p:cNvPr id="43" name="Group 20">
              <a:extLst>
                <a:ext uri="{FF2B5EF4-FFF2-40B4-BE49-F238E27FC236}">
                  <a16:creationId xmlns="" xmlns:a16="http://schemas.microsoft.com/office/drawing/2014/main" id="{898DDE54-DB71-48B7-A9CD-13E16169D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47" name="Rectangle 80">
                <a:extLst>
                  <a:ext uri="{FF2B5EF4-FFF2-40B4-BE49-F238E27FC236}">
                    <a16:creationId xmlns="" xmlns:a16="http://schemas.microsoft.com/office/drawing/2014/main" id="{3DD6C100-FAC6-41E0-9DD4-957F98542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8" name="Oval 82">
                <a:extLst>
                  <a:ext uri="{FF2B5EF4-FFF2-40B4-BE49-F238E27FC236}">
                    <a16:creationId xmlns="" xmlns:a16="http://schemas.microsoft.com/office/drawing/2014/main" id="{DE911C1C-A89A-4455-818B-82F5FF013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45" name="Oval 81">
              <a:extLst>
                <a:ext uri="{FF2B5EF4-FFF2-40B4-BE49-F238E27FC236}">
                  <a16:creationId xmlns="" xmlns:a16="http://schemas.microsoft.com/office/drawing/2014/main" id="{AEA9083A-BA57-49E3-AE23-7267AAD8D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6" name="Oval 83">
              <a:extLst>
                <a:ext uri="{FF2B5EF4-FFF2-40B4-BE49-F238E27FC236}">
                  <a16:creationId xmlns="" xmlns:a16="http://schemas.microsoft.com/office/drawing/2014/main" id="{EF238B1A-A55A-42B5-9C6A-084B38DF5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921891B-78E9-421C-B473-34340D80D449}"/>
              </a:ext>
            </a:extLst>
          </p:cNvPr>
          <p:cNvGrpSpPr/>
          <p:nvPr/>
        </p:nvGrpSpPr>
        <p:grpSpPr>
          <a:xfrm>
            <a:off x="2433785" y="1837677"/>
            <a:ext cx="609600" cy="2057400"/>
            <a:chOff x="2981036" y="1828800"/>
            <a:chExt cx="609600" cy="2057400"/>
          </a:xfrm>
        </p:grpSpPr>
        <p:sp>
          <p:nvSpPr>
            <p:cNvPr id="50" name="Rectangle 80">
              <a:extLst>
                <a:ext uri="{FF2B5EF4-FFF2-40B4-BE49-F238E27FC236}">
                  <a16:creationId xmlns="" xmlns:a16="http://schemas.microsoft.com/office/drawing/2014/main" id="{D0B0B3CF-6E08-4C74-9738-42AC56BE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036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" name="Oval 82">
              <a:extLst>
                <a:ext uri="{FF2B5EF4-FFF2-40B4-BE49-F238E27FC236}">
                  <a16:creationId xmlns="" xmlns:a16="http://schemas.microsoft.com/office/drawing/2014/main" id="{01D19040-3841-454E-83AA-AEE7C53E4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" name="Oval 82">
              <a:extLst>
                <a:ext uri="{FF2B5EF4-FFF2-40B4-BE49-F238E27FC236}">
                  <a16:creationId xmlns="" xmlns:a16="http://schemas.microsoft.com/office/drawing/2014/main" id="{AFC252FA-174F-42E8-9CE2-226F22487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3" name="Oval 82">
              <a:extLst>
                <a:ext uri="{FF2B5EF4-FFF2-40B4-BE49-F238E27FC236}">
                  <a16:creationId xmlns="" xmlns:a16="http://schemas.microsoft.com/office/drawing/2014/main" id="{7C410D65-BC49-4B77-820C-642DC540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AE74B4A-93A6-4495-B655-D39C0700CD00}"/>
              </a:ext>
            </a:extLst>
          </p:cNvPr>
          <p:cNvGrpSpPr/>
          <p:nvPr/>
        </p:nvGrpSpPr>
        <p:grpSpPr>
          <a:xfrm>
            <a:off x="3384549" y="1828800"/>
            <a:ext cx="609600" cy="2057400"/>
            <a:chOff x="3810000" y="1828800"/>
            <a:chExt cx="609600" cy="2057400"/>
          </a:xfrm>
        </p:grpSpPr>
        <p:sp>
          <p:nvSpPr>
            <p:cNvPr id="55" name="Rectangle 80">
              <a:extLst>
                <a:ext uri="{FF2B5EF4-FFF2-40B4-BE49-F238E27FC236}">
                  <a16:creationId xmlns="" xmlns:a16="http://schemas.microsoft.com/office/drawing/2014/main" id="{EF2042A3-DB03-4B16-BEAE-F324D176C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6" name="Oval 82">
              <a:extLst>
                <a:ext uri="{FF2B5EF4-FFF2-40B4-BE49-F238E27FC236}">
                  <a16:creationId xmlns="" xmlns:a16="http://schemas.microsoft.com/office/drawing/2014/main" id="{5DD5778A-C421-4B59-8B64-A75CF01E8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" name="Oval 82">
              <a:extLst>
                <a:ext uri="{FF2B5EF4-FFF2-40B4-BE49-F238E27FC236}">
                  <a16:creationId xmlns="" xmlns:a16="http://schemas.microsoft.com/office/drawing/2014/main" id="{7EB35168-3A97-4F3C-A4D4-3E717008C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" name="Oval 82">
              <a:extLst>
                <a:ext uri="{FF2B5EF4-FFF2-40B4-BE49-F238E27FC236}">
                  <a16:creationId xmlns="" xmlns:a16="http://schemas.microsoft.com/office/drawing/2014/main" id="{633CB474-0974-49D3-B4EE-80C1E582B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C6FD5B59-56B1-44A7-94E7-4BC061D8E85B}"/>
              </a:ext>
            </a:extLst>
          </p:cNvPr>
          <p:cNvGrpSpPr/>
          <p:nvPr/>
        </p:nvGrpSpPr>
        <p:grpSpPr>
          <a:xfrm>
            <a:off x="4408487" y="1841936"/>
            <a:ext cx="609600" cy="2057400"/>
            <a:chOff x="4724400" y="1828800"/>
            <a:chExt cx="609600" cy="2057400"/>
          </a:xfrm>
        </p:grpSpPr>
        <p:sp>
          <p:nvSpPr>
            <p:cNvPr id="60" name="Rectangle 80">
              <a:extLst>
                <a:ext uri="{FF2B5EF4-FFF2-40B4-BE49-F238E27FC236}">
                  <a16:creationId xmlns="" xmlns:a16="http://schemas.microsoft.com/office/drawing/2014/main" id="{0F7F1A15-9046-4381-8471-755FC703A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" name="Oval 82">
              <a:extLst>
                <a:ext uri="{FF2B5EF4-FFF2-40B4-BE49-F238E27FC236}">
                  <a16:creationId xmlns="" xmlns:a16="http://schemas.microsoft.com/office/drawing/2014/main" id="{E12138DC-B160-4B19-A91E-4D48FF5AB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2" name="Oval 82">
              <a:extLst>
                <a:ext uri="{FF2B5EF4-FFF2-40B4-BE49-F238E27FC236}">
                  <a16:creationId xmlns="" xmlns:a16="http://schemas.microsoft.com/office/drawing/2014/main" id="{6A49804C-41E3-438B-97FA-A2ABFEB80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3" name="Oval 82">
              <a:extLst>
                <a:ext uri="{FF2B5EF4-FFF2-40B4-BE49-F238E27FC236}">
                  <a16:creationId xmlns="" xmlns:a16="http://schemas.microsoft.com/office/drawing/2014/main" id="{BF78E78F-BC66-4E30-A483-CB7C39FAC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3" name="Graphic 2" descr="Leaf">
            <a:extLst>
              <a:ext uri="{FF2B5EF4-FFF2-40B4-BE49-F238E27FC236}">
                <a16:creationId xmlns="" xmlns:a16="http://schemas.microsoft.com/office/drawing/2014/main" id="{E2E4B49F-36B3-4ACB-9C4C-CC4A723E3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39" y="1380477"/>
            <a:ext cx="914400" cy="914400"/>
          </a:xfrm>
          <a:prstGeom prst="rect">
            <a:avLst/>
          </a:prstGeom>
        </p:spPr>
      </p:pic>
      <p:pic>
        <p:nvPicPr>
          <p:cNvPr id="64" name="Graphic 63" descr="Leaf">
            <a:extLst>
              <a:ext uri="{FF2B5EF4-FFF2-40B4-BE49-F238E27FC236}">
                <a16:creationId xmlns="" xmlns:a16="http://schemas.microsoft.com/office/drawing/2014/main" id="{666CFCD5-A66E-41D0-BC91-84229C916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1540" y="5296802"/>
            <a:ext cx="914400" cy="914400"/>
          </a:xfrm>
          <a:prstGeom prst="rect">
            <a:avLst/>
          </a:prstGeom>
        </p:spPr>
      </p:pic>
      <p:pic>
        <p:nvPicPr>
          <p:cNvPr id="65" name="Graphic 64" descr="Leaf">
            <a:extLst>
              <a:ext uri="{FF2B5EF4-FFF2-40B4-BE49-F238E27FC236}">
                <a16:creationId xmlns="" xmlns:a16="http://schemas.microsoft.com/office/drawing/2014/main" id="{C9FEB22B-D7D7-4A90-92E0-C09A90512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1540" y="3616858"/>
            <a:ext cx="914400" cy="914400"/>
          </a:xfrm>
          <a:prstGeom prst="rect">
            <a:avLst/>
          </a:prstGeom>
        </p:spPr>
      </p:pic>
      <p:pic>
        <p:nvPicPr>
          <p:cNvPr id="32" name="Graphic 31" descr="Leaf">
            <a:extLst>
              <a:ext uri="{FF2B5EF4-FFF2-40B4-BE49-F238E27FC236}">
                <a16:creationId xmlns="" xmlns:a16="http://schemas.microsoft.com/office/drawing/2014/main" id="{F807CED3-4715-4D85-BC22-36A0B46F9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6851" y="2514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42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3">
            <a:extLst>
              <a:ext uri="{FF2B5EF4-FFF2-40B4-BE49-F238E27FC236}">
                <a16:creationId xmlns="" xmlns:a16="http://schemas.microsoft.com/office/drawing/2014/main" id="{43A859C6-228A-4455-B850-6B0D1FAE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9064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VNI-Ariston" pitchFamily="2" charset="0"/>
              </a:rPr>
              <a:t>	</a:t>
            </a:r>
            <a:endParaRPr lang="en-US" altLang="en-US" sz="3900">
              <a:latin typeface="VNI-Korin" pitchFamily="2" charset="0"/>
            </a:endParaRPr>
          </a:p>
        </p:txBody>
      </p:sp>
      <p:sp>
        <p:nvSpPr>
          <p:cNvPr id="7171" name="Rectangle 17">
            <a:extLst>
              <a:ext uri="{FF2B5EF4-FFF2-40B4-BE49-F238E27FC236}">
                <a16:creationId xmlns="" xmlns:a16="http://schemas.microsoft.com/office/drawing/2014/main" id="{2BB97BBD-51C4-46C8-9BA3-B437BF29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2" y="1752600"/>
            <a:ext cx="4572000" cy="4876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	</a:t>
            </a:r>
            <a:r>
              <a:rPr lang="en-US" altLang="en-US" sz="3600" b="1" dirty="0">
                <a:latin typeface="VNI-Souvir" pitchFamily="2" charset="0"/>
              </a:rPr>
              <a:t>3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6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2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9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3</a:t>
            </a:r>
            <a:r>
              <a:rPr lang="en-US" altLang="en-US" sz="3600" b="1" dirty="0">
                <a:latin typeface="VNI-Souvir" pitchFamily="2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12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4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15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5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18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6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21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7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 </a:t>
            </a:r>
            <a:r>
              <a:rPr lang="en-US" altLang="en-US" sz="3600" b="1" dirty="0">
                <a:latin typeface="VNI-Souvir" pitchFamily="2" charset="0"/>
              </a:rPr>
              <a:t>24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27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9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30 : 3 =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10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  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173" name="Rectangle 40">
            <a:extLst>
              <a:ext uri="{FF2B5EF4-FFF2-40B4-BE49-F238E27FC236}">
                <a16:creationId xmlns="" xmlns:a16="http://schemas.microsoft.com/office/drawing/2014/main" id="{24395564-022A-4353-9D3F-D290994E8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1" y="4226215"/>
            <a:ext cx="180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3 x 4 =</a:t>
            </a:r>
            <a:r>
              <a:rPr kumimoji="1" lang="en-US" altLang="en-US" b="1">
                <a:solidFill>
                  <a:srgbClr val="FF3300"/>
                </a:solidFill>
                <a:latin typeface="VNI-Souvir" pitchFamily="2" charset="0"/>
              </a:rPr>
              <a:t> </a:t>
            </a:r>
          </a:p>
        </p:txBody>
      </p:sp>
      <p:sp>
        <p:nvSpPr>
          <p:cNvPr id="7174" name="Rectangle 41">
            <a:extLst>
              <a:ext uri="{FF2B5EF4-FFF2-40B4-BE49-F238E27FC236}">
                <a16:creationId xmlns="" xmlns:a16="http://schemas.microsoft.com/office/drawing/2014/main" id="{5AF2516A-80CE-4C6C-9FAD-F8350197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0" y="4912015"/>
            <a:ext cx="2393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12 : 3 =  </a:t>
            </a:r>
            <a:r>
              <a:rPr kumimoji="1" lang="en-US" altLang="en-US" b="1">
                <a:solidFill>
                  <a:schemeClr val="hlink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7175" name="Rectangle 42">
            <a:extLst>
              <a:ext uri="{FF2B5EF4-FFF2-40B4-BE49-F238E27FC236}">
                <a16:creationId xmlns="" xmlns:a16="http://schemas.microsoft.com/office/drawing/2014/main" id="{F9FFB36D-21EE-48AB-853B-0845B72F01E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1026" y="4226215"/>
            <a:ext cx="87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4FDB7A6-55C1-48F1-8483-AA99E12AC883}"/>
              </a:ext>
            </a:extLst>
          </p:cNvPr>
          <p:cNvSpPr/>
          <p:nvPr/>
        </p:nvSpPr>
        <p:spPr>
          <a:xfrm>
            <a:off x="2864114" y="124380"/>
            <a:ext cx="58988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 </a:t>
            </a:r>
          </a:p>
        </p:txBody>
      </p:sp>
      <p:grpSp>
        <p:nvGrpSpPr>
          <p:cNvPr id="37" name="Group 31">
            <a:extLst>
              <a:ext uri="{FF2B5EF4-FFF2-40B4-BE49-F238E27FC236}">
                <a16:creationId xmlns="" xmlns:a16="http://schemas.microsoft.com/office/drawing/2014/main" id="{2643C495-9AEA-4ED2-A484-8CDDB568FD34}"/>
              </a:ext>
            </a:extLst>
          </p:cNvPr>
          <p:cNvGrpSpPr>
            <a:grpSpLocks/>
          </p:cNvGrpSpPr>
          <p:nvPr/>
        </p:nvGrpSpPr>
        <p:grpSpPr bwMode="auto">
          <a:xfrm>
            <a:off x="1417785" y="1828800"/>
            <a:ext cx="609600" cy="2057400"/>
            <a:chOff x="457200" y="1828800"/>
            <a:chExt cx="609600" cy="2057400"/>
          </a:xfrm>
        </p:grpSpPr>
        <p:grpSp>
          <p:nvGrpSpPr>
            <p:cNvPr id="43" name="Group 20">
              <a:extLst>
                <a:ext uri="{FF2B5EF4-FFF2-40B4-BE49-F238E27FC236}">
                  <a16:creationId xmlns="" xmlns:a16="http://schemas.microsoft.com/office/drawing/2014/main" id="{898DDE54-DB71-48B7-A9CD-13E16169D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47" name="Rectangle 80">
                <a:extLst>
                  <a:ext uri="{FF2B5EF4-FFF2-40B4-BE49-F238E27FC236}">
                    <a16:creationId xmlns="" xmlns:a16="http://schemas.microsoft.com/office/drawing/2014/main" id="{3DD6C100-FAC6-41E0-9DD4-957F98542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8" name="Oval 82">
                <a:extLst>
                  <a:ext uri="{FF2B5EF4-FFF2-40B4-BE49-F238E27FC236}">
                    <a16:creationId xmlns="" xmlns:a16="http://schemas.microsoft.com/office/drawing/2014/main" id="{DE911C1C-A89A-4455-818B-82F5FF013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45" name="Oval 81">
              <a:extLst>
                <a:ext uri="{FF2B5EF4-FFF2-40B4-BE49-F238E27FC236}">
                  <a16:creationId xmlns="" xmlns:a16="http://schemas.microsoft.com/office/drawing/2014/main" id="{AEA9083A-BA57-49E3-AE23-7267AAD8D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6" name="Oval 83">
              <a:extLst>
                <a:ext uri="{FF2B5EF4-FFF2-40B4-BE49-F238E27FC236}">
                  <a16:creationId xmlns="" xmlns:a16="http://schemas.microsoft.com/office/drawing/2014/main" id="{EF238B1A-A55A-42B5-9C6A-084B38DF5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921891B-78E9-421C-B473-34340D80D449}"/>
              </a:ext>
            </a:extLst>
          </p:cNvPr>
          <p:cNvGrpSpPr/>
          <p:nvPr/>
        </p:nvGrpSpPr>
        <p:grpSpPr>
          <a:xfrm>
            <a:off x="2433785" y="1837677"/>
            <a:ext cx="609600" cy="2057400"/>
            <a:chOff x="2981036" y="1828800"/>
            <a:chExt cx="609600" cy="2057400"/>
          </a:xfrm>
        </p:grpSpPr>
        <p:sp>
          <p:nvSpPr>
            <p:cNvPr id="50" name="Rectangle 80">
              <a:extLst>
                <a:ext uri="{FF2B5EF4-FFF2-40B4-BE49-F238E27FC236}">
                  <a16:creationId xmlns="" xmlns:a16="http://schemas.microsoft.com/office/drawing/2014/main" id="{D0B0B3CF-6E08-4C74-9738-42AC56BE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036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" name="Oval 82">
              <a:extLst>
                <a:ext uri="{FF2B5EF4-FFF2-40B4-BE49-F238E27FC236}">
                  <a16:creationId xmlns="" xmlns:a16="http://schemas.microsoft.com/office/drawing/2014/main" id="{01D19040-3841-454E-83AA-AEE7C53E4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" name="Oval 82">
              <a:extLst>
                <a:ext uri="{FF2B5EF4-FFF2-40B4-BE49-F238E27FC236}">
                  <a16:creationId xmlns="" xmlns:a16="http://schemas.microsoft.com/office/drawing/2014/main" id="{AFC252FA-174F-42E8-9CE2-226F22487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3" name="Oval 82">
              <a:extLst>
                <a:ext uri="{FF2B5EF4-FFF2-40B4-BE49-F238E27FC236}">
                  <a16:creationId xmlns="" xmlns:a16="http://schemas.microsoft.com/office/drawing/2014/main" id="{7C410D65-BC49-4B77-820C-642DC540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AE74B4A-93A6-4495-B655-D39C0700CD00}"/>
              </a:ext>
            </a:extLst>
          </p:cNvPr>
          <p:cNvGrpSpPr/>
          <p:nvPr/>
        </p:nvGrpSpPr>
        <p:grpSpPr>
          <a:xfrm>
            <a:off x="3384549" y="1828800"/>
            <a:ext cx="609600" cy="2057400"/>
            <a:chOff x="3810000" y="1828800"/>
            <a:chExt cx="609600" cy="2057400"/>
          </a:xfrm>
        </p:grpSpPr>
        <p:sp>
          <p:nvSpPr>
            <p:cNvPr id="55" name="Rectangle 80">
              <a:extLst>
                <a:ext uri="{FF2B5EF4-FFF2-40B4-BE49-F238E27FC236}">
                  <a16:creationId xmlns="" xmlns:a16="http://schemas.microsoft.com/office/drawing/2014/main" id="{EF2042A3-DB03-4B16-BEAE-F324D176C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6" name="Oval 82">
              <a:extLst>
                <a:ext uri="{FF2B5EF4-FFF2-40B4-BE49-F238E27FC236}">
                  <a16:creationId xmlns="" xmlns:a16="http://schemas.microsoft.com/office/drawing/2014/main" id="{5DD5778A-C421-4B59-8B64-A75CF01E8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" name="Oval 82">
              <a:extLst>
                <a:ext uri="{FF2B5EF4-FFF2-40B4-BE49-F238E27FC236}">
                  <a16:creationId xmlns="" xmlns:a16="http://schemas.microsoft.com/office/drawing/2014/main" id="{7EB35168-3A97-4F3C-A4D4-3E717008C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" name="Oval 82">
              <a:extLst>
                <a:ext uri="{FF2B5EF4-FFF2-40B4-BE49-F238E27FC236}">
                  <a16:creationId xmlns="" xmlns:a16="http://schemas.microsoft.com/office/drawing/2014/main" id="{633CB474-0974-49D3-B4EE-80C1E582B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C6FD5B59-56B1-44A7-94E7-4BC061D8E85B}"/>
              </a:ext>
            </a:extLst>
          </p:cNvPr>
          <p:cNvGrpSpPr/>
          <p:nvPr/>
        </p:nvGrpSpPr>
        <p:grpSpPr>
          <a:xfrm>
            <a:off x="4408487" y="1841936"/>
            <a:ext cx="609600" cy="2057400"/>
            <a:chOff x="4724400" y="1828800"/>
            <a:chExt cx="609600" cy="2057400"/>
          </a:xfrm>
        </p:grpSpPr>
        <p:sp>
          <p:nvSpPr>
            <p:cNvPr id="60" name="Rectangle 80">
              <a:extLst>
                <a:ext uri="{FF2B5EF4-FFF2-40B4-BE49-F238E27FC236}">
                  <a16:creationId xmlns="" xmlns:a16="http://schemas.microsoft.com/office/drawing/2014/main" id="{0F7F1A15-9046-4381-8471-755FC703A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" name="Oval 82">
              <a:extLst>
                <a:ext uri="{FF2B5EF4-FFF2-40B4-BE49-F238E27FC236}">
                  <a16:creationId xmlns="" xmlns:a16="http://schemas.microsoft.com/office/drawing/2014/main" id="{E12138DC-B160-4B19-A91E-4D48FF5AB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2" name="Oval 82">
              <a:extLst>
                <a:ext uri="{FF2B5EF4-FFF2-40B4-BE49-F238E27FC236}">
                  <a16:creationId xmlns="" xmlns:a16="http://schemas.microsoft.com/office/drawing/2014/main" id="{6A49804C-41E3-438B-97FA-A2ABFEB80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3" name="Oval 82">
              <a:extLst>
                <a:ext uri="{FF2B5EF4-FFF2-40B4-BE49-F238E27FC236}">
                  <a16:creationId xmlns="" xmlns:a16="http://schemas.microsoft.com/office/drawing/2014/main" id="{BF78E78F-BC66-4E30-A483-CB7C39FAC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3" name="Graphic 2" descr="Leaf">
            <a:extLst>
              <a:ext uri="{FF2B5EF4-FFF2-40B4-BE49-F238E27FC236}">
                <a16:creationId xmlns="" xmlns:a16="http://schemas.microsoft.com/office/drawing/2014/main" id="{E2E4B49F-36B3-4ACB-9C4C-CC4A723E3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39" y="1951977"/>
            <a:ext cx="914400" cy="914400"/>
          </a:xfrm>
          <a:prstGeom prst="rect">
            <a:avLst/>
          </a:prstGeom>
        </p:spPr>
      </p:pic>
      <p:pic>
        <p:nvPicPr>
          <p:cNvPr id="64" name="Graphic 63" descr="Leaf">
            <a:extLst>
              <a:ext uri="{FF2B5EF4-FFF2-40B4-BE49-F238E27FC236}">
                <a16:creationId xmlns="" xmlns:a16="http://schemas.microsoft.com/office/drawing/2014/main" id="{666CFCD5-A66E-41D0-BC91-84229C916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9643" y="4746915"/>
            <a:ext cx="914400" cy="914400"/>
          </a:xfrm>
          <a:prstGeom prst="rect">
            <a:avLst/>
          </a:prstGeom>
        </p:spPr>
      </p:pic>
      <p:pic>
        <p:nvPicPr>
          <p:cNvPr id="65" name="Graphic 64" descr="Leaf">
            <a:extLst>
              <a:ext uri="{FF2B5EF4-FFF2-40B4-BE49-F238E27FC236}">
                <a16:creationId xmlns="" xmlns:a16="http://schemas.microsoft.com/office/drawing/2014/main" id="{C9FEB22B-D7D7-4A90-92E0-C09A90512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00" y="3014338"/>
            <a:ext cx="914400" cy="914400"/>
          </a:xfrm>
          <a:prstGeom prst="rect">
            <a:avLst/>
          </a:prstGeom>
        </p:spPr>
      </p:pic>
      <p:pic>
        <p:nvPicPr>
          <p:cNvPr id="32" name="Graphic 31" descr="Leaf">
            <a:extLst>
              <a:ext uri="{FF2B5EF4-FFF2-40B4-BE49-F238E27FC236}">
                <a16:creationId xmlns="" xmlns:a16="http://schemas.microsoft.com/office/drawing/2014/main" id="{A3709F19-D2A1-4745-B0FF-7BDCD3285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7544" y="530335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39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3">
            <a:extLst>
              <a:ext uri="{FF2B5EF4-FFF2-40B4-BE49-F238E27FC236}">
                <a16:creationId xmlns="" xmlns:a16="http://schemas.microsoft.com/office/drawing/2014/main" id="{43A859C6-228A-4455-B850-6B0D1FAE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9064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>
                <a:latin typeface="VNI-Ariston" pitchFamily="2" charset="0"/>
              </a:rPr>
              <a:t>	</a:t>
            </a:r>
            <a:endParaRPr lang="en-US" altLang="en-US" sz="3900">
              <a:latin typeface="VNI-Korin" pitchFamily="2" charset="0"/>
            </a:endParaRPr>
          </a:p>
        </p:txBody>
      </p:sp>
      <p:sp>
        <p:nvSpPr>
          <p:cNvPr id="7171" name="Rectangle 17">
            <a:extLst>
              <a:ext uri="{FF2B5EF4-FFF2-40B4-BE49-F238E27FC236}">
                <a16:creationId xmlns="" xmlns:a16="http://schemas.microsoft.com/office/drawing/2014/main" id="{2BB97BBD-51C4-46C8-9BA3-B437BF29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2" y="1752600"/>
            <a:ext cx="4572000" cy="4876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	</a:t>
            </a:r>
            <a:r>
              <a:rPr lang="en-US" altLang="en-US" sz="3600" b="1" dirty="0">
                <a:latin typeface="VNI-Souvir" pitchFamily="2" charset="0"/>
              </a:rPr>
              <a:t>3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6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2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	9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3</a:t>
            </a:r>
            <a:r>
              <a:rPr lang="en-US" altLang="en-US" sz="3600" b="1" dirty="0">
                <a:latin typeface="VNI-Souvir" pitchFamily="2" charset="0"/>
              </a:rPr>
              <a:t>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12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4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15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5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18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6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21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7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 </a:t>
            </a:r>
            <a:r>
              <a:rPr lang="en-US" altLang="en-US" sz="3600" b="1" dirty="0">
                <a:latin typeface="VNI-Souvir" pitchFamily="2" charset="0"/>
              </a:rPr>
              <a:t>24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27 : 3 =  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9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Souvir" pitchFamily="2" charset="0"/>
              </a:rPr>
              <a:t> 30 : 3 =</a:t>
            </a:r>
            <a:r>
              <a:rPr lang="en-US" altLang="en-US" sz="3600" b="1" dirty="0">
                <a:solidFill>
                  <a:srgbClr val="FF3300"/>
                </a:solidFill>
                <a:latin typeface="VNI-Souvir" pitchFamily="2" charset="0"/>
              </a:rPr>
              <a:t>10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/>
              <a:t>  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7173" name="Rectangle 40">
            <a:extLst>
              <a:ext uri="{FF2B5EF4-FFF2-40B4-BE49-F238E27FC236}">
                <a16:creationId xmlns="" xmlns:a16="http://schemas.microsoft.com/office/drawing/2014/main" id="{24395564-022A-4353-9D3F-D290994E8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1" y="4226215"/>
            <a:ext cx="180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3 x 4 =</a:t>
            </a:r>
            <a:r>
              <a:rPr kumimoji="1" lang="en-US" altLang="en-US" b="1">
                <a:solidFill>
                  <a:srgbClr val="FF3300"/>
                </a:solidFill>
                <a:latin typeface="VNI-Souvir" pitchFamily="2" charset="0"/>
              </a:rPr>
              <a:t> </a:t>
            </a:r>
          </a:p>
        </p:txBody>
      </p:sp>
      <p:sp>
        <p:nvSpPr>
          <p:cNvPr id="7174" name="Rectangle 41">
            <a:extLst>
              <a:ext uri="{FF2B5EF4-FFF2-40B4-BE49-F238E27FC236}">
                <a16:creationId xmlns="" xmlns:a16="http://schemas.microsoft.com/office/drawing/2014/main" id="{5AF2516A-80CE-4C6C-9FAD-F8350197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00" y="4912015"/>
            <a:ext cx="2393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b="1">
                <a:latin typeface="VNI-Souvir" pitchFamily="2" charset="0"/>
              </a:rPr>
              <a:t>12 : 3 =  </a:t>
            </a:r>
            <a:r>
              <a:rPr kumimoji="1" lang="en-US" altLang="en-US" b="1">
                <a:solidFill>
                  <a:schemeClr val="hlink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7175" name="Rectangle 42">
            <a:extLst>
              <a:ext uri="{FF2B5EF4-FFF2-40B4-BE49-F238E27FC236}">
                <a16:creationId xmlns="" xmlns:a16="http://schemas.microsoft.com/office/drawing/2014/main" id="{F9FFB36D-21EE-48AB-853B-0845B72F01E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1026" y="4226215"/>
            <a:ext cx="87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4FDB7A6-55C1-48F1-8483-AA99E12AC883}"/>
              </a:ext>
            </a:extLst>
          </p:cNvPr>
          <p:cNvSpPr/>
          <p:nvPr/>
        </p:nvSpPr>
        <p:spPr>
          <a:xfrm>
            <a:off x="2864114" y="124380"/>
            <a:ext cx="58988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kern="10" spc="-360" dirty="0" err="1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800" b="1" kern="10" spc="-360" dirty="0">
                <a:ln w="12700">
                  <a:noFill/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 </a:t>
            </a:r>
          </a:p>
        </p:txBody>
      </p:sp>
      <p:grpSp>
        <p:nvGrpSpPr>
          <p:cNvPr id="37" name="Group 31">
            <a:extLst>
              <a:ext uri="{FF2B5EF4-FFF2-40B4-BE49-F238E27FC236}">
                <a16:creationId xmlns="" xmlns:a16="http://schemas.microsoft.com/office/drawing/2014/main" id="{2643C495-9AEA-4ED2-A484-8CDDB568FD34}"/>
              </a:ext>
            </a:extLst>
          </p:cNvPr>
          <p:cNvGrpSpPr>
            <a:grpSpLocks/>
          </p:cNvGrpSpPr>
          <p:nvPr/>
        </p:nvGrpSpPr>
        <p:grpSpPr bwMode="auto">
          <a:xfrm>
            <a:off x="1417785" y="1828800"/>
            <a:ext cx="609600" cy="2057400"/>
            <a:chOff x="457200" y="1828800"/>
            <a:chExt cx="609600" cy="2057400"/>
          </a:xfrm>
        </p:grpSpPr>
        <p:grpSp>
          <p:nvGrpSpPr>
            <p:cNvPr id="43" name="Group 20">
              <a:extLst>
                <a:ext uri="{FF2B5EF4-FFF2-40B4-BE49-F238E27FC236}">
                  <a16:creationId xmlns="" xmlns:a16="http://schemas.microsoft.com/office/drawing/2014/main" id="{898DDE54-DB71-48B7-A9CD-13E16169D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" y="1828800"/>
              <a:ext cx="609600" cy="2057400"/>
              <a:chOff x="457200" y="2286000"/>
              <a:chExt cx="609600" cy="2057400"/>
            </a:xfrm>
          </p:grpSpPr>
          <p:sp>
            <p:nvSpPr>
              <p:cNvPr id="47" name="Rectangle 80">
                <a:extLst>
                  <a:ext uri="{FF2B5EF4-FFF2-40B4-BE49-F238E27FC236}">
                    <a16:creationId xmlns="" xmlns:a16="http://schemas.microsoft.com/office/drawing/2014/main" id="{3DD6C100-FAC6-41E0-9DD4-957F98542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200" y="2286000"/>
                <a:ext cx="609600" cy="20574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8" name="Oval 82">
                <a:extLst>
                  <a:ext uri="{FF2B5EF4-FFF2-40B4-BE49-F238E27FC236}">
                    <a16:creationId xmlns="" xmlns:a16="http://schemas.microsoft.com/office/drawing/2014/main" id="{DE911C1C-A89A-4455-818B-82F5FF013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3124200"/>
                <a:ext cx="457200" cy="45720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45" name="Oval 81">
              <a:extLst>
                <a:ext uri="{FF2B5EF4-FFF2-40B4-BE49-F238E27FC236}">
                  <a16:creationId xmlns="" xmlns:a16="http://schemas.microsoft.com/office/drawing/2014/main" id="{AEA9083A-BA57-49E3-AE23-7267AAD8D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6" name="Oval 83">
              <a:extLst>
                <a:ext uri="{FF2B5EF4-FFF2-40B4-BE49-F238E27FC236}">
                  <a16:creationId xmlns="" xmlns:a16="http://schemas.microsoft.com/office/drawing/2014/main" id="{EF238B1A-A55A-42B5-9C6A-084B38DF5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921891B-78E9-421C-B473-34340D80D449}"/>
              </a:ext>
            </a:extLst>
          </p:cNvPr>
          <p:cNvGrpSpPr/>
          <p:nvPr/>
        </p:nvGrpSpPr>
        <p:grpSpPr>
          <a:xfrm>
            <a:off x="2433785" y="1837677"/>
            <a:ext cx="609600" cy="2057400"/>
            <a:chOff x="2981036" y="1828800"/>
            <a:chExt cx="609600" cy="2057400"/>
          </a:xfrm>
        </p:grpSpPr>
        <p:sp>
          <p:nvSpPr>
            <p:cNvPr id="50" name="Rectangle 80">
              <a:extLst>
                <a:ext uri="{FF2B5EF4-FFF2-40B4-BE49-F238E27FC236}">
                  <a16:creationId xmlns="" xmlns:a16="http://schemas.microsoft.com/office/drawing/2014/main" id="{D0B0B3CF-6E08-4C74-9738-42AC56BEF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1036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" name="Oval 82">
              <a:extLst>
                <a:ext uri="{FF2B5EF4-FFF2-40B4-BE49-F238E27FC236}">
                  <a16:creationId xmlns="" xmlns:a16="http://schemas.microsoft.com/office/drawing/2014/main" id="{01D19040-3841-454E-83AA-AEE7C53E4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" name="Oval 82">
              <a:extLst>
                <a:ext uri="{FF2B5EF4-FFF2-40B4-BE49-F238E27FC236}">
                  <a16:creationId xmlns="" xmlns:a16="http://schemas.microsoft.com/office/drawing/2014/main" id="{AFC252FA-174F-42E8-9CE2-226F22487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3" name="Oval 82">
              <a:extLst>
                <a:ext uri="{FF2B5EF4-FFF2-40B4-BE49-F238E27FC236}">
                  <a16:creationId xmlns="" xmlns:a16="http://schemas.microsoft.com/office/drawing/2014/main" id="{7C410D65-BC49-4B77-820C-642DC540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AE74B4A-93A6-4495-B655-D39C0700CD00}"/>
              </a:ext>
            </a:extLst>
          </p:cNvPr>
          <p:cNvGrpSpPr/>
          <p:nvPr/>
        </p:nvGrpSpPr>
        <p:grpSpPr>
          <a:xfrm>
            <a:off x="3384549" y="1828800"/>
            <a:ext cx="609600" cy="2057400"/>
            <a:chOff x="3810000" y="1828800"/>
            <a:chExt cx="609600" cy="2057400"/>
          </a:xfrm>
        </p:grpSpPr>
        <p:sp>
          <p:nvSpPr>
            <p:cNvPr id="55" name="Rectangle 80">
              <a:extLst>
                <a:ext uri="{FF2B5EF4-FFF2-40B4-BE49-F238E27FC236}">
                  <a16:creationId xmlns="" xmlns:a16="http://schemas.microsoft.com/office/drawing/2014/main" id="{EF2042A3-DB03-4B16-BEAE-F324D176C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6" name="Oval 82">
              <a:extLst>
                <a:ext uri="{FF2B5EF4-FFF2-40B4-BE49-F238E27FC236}">
                  <a16:creationId xmlns="" xmlns:a16="http://schemas.microsoft.com/office/drawing/2014/main" id="{5DD5778A-C421-4B59-8B64-A75CF01E8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" name="Oval 82">
              <a:extLst>
                <a:ext uri="{FF2B5EF4-FFF2-40B4-BE49-F238E27FC236}">
                  <a16:creationId xmlns="" xmlns:a16="http://schemas.microsoft.com/office/drawing/2014/main" id="{7EB35168-3A97-4F3C-A4D4-3E717008C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" name="Oval 82">
              <a:extLst>
                <a:ext uri="{FF2B5EF4-FFF2-40B4-BE49-F238E27FC236}">
                  <a16:creationId xmlns="" xmlns:a16="http://schemas.microsoft.com/office/drawing/2014/main" id="{633CB474-0974-49D3-B4EE-80C1E582B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C6FD5B59-56B1-44A7-94E7-4BC061D8E85B}"/>
              </a:ext>
            </a:extLst>
          </p:cNvPr>
          <p:cNvGrpSpPr/>
          <p:nvPr/>
        </p:nvGrpSpPr>
        <p:grpSpPr>
          <a:xfrm>
            <a:off x="4408487" y="1841936"/>
            <a:ext cx="609600" cy="2057400"/>
            <a:chOff x="4724400" y="1828800"/>
            <a:chExt cx="609600" cy="2057400"/>
          </a:xfrm>
        </p:grpSpPr>
        <p:sp>
          <p:nvSpPr>
            <p:cNvPr id="60" name="Rectangle 80">
              <a:extLst>
                <a:ext uri="{FF2B5EF4-FFF2-40B4-BE49-F238E27FC236}">
                  <a16:creationId xmlns="" xmlns:a16="http://schemas.microsoft.com/office/drawing/2014/main" id="{0F7F1A15-9046-4381-8471-755FC703A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1828800"/>
              <a:ext cx="609600" cy="2057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" name="Oval 82">
              <a:extLst>
                <a:ext uri="{FF2B5EF4-FFF2-40B4-BE49-F238E27FC236}">
                  <a16:creationId xmlns="" xmlns:a16="http://schemas.microsoft.com/office/drawing/2014/main" id="{E12138DC-B160-4B19-A91E-4D48FF5AB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19812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2" name="Oval 82">
              <a:extLst>
                <a:ext uri="{FF2B5EF4-FFF2-40B4-BE49-F238E27FC236}">
                  <a16:creationId xmlns="" xmlns:a16="http://schemas.microsoft.com/office/drawing/2014/main" id="{6A49804C-41E3-438B-97FA-A2ABFEB80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26670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3" name="Oval 82">
              <a:extLst>
                <a:ext uri="{FF2B5EF4-FFF2-40B4-BE49-F238E27FC236}">
                  <a16:creationId xmlns="" xmlns:a16="http://schemas.microsoft.com/office/drawing/2014/main" id="{BF78E78F-BC66-4E30-A483-CB7C39FAC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352800"/>
              <a:ext cx="457200" cy="4572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3" name="Graphic 2" descr="Leaf">
            <a:extLst>
              <a:ext uri="{FF2B5EF4-FFF2-40B4-BE49-F238E27FC236}">
                <a16:creationId xmlns="" xmlns:a16="http://schemas.microsoft.com/office/drawing/2014/main" id="{E2E4B49F-36B3-4ACB-9C4C-CC4A723E3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00" y="881746"/>
            <a:ext cx="914400" cy="914400"/>
          </a:xfrm>
          <a:prstGeom prst="rect">
            <a:avLst/>
          </a:prstGeom>
        </p:spPr>
      </p:pic>
      <p:pic>
        <p:nvPicPr>
          <p:cNvPr id="64" name="Graphic 63" descr="Leaf">
            <a:extLst>
              <a:ext uri="{FF2B5EF4-FFF2-40B4-BE49-F238E27FC236}">
                <a16:creationId xmlns="" xmlns:a16="http://schemas.microsoft.com/office/drawing/2014/main" id="{666CFCD5-A66E-41D0-BC91-84229C916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357" y="1981200"/>
            <a:ext cx="914400" cy="914400"/>
          </a:xfrm>
          <a:prstGeom prst="rect">
            <a:avLst/>
          </a:prstGeom>
        </p:spPr>
      </p:pic>
      <p:pic>
        <p:nvPicPr>
          <p:cNvPr id="65" name="Graphic 64" descr="Leaf">
            <a:extLst>
              <a:ext uri="{FF2B5EF4-FFF2-40B4-BE49-F238E27FC236}">
                <a16:creationId xmlns="" xmlns:a16="http://schemas.microsoft.com/office/drawing/2014/main" id="{C9FEB22B-D7D7-4A90-92E0-C09A905120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00" y="1399953"/>
            <a:ext cx="914400" cy="914400"/>
          </a:xfrm>
          <a:prstGeom prst="rect">
            <a:avLst/>
          </a:prstGeom>
        </p:spPr>
      </p:pic>
      <p:pic>
        <p:nvPicPr>
          <p:cNvPr id="32" name="Graphic 31" descr="Leaf">
            <a:extLst>
              <a:ext uri="{FF2B5EF4-FFF2-40B4-BE49-F238E27FC236}">
                <a16:creationId xmlns="" xmlns:a16="http://schemas.microsoft.com/office/drawing/2014/main" id="{A3709F19-D2A1-4745-B0FF-7BDCD3285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6851" y="2499407"/>
            <a:ext cx="914400" cy="914400"/>
          </a:xfrm>
          <a:prstGeom prst="rect">
            <a:avLst/>
          </a:prstGeom>
        </p:spPr>
      </p:pic>
      <p:pic>
        <p:nvPicPr>
          <p:cNvPr id="33" name="Graphic 32" descr="Leaf">
            <a:extLst>
              <a:ext uri="{FF2B5EF4-FFF2-40B4-BE49-F238E27FC236}">
                <a16:creationId xmlns="" xmlns:a16="http://schemas.microsoft.com/office/drawing/2014/main" id="{FF479A24-8F5D-417F-B8A6-B2FDEF4A6B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0198" y="3032807"/>
            <a:ext cx="914400" cy="914400"/>
          </a:xfrm>
          <a:prstGeom prst="rect">
            <a:avLst/>
          </a:prstGeom>
        </p:spPr>
      </p:pic>
      <p:pic>
        <p:nvPicPr>
          <p:cNvPr id="34" name="Graphic 33" descr="Leaf">
            <a:extLst>
              <a:ext uri="{FF2B5EF4-FFF2-40B4-BE49-F238E27FC236}">
                <a16:creationId xmlns="" xmlns:a16="http://schemas.microsoft.com/office/drawing/2014/main" id="{3EA4110A-91E2-4510-B355-8D9192B109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1245" y="3547151"/>
            <a:ext cx="914400" cy="914400"/>
          </a:xfrm>
          <a:prstGeom prst="rect">
            <a:avLst/>
          </a:prstGeom>
        </p:spPr>
      </p:pic>
      <p:pic>
        <p:nvPicPr>
          <p:cNvPr id="35" name="Graphic 34" descr="Leaf">
            <a:extLst>
              <a:ext uri="{FF2B5EF4-FFF2-40B4-BE49-F238E27FC236}">
                <a16:creationId xmlns="" xmlns:a16="http://schemas.microsoft.com/office/drawing/2014/main" id="{2F345F7A-BECF-407F-8B50-911645F01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357" y="4107203"/>
            <a:ext cx="914400" cy="914400"/>
          </a:xfrm>
          <a:prstGeom prst="rect">
            <a:avLst/>
          </a:prstGeom>
        </p:spPr>
      </p:pic>
      <p:pic>
        <p:nvPicPr>
          <p:cNvPr id="36" name="Graphic 35" descr="Leaf">
            <a:extLst>
              <a:ext uri="{FF2B5EF4-FFF2-40B4-BE49-F238E27FC236}">
                <a16:creationId xmlns="" xmlns:a16="http://schemas.microsoft.com/office/drawing/2014/main" id="{26C4FAFB-2ADE-4D9E-A660-2E851D85D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00" y="4640603"/>
            <a:ext cx="914400" cy="914400"/>
          </a:xfrm>
          <a:prstGeom prst="rect">
            <a:avLst/>
          </a:prstGeom>
        </p:spPr>
      </p:pic>
      <p:pic>
        <p:nvPicPr>
          <p:cNvPr id="38" name="Graphic 37" descr="Leaf">
            <a:extLst>
              <a:ext uri="{FF2B5EF4-FFF2-40B4-BE49-F238E27FC236}">
                <a16:creationId xmlns="" xmlns:a16="http://schemas.microsoft.com/office/drawing/2014/main" id="{7A37734F-D1E1-4690-AD9B-99CBE6267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4357" y="5209620"/>
            <a:ext cx="914400" cy="914400"/>
          </a:xfrm>
          <a:prstGeom prst="rect">
            <a:avLst/>
          </a:prstGeom>
        </p:spPr>
      </p:pic>
      <p:pic>
        <p:nvPicPr>
          <p:cNvPr id="39" name="Graphic 38" descr="Leaf">
            <a:extLst>
              <a:ext uri="{FF2B5EF4-FFF2-40B4-BE49-F238E27FC236}">
                <a16:creationId xmlns="" xmlns:a16="http://schemas.microsoft.com/office/drawing/2014/main" id="{2C507D93-1C69-490E-9B20-B94C65FAA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48213" y="58192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249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Hộp_Văn_Bản 28">
            <a:extLst>
              <a:ext uri="{FF2B5EF4-FFF2-40B4-BE49-F238E27FC236}">
                <a16:creationId xmlns="" xmlns:a16="http://schemas.microsoft.com/office/drawing/2014/main" id="{7AE0C1D0-AC3E-4D02-934E-2ED75DCD6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257801"/>
            <a:ext cx="1371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latin typeface=".VnTime" panose="020B7200000000000000" pitchFamily="34" charset="0"/>
              </a:rPr>
              <a:t>   </a:t>
            </a:r>
          </a:p>
        </p:txBody>
      </p:sp>
      <p:sp>
        <p:nvSpPr>
          <p:cNvPr id="13316" name="Rectangle 14">
            <a:extLst>
              <a:ext uri="{FF2B5EF4-FFF2-40B4-BE49-F238E27FC236}">
                <a16:creationId xmlns="" xmlns:a16="http://schemas.microsoft.com/office/drawing/2014/main" id="{35C13F46-BCBA-481D-A808-B1D4E4E1E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860" y="1787264"/>
            <a:ext cx="41537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US" altLang="en-US" sz="3600" b="1" i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Bài 1 : Tính nhẩm:</a:t>
            </a:r>
            <a:r>
              <a:rPr kumimoji="1" lang="en-US" altLang="en-US" sz="3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en-US" sz="3600" b="1" dirty="0">
                <a:latin typeface="Times New Roman" pitchFamily="18" charset="0"/>
                <a:cs typeface="Times New Roman" pitchFamily="18" charset="0"/>
              </a:rPr>
              <a:t>	 </a:t>
            </a:r>
          </a:p>
        </p:txBody>
      </p:sp>
      <p:sp>
        <p:nvSpPr>
          <p:cNvPr id="60431" name="Rectangle 15">
            <a:extLst>
              <a:ext uri="{FF2B5EF4-FFF2-40B4-BE49-F238E27FC236}">
                <a16:creationId xmlns="" xmlns:a16="http://schemas.microsoft.com/office/drawing/2014/main" id="{9BDE9CC4-8A5C-4E26-8BB2-6F1337B85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7390" y="2873558"/>
            <a:ext cx="407581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2</a:t>
            </a:r>
          </a:p>
        </p:txBody>
      </p:sp>
      <p:sp>
        <p:nvSpPr>
          <p:cNvPr id="60432" name="Rectangle 16">
            <a:extLst>
              <a:ext uri="{FF2B5EF4-FFF2-40B4-BE49-F238E27FC236}">
                <a16:creationId xmlns="" xmlns:a16="http://schemas.microsoft.com/office/drawing/2014/main" id="{270C8A79-E216-4B86-92B4-A240F5B70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713" y="3477232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3</a:t>
            </a:r>
          </a:p>
        </p:txBody>
      </p:sp>
      <p:sp>
        <p:nvSpPr>
          <p:cNvPr id="60434" name="Rectangle 18">
            <a:extLst>
              <a:ext uri="{FF2B5EF4-FFF2-40B4-BE49-F238E27FC236}">
                <a16:creationId xmlns="" xmlns:a16="http://schemas.microsoft.com/office/drawing/2014/main" id="{AB459509-7A07-4CB1-8087-8C55467EE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062" y="4062403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7</a:t>
            </a:r>
          </a:p>
        </p:txBody>
      </p:sp>
      <p:sp>
        <p:nvSpPr>
          <p:cNvPr id="13320" name="Rectangle 19">
            <a:extLst>
              <a:ext uri="{FF2B5EF4-FFF2-40B4-BE49-F238E27FC236}">
                <a16:creationId xmlns="" xmlns:a16="http://schemas.microsoft.com/office/drawing/2014/main" id="{1734649F-131C-4E6C-981A-9ED3E8F1F98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544876" y="3998842"/>
            <a:ext cx="457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00"/>
                </a:solidFill>
                <a:latin typeface="VNI-Souvir" pitchFamily="2" charset="0"/>
              </a:rPr>
              <a:t>9</a:t>
            </a:r>
          </a:p>
        </p:txBody>
      </p:sp>
      <p:sp>
        <p:nvSpPr>
          <p:cNvPr id="13321" name="Rectangle 20">
            <a:extLst>
              <a:ext uri="{FF2B5EF4-FFF2-40B4-BE49-F238E27FC236}">
                <a16:creationId xmlns="" xmlns:a16="http://schemas.microsoft.com/office/drawing/2014/main" id="{E8299ADA-4120-4E7B-8595-5826FEAF8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4876" y="3922642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</p:txBody>
      </p:sp>
      <p:sp>
        <p:nvSpPr>
          <p:cNvPr id="60439" name="Rectangle 23">
            <a:extLst>
              <a:ext uri="{FF2B5EF4-FFF2-40B4-BE49-F238E27FC236}">
                <a16:creationId xmlns="" xmlns:a16="http://schemas.microsoft.com/office/drawing/2014/main" id="{803DD344-A928-43FC-9C03-BA554AB25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688" y="4119298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6</a:t>
            </a:r>
          </a:p>
        </p:txBody>
      </p:sp>
      <p:sp>
        <p:nvSpPr>
          <p:cNvPr id="60446" name="Rectangle 30">
            <a:extLst>
              <a:ext uri="{FF2B5EF4-FFF2-40B4-BE49-F238E27FC236}">
                <a16:creationId xmlns="" xmlns:a16="http://schemas.microsoft.com/office/drawing/2014/main" id="{70E1785F-0E9C-4B25-B008-7EB9775B6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428" y="2862929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1</a:t>
            </a:r>
          </a:p>
        </p:txBody>
      </p:sp>
      <p:sp>
        <p:nvSpPr>
          <p:cNvPr id="60452" name="Rectangle 36">
            <a:extLst>
              <a:ext uri="{FF2B5EF4-FFF2-40B4-BE49-F238E27FC236}">
                <a16:creationId xmlns="" xmlns:a16="http://schemas.microsoft.com/office/drawing/2014/main" id="{5A8929FB-8E14-436E-9D67-CCFD097DF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0820" y="4618841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9</a:t>
            </a:r>
          </a:p>
        </p:txBody>
      </p:sp>
      <p:sp>
        <p:nvSpPr>
          <p:cNvPr id="13325" name="Rectangle 37">
            <a:extLst>
              <a:ext uri="{FF2B5EF4-FFF2-40B4-BE49-F238E27FC236}">
                <a16:creationId xmlns="" xmlns:a16="http://schemas.microsoft.com/office/drawing/2014/main" id="{5DCB24E8-0792-40BB-84AC-5E8135D3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6" y="3922642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</p:txBody>
      </p:sp>
      <p:sp>
        <p:nvSpPr>
          <p:cNvPr id="13326" name="Rectangle 39">
            <a:extLst>
              <a:ext uri="{FF2B5EF4-FFF2-40B4-BE49-F238E27FC236}">
                <a16:creationId xmlns="" xmlns:a16="http://schemas.microsoft.com/office/drawing/2014/main" id="{326CC9FB-8070-4243-9C3A-4DBE62AA6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076" y="3998842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FF3300"/>
              </a:solidFill>
              <a:latin typeface="VNI-Souvir" pitchFamily="2" charset="0"/>
            </a:endParaRPr>
          </a:p>
        </p:txBody>
      </p:sp>
      <p:sp>
        <p:nvSpPr>
          <p:cNvPr id="60459" name="Rectangle 43">
            <a:extLst>
              <a:ext uri="{FF2B5EF4-FFF2-40B4-BE49-F238E27FC236}">
                <a16:creationId xmlns="" xmlns:a16="http://schemas.microsoft.com/office/drawing/2014/main" id="{6E831CF7-D4B2-4F4A-9B3C-6E9272F4F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632" y="3438858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4</a:t>
            </a:r>
          </a:p>
        </p:txBody>
      </p:sp>
      <p:sp>
        <p:nvSpPr>
          <p:cNvPr id="60460" name="Rectangle 44">
            <a:extLst>
              <a:ext uri="{FF2B5EF4-FFF2-40B4-BE49-F238E27FC236}">
                <a16:creationId xmlns="" xmlns:a16="http://schemas.microsoft.com/office/drawing/2014/main" id="{51B123F2-E5F1-447C-9E0A-F40E7683C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0185" y="3982883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8</a:t>
            </a:r>
          </a:p>
        </p:txBody>
      </p:sp>
      <p:sp>
        <p:nvSpPr>
          <p:cNvPr id="60461" name="Rectangle 45">
            <a:extLst>
              <a:ext uri="{FF2B5EF4-FFF2-40B4-BE49-F238E27FC236}">
                <a16:creationId xmlns="" xmlns:a16="http://schemas.microsoft.com/office/drawing/2014/main" id="{F421EE3E-FFBE-4A32-BFB9-F596E90A7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9177" y="3460121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10</a:t>
            </a:r>
          </a:p>
        </p:txBody>
      </p:sp>
      <p:sp>
        <p:nvSpPr>
          <p:cNvPr id="60462" name="Rectangle 46">
            <a:extLst>
              <a:ext uri="{FF2B5EF4-FFF2-40B4-BE49-F238E27FC236}">
                <a16:creationId xmlns="" xmlns:a16="http://schemas.microsoft.com/office/drawing/2014/main" id="{FBE4E4D1-3EE4-4EDA-B26C-02A11FDAB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9318" y="2853688"/>
            <a:ext cx="457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3300"/>
                </a:solidFill>
                <a:latin typeface="VNI-Souvir" pitchFamily="2" charset="0"/>
              </a:rPr>
              <a:t>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A24DEC0-4C84-4763-AA08-E3649E910678}"/>
              </a:ext>
            </a:extLst>
          </p:cNvPr>
          <p:cNvSpPr txBox="1"/>
          <p:nvPr/>
        </p:nvSpPr>
        <p:spPr>
          <a:xfrm>
            <a:off x="1916729" y="3399980"/>
            <a:ext cx="1650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8929409-6554-419B-9524-060FF69041AA}"/>
              </a:ext>
            </a:extLst>
          </p:cNvPr>
          <p:cNvSpPr txBox="1"/>
          <p:nvPr/>
        </p:nvSpPr>
        <p:spPr>
          <a:xfrm>
            <a:off x="7642686" y="2816678"/>
            <a:ext cx="181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4249369-1E46-4DBE-B6DB-23D7BBC07A5A}"/>
              </a:ext>
            </a:extLst>
          </p:cNvPr>
          <p:cNvSpPr txBox="1"/>
          <p:nvPr/>
        </p:nvSpPr>
        <p:spPr>
          <a:xfrm>
            <a:off x="4822753" y="2775168"/>
            <a:ext cx="1754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9485B01-654F-4C18-98C6-980F201A3277}"/>
              </a:ext>
            </a:extLst>
          </p:cNvPr>
          <p:cNvSpPr txBox="1"/>
          <p:nvPr/>
        </p:nvSpPr>
        <p:spPr>
          <a:xfrm>
            <a:off x="1934353" y="2820691"/>
            <a:ext cx="163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7393B28-6261-4EA0-A97F-33A42A049B17}"/>
              </a:ext>
            </a:extLst>
          </p:cNvPr>
          <p:cNvSpPr txBox="1"/>
          <p:nvPr/>
        </p:nvSpPr>
        <p:spPr>
          <a:xfrm>
            <a:off x="4715567" y="3374979"/>
            <a:ext cx="1852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BB03045-1C16-4269-910A-8B1BE999C6DF}"/>
              </a:ext>
            </a:extLst>
          </p:cNvPr>
          <p:cNvSpPr txBox="1"/>
          <p:nvPr/>
        </p:nvSpPr>
        <p:spPr>
          <a:xfrm>
            <a:off x="7683080" y="3350554"/>
            <a:ext cx="1790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37E018B-6238-40A7-853A-7237752230B2}"/>
              </a:ext>
            </a:extLst>
          </p:cNvPr>
          <p:cNvSpPr txBox="1"/>
          <p:nvPr/>
        </p:nvSpPr>
        <p:spPr>
          <a:xfrm>
            <a:off x="4653611" y="4015823"/>
            <a:ext cx="195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B5CED0F-02B0-4DA7-81ED-C0C57594AAFE}"/>
              </a:ext>
            </a:extLst>
          </p:cNvPr>
          <p:cNvSpPr txBox="1"/>
          <p:nvPr/>
        </p:nvSpPr>
        <p:spPr>
          <a:xfrm>
            <a:off x="7683080" y="3950998"/>
            <a:ext cx="1872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68638E3-9A9E-406A-BEE6-5D3EEA927AD7}"/>
              </a:ext>
            </a:extLst>
          </p:cNvPr>
          <p:cNvSpPr txBox="1"/>
          <p:nvPr/>
        </p:nvSpPr>
        <p:spPr>
          <a:xfrm>
            <a:off x="1742750" y="4037150"/>
            <a:ext cx="1882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B90DCFD-B32D-48A6-8AA0-47DE35AE7D02}"/>
              </a:ext>
            </a:extLst>
          </p:cNvPr>
          <p:cNvSpPr txBox="1"/>
          <p:nvPr/>
        </p:nvSpPr>
        <p:spPr>
          <a:xfrm>
            <a:off x="7712260" y="4604990"/>
            <a:ext cx="188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: 3 =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966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0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0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0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 animBg="1"/>
      <p:bldP spid="60432" grpId="0" animBg="1"/>
      <p:bldP spid="60434" grpId="0" animBg="1"/>
      <p:bldP spid="60439" grpId="0" animBg="1"/>
      <p:bldP spid="60446" grpId="0" animBg="1"/>
      <p:bldP spid="60452" grpId="0" animBg="1"/>
      <p:bldP spid="60459" grpId="0" animBg="1"/>
      <p:bldP spid="60460" grpId="0" animBg="1"/>
      <p:bldP spid="60461" grpId="0" animBg="1"/>
      <p:bldP spid="604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469</Words>
  <Application>Microsoft Office PowerPoint</Application>
  <PresentationFormat>Custom</PresentationFormat>
  <Paragraphs>207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dieu</dc:creator>
  <cp:lastModifiedBy>computer</cp:lastModifiedBy>
  <cp:revision>24</cp:revision>
  <dcterms:created xsi:type="dcterms:W3CDTF">2018-01-25T05:05:58Z</dcterms:created>
  <dcterms:modified xsi:type="dcterms:W3CDTF">2019-02-10T13:41:33Z</dcterms:modified>
</cp:coreProperties>
</file>