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60" r:id="rId5"/>
    <p:sldId id="262" r:id="rId6"/>
    <p:sldId id="284" r:id="rId7"/>
    <p:sldId id="28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2" r:id="rId17"/>
    <p:sldId id="274" r:id="rId18"/>
    <p:sldId id="275" r:id="rId19"/>
    <p:sldId id="280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565D-7B1A-413A-919B-19DD0249D570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D075-19CE-404D-82EA-26F40DA3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5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Picture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Picture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76800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uccello1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219200"/>
            <a:ext cx="32750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27273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28939" y="1066800"/>
            <a:ext cx="5520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Tiểu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Thạch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Bàn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A</a:t>
            </a:r>
            <a:endParaRPr lang="en-US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vần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lớp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1</a:t>
            </a:r>
            <a:endParaRPr lang="en-US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latin typeface="HP001 4 hàng" pitchFamily="34" charset="0"/>
              </a:rPr>
              <a:t>   </a:t>
            </a:r>
            <a:endParaRPr lang="en-US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9854" y="5181600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Thùy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Linh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6000" smtClean="0">
                <a:latin typeface="Times New Roman" pitchFamily="18" charset="0"/>
                <a:cs typeface="Times New Roman" pitchFamily="18" charset="0"/>
              </a:rPr>
              <a:t>vườn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ươm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153400" cy="5486400"/>
          </a:xfrm>
        </p:spPr>
      </p:pic>
    </p:spTree>
    <p:extLst>
      <p:ext uri="{BB962C8B-B14F-4D97-AF65-F5344CB8AC3E}">
        <p14:creationId xmlns:p14="http://schemas.microsoft.com/office/powerpoint/2010/main" val="15357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đượm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153400" cy="5715000"/>
          </a:xfrm>
        </p:spPr>
      </p:pic>
    </p:spTree>
    <p:extLst>
      <p:ext uri="{BB962C8B-B14F-4D97-AF65-F5344CB8AC3E}">
        <p14:creationId xmlns:p14="http://schemas.microsoft.com/office/powerpoint/2010/main" val="33526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chuôm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ươm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đượm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362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4343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34200" y="2362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10400" y="4343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uôm</a:t>
            </a:r>
            <a:r>
              <a:rPr lang="en-US" sz="5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endParaRPr lang="en-US" sz="5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uồm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endParaRPr lang="en-US" sz="5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5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chuôm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ươm</a:t>
            </a:r>
            <a:endParaRPr lang="en-US" sz="5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đượm</a:t>
            </a:r>
            <a:endParaRPr lang="en-US" sz="5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962400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rộ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đồng.Trên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05500" y="5334000"/>
            <a:ext cx="87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73091" y="4724400"/>
            <a:ext cx="1018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28600"/>
            <a:ext cx="8229600" cy="3733800"/>
          </a:xfrm>
        </p:spPr>
      </p:pic>
    </p:spTree>
    <p:extLst>
      <p:ext uri="{BB962C8B-B14F-4D97-AF65-F5344CB8AC3E}">
        <p14:creationId xmlns:p14="http://schemas.microsoft.com/office/powerpoint/2010/main" val="7078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7734" y="2967335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Đọc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sách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giáo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khoa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1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Ong</a:t>
            </a:r>
            <a:r>
              <a:rPr lang="en-US" dirty="0" smtClean="0"/>
              <a:t>, </a:t>
            </a:r>
            <a:r>
              <a:rPr lang="en-US" dirty="0" err="1" smtClean="0"/>
              <a:t>bướm</a:t>
            </a:r>
            <a:r>
              <a:rPr lang="en-US" dirty="0" smtClean="0"/>
              <a:t>, </a:t>
            </a:r>
            <a:r>
              <a:rPr lang="en-US" dirty="0" err="1" smtClean="0"/>
              <a:t>chim</a:t>
            </a:r>
            <a:r>
              <a:rPr lang="en-US" dirty="0" smtClean="0"/>
              <a:t>,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cảnh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244417" cy="5105400"/>
          </a:xfrm>
        </p:spPr>
      </p:pic>
    </p:spTree>
    <p:extLst>
      <p:ext uri="{BB962C8B-B14F-4D97-AF65-F5344CB8AC3E}">
        <p14:creationId xmlns:p14="http://schemas.microsoft.com/office/powerpoint/2010/main" val="27625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399" y="2967335"/>
            <a:ext cx="7620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tìm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từ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vần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um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5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23469" y="2967335"/>
            <a:ext cx="569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KIỂM TRA BÀI CŨ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8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848600" cy="5562600"/>
          </a:xfrm>
        </p:spPr>
      </p:pic>
      <p:sp>
        <p:nvSpPr>
          <p:cNvPr id="5" name="TextBox 4"/>
          <p:cNvSpPr txBox="1"/>
          <p:nvPr/>
        </p:nvSpPr>
        <p:spPr>
          <a:xfrm>
            <a:off x="1905000" y="24384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>
            <a:noAutofit/>
          </a:bodyPr>
          <a:lstStyle/>
          <a:p>
            <a:r>
              <a:rPr lang="en-US" sz="5400" dirty="0" smtClean="0"/>
              <a:t> 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5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06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5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5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yếm</a:t>
            </a:r>
            <a:endParaRPr lang="en-US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101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dãi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5052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47794" y="1295400"/>
            <a:ext cx="1895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5562600"/>
            <a:ext cx="350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2708" y="2126158"/>
            <a:ext cx="25630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uồm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5788" y="1295400"/>
            <a:ext cx="2079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599" y="2209800"/>
            <a:ext cx="270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5257800" y="5569803"/>
            <a:ext cx="2898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2" y="3133130"/>
            <a:ext cx="3601508" cy="23072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11" y="3213795"/>
            <a:ext cx="3124200" cy="2429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HP001 4 hàng" pitchFamily="34" charset="-93"/>
                <a:cs typeface="Times New Roman" pitchFamily="18" charset="0"/>
              </a:rPr>
              <a:t>u</a:t>
            </a:r>
            <a:r>
              <a:rPr lang="en-US" sz="3600" b="1" smtClean="0">
                <a:solidFill>
                  <a:srgbClr val="0070C0"/>
                </a:solidFill>
                <a:latin typeface="HP001 4 hàng" pitchFamily="34" charset="-93"/>
                <a:cs typeface="Times New Roman" pitchFamily="18" charset="0"/>
              </a:rPr>
              <a:t>ôm  ươm   cánh buồm  đàn bướm</a:t>
            </a:r>
            <a:endParaRPr lang="vi-VN" sz="3600" b="1">
              <a:solidFill>
                <a:srgbClr val="0070C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chuôm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8153400" cy="6019800"/>
          </a:xfrm>
        </p:spPr>
      </p:pic>
    </p:spTree>
    <p:extLst>
      <p:ext uri="{BB962C8B-B14F-4D97-AF65-F5344CB8AC3E}">
        <p14:creationId xmlns:p14="http://schemas.microsoft.com/office/powerpoint/2010/main" val="25766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huộm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924799" cy="5638800"/>
          </a:xfrm>
        </p:spPr>
      </p:pic>
    </p:spTree>
    <p:extLst>
      <p:ext uri="{BB962C8B-B14F-4D97-AF65-F5344CB8AC3E}">
        <p14:creationId xmlns:p14="http://schemas.microsoft.com/office/powerpoint/2010/main" val="17852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174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Ong, bướm, chim, cá cảnh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TAM HƯNG</dc:title>
  <dc:creator>viettelstore</dc:creator>
  <cp:lastModifiedBy>Administrator</cp:lastModifiedBy>
  <cp:revision>24</cp:revision>
  <dcterms:created xsi:type="dcterms:W3CDTF">2017-12-12T05:30:37Z</dcterms:created>
  <dcterms:modified xsi:type="dcterms:W3CDTF">2019-08-09T10:54:35Z</dcterms:modified>
</cp:coreProperties>
</file>