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D:\Package - Lesson\thumbnail.jpg"/>
  <ax:ocxPr ax:name="rate" ax:value="1"/>
  <ax:ocxPr ax:name="balance" ax:value="0"/>
  <ax:ocxPr ax:name="currentPosition" ax:value="0"/>
  <ax:ocxPr ax:name="defaultFrame" ax:value=""/>
  <ax:ocxPr ax:name="playCount" ax:value="10"/>
  <ax:ocxPr ax:name="autoStart" ax:value="0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12"/>
  <ax:ocxPr ax:name="_cy" ax:value="212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B55F2-A0E3-4D85-8DA8-62375AADEE6A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09C88-720C-46C5-A2A7-955A12C60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09C88-720C-46C5-A2A7-955A12C604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18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5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3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4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3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7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4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6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5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4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5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DFA6E-CD00-45F1-B2E1-437CA2A4D916}" type="datetimeFigureOut">
              <a:rPr lang="en-US" smtClean="0"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3EE5-8371-4384-8D76-FC60A265B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tmp"/><Relationship Id="rId3" Type="http://schemas.openxmlformats.org/officeDocument/2006/relationships/image" Target="../media/image6.tmp"/><Relationship Id="rId7" Type="http://schemas.openxmlformats.org/officeDocument/2006/relationships/slide" Target="slide6.xml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image" Target="../media/image7.tmp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sức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khỏe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99" y="1676400"/>
            <a:ext cx="4407581" cy="2476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562" y="3777905"/>
            <a:ext cx="4262438" cy="2745041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1033" name="WindowsMediaPlayer1" r:id="rId2" imgW="76312" imgH="76312"/>
        </mc:Choice>
        <mc:Fallback>
          <p:control name="WindowsMediaPlayer1" r:id="rId2" imgW="76312" imgH="76312">
            <p:pic>
              <p:nvPicPr>
                <p:cNvPr id="0" name="WindowsMediaPlay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600" y="0"/>
                  <a:ext cx="76200" cy="762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85030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533400"/>
            <a:ext cx="6934200" cy="609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ta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cử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091" y="1600200"/>
            <a:ext cx="48654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xương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277379"/>
            <a:ext cx="4233339" cy="4296998"/>
          </a:xfrm>
          <a:prstGeom prst="rect">
            <a:avLst/>
          </a:prstGeom>
        </p:spPr>
      </p:pic>
      <p:sp>
        <p:nvSpPr>
          <p:cNvPr id="11" name="Round Single Corner Rectangle 10"/>
          <p:cNvSpPr/>
          <p:nvPr/>
        </p:nvSpPr>
        <p:spPr>
          <a:xfrm>
            <a:off x="7772400" y="3180337"/>
            <a:ext cx="1066800" cy="457200"/>
          </a:xfrm>
          <a:prstGeom prst="round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Cơ</a:t>
            </a:r>
            <a:endParaRPr lang="en-US" dirty="0"/>
          </a:p>
        </p:txBody>
      </p:sp>
      <p:sp>
        <p:nvSpPr>
          <p:cNvPr id="12" name="Round Single Corner Rectangle 11"/>
          <p:cNvSpPr/>
          <p:nvPr/>
        </p:nvSpPr>
        <p:spPr>
          <a:xfrm>
            <a:off x="1782798" y="3395083"/>
            <a:ext cx="1066800" cy="457200"/>
          </a:xfrm>
          <a:prstGeom prst="round1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Xương</a:t>
            </a:r>
            <a:endParaRPr lang="en-US" dirty="0"/>
          </a:p>
        </p:txBody>
      </p:sp>
      <p:cxnSp>
        <p:nvCxnSpPr>
          <p:cNvPr id="14" name="Straight Connector 13"/>
          <p:cNvCxnSpPr>
            <a:stCxn id="12" idx="3"/>
          </p:cNvCxnSpPr>
          <p:nvPr/>
        </p:nvCxnSpPr>
        <p:spPr>
          <a:xfrm flipV="1">
            <a:off x="2849598" y="2868613"/>
            <a:ext cx="1570002" cy="75507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3"/>
          </p:cNvCxnSpPr>
          <p:nvPr/>
        </p:nvCxnSpPr>
        <p:spPr>
          <a:xfrm>
            <a:off x="2849598" y="3623683"/>
            <a:ext cx="1036602" cy="175953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324600" y="2868613"/>
            <a:ext cx="1447800" cy="37753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2"/>
          </p:cNvCxnSpPr>
          <p:nvPr/>
        </p:nvCxnSpPr>
        <p:spPr>
          <a:xfrm flipH="1">
            <a:off x="6324600" y="3637537"/>
            <a:ext cx="1981200" cy="146786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73469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Chỉ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497" y="1934100"/>
            <a:ext cx="3801005" cy="38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55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luận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nip Single Corner Rectangle 3"/>
          <p:cNvSpPr/>
          <p:nvPr/>
        </p:nvSpPr>
        <p:spPr>
          <a:xfrm>
            <a:off x="685800" y="2286000"/>
            <a:ext cx="7772400" cy="3810000"/>
          </a:xfrm>
          <a:prstGeom prst="snip1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Xương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gọi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vận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phối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hợp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73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Bài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1: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Cơ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quan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vận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động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91600" cy="4678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1.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do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078" y="2362201"/>
            <a:ext cx="1124921" cy="2841904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29343"/>
            <a:ext cx="915609" cy="2555655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114" y="2490985"/>
            <a:ext cx="1316879" cy="2285492"/>
          </a:xfrm>
          <a:prstGeom prst="rect">
            <a:avLst/>
          </a:prstGeom>
        </p:spPr>
      </p:pic>
      <p:sp>
        <p:nvSpPr>
          <p:cNvPr id="15" name="TextBox 14">
            <a:hlinkClick r:id="rId5" action="ppaction://hlinksldjump"/>
          </p:cNvPr>
          <p:cNvSpPr txBox="1"/>
          <p:nvPr/>
        </p:nvSpPr>
        <p:spPr>
          <a:xfrm>
            <a:off x="2171138" y="5091925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Nghiêng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>
            <a:hlinkClick r:id="rId6" action="ppaction://hlinksldjump"/>
          </p:cNvPr>
          <p:cNvSpPr txBox="1"/>
          <p:nvPr/>
        </p:nvSpPr>
        <p:spPr>
          <a:xfrm>
            <a:off x="4780120" y="5064216"/>
            <a:ext cx="1108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Quay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cổ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hlinkClick r:id="rId7" action="ppaction://hlinksldjump"/>
          </p:cNvPr>
          <p:cNvSpPr txBox="1"/>
          <p:nvPr/>
        </p:nvSpPr>
        <p:spPr>
          <a:xfrm>
            <a:off x="6861114" y="4964668"/>
            <a:ext cx="1780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Cúi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gập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439739"/>
            <a:ext cx="888284" cy="2624477"/>
          </a:xfrm>
          <a:prstGeom prst="rect">
            <a:avLst/>
          </a:prstGeom>
        </p:spPr>
      </p:pic>
      <p:sp>
        <p:nvSpPr>
          <p:cNvPr id="20" name="TextBox 19">
            <a:hlinkClick r:id="rId9" action="ppaction://hlinksldjump"/>
          </p:cNvPr>
          <p:cNvSpPr txBox="1"/>
          <p:nvPr/>
        </p:nvSpPr>
        <p:spPr>
          <a:xfrm>
            <a:off x="0" y="5149334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Nghỉ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nghiêm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94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 txBox="1">
            <a:spLocks noGrp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nghỉ,nghiêm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Screen Clippi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958" y="1219200"/>
            <a:ext cx="1292011" cy="38173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19701" y="5260591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Chân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743200" y="4228683"/>
            <a:ext cx="2476501" cy="12767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32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457200" y="492195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nghiêng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Screen Clippi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98" y="1676400"/>
            <a:ext cx="1719263" cy="4343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86200" y="1630233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730443" y="1861066"/>
            <a:ext cx="2155757" cy="3487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7818" y="3278832"/>
            <a:ext cx="865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209800" y="3463498"/>
            <a:ext cx="1905000" cy="461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58936" y="2225887"/>
            <a:ext cx="734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Tay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2362200"/>
            <a:ext cx="1905000" cy="784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86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 txBox="1">
            <a:spLocks/>
          </p:cNvSpPr>
          <p:nvPr/>
        </p:nvSpPr>
        <p:spPr>
          <a:xfrm>
            <a:off x="457200" y="492195"/>
            <a:ext cx="8229600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quay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Screen Clippi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524000"/>
            <a:ext cx="1290833" cy="36029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58000" y="152855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Đầu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4800600" y="1800999"/>
            <a:ext cx="1981200" cy="9233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1800" y="2362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Tay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/>
          <p:cNvCxnSpPr>
            <a:endCxn id="13" idx="1"/>
          </p:cNvCxnSpPr>
          <p:nvPr/>
        </p:nvCxnSpPr>
        <p:spPr>
          <a:xfrm>
            <a:off x="4800600" y="2590800"/>
            <a:ext cx="1981200" cy="223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81800" y="3636751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/>
          <p:cNvCxnSpPr>
            <a:endCxn id="18" idx="1"/>
          </p:cNvCxnSpPr>
          <p:nvPr/>
        </p:nvCxnSpPr>
        <p:spPr>
          <a:xfrm>
            <a:off x="4800600" y="3124200"/>
            <a:ext cx="1981200" cy="7433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04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3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 txBox="1">
            <a:spLocks/>
          </p:cNvSpPr>
          <p:nvPr/>
        </p:nvSpPr>
        <p:spPr>
          <a:xfrm>
            <a:off x="457200" y="492195"/>
            <a:ext cx="8229600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hiện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cúi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gập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bộ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phận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cơ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cử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Screen Clippi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05" y="2286000"/>
            <a:ext cx="2132789" cy="37015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86500" y="2821336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Đầu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4229100" y="3093779"/>
            <a:ext cx="1981200" cy="9233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10300" y="3654979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Tay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>
            <a:endCxn id="11" idx="1"/>
          </p:cNvCxnSpPr>
          <p:nvPr/>
        </p:nvCxnSpPr>
        <p:spPr>
          <a:xfrm>
            <a:off x="4229100" y="3883579"/>
            <a:ext cx="1981200" cy="223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210300" y="492953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>
            <a:endCxn id="13" idx="1"/>
          </p:cNvCxnSpPr>
          <p:nvPr/>
        </p:nvCxnSpPr>
        <p:spPr>
          <a:xfrm>
            <a:off x="3733799" y="3883579"/>
            <a:ext cx="2476501" cy="12767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286500" y="5742658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Chân</a:t>
            </a:r>
            <a:endParaRPr lang="en-US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809999" y="4710750"/>
            <a:ext cx="2476501" cy="12767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10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luận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 Single Corner Rectangle 3"/>
          <p:cNvSpPr/>
          <p:nvPr/>
        </p:nvSpPr>
        <p:spPr>
          <a:xfrm>
            <a:off x="457200" y="2320637"/>
            <a:ext cx="8305800" cy="3200400"/>
          </a:xfrm>
          <a:prstGeom prst="round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cử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phận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nhịp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nhàng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vận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động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2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Hoạt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2: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Nhận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vận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động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sờ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nắn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cánh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tay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742420"/>
            <a:ext cx="3190875" cy="24999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742421"/>
            <a:ext cx="3505200" cy="25913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4333766"/>
            <a:ext cx="3407870" cy="2256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32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48734"/>
            <a:ext cx="4214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thể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776553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lớp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xương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cơ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bắp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51" y="1905000"/>
            <a:ext cx="3333750" cy="2362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24000"/>
            <a:ext cx="4415021" cy="3429000"/>
          </a:xfrm>
          <a:prstGeom prst="rect">
            <a:avLst/>
          </a:prstGeom>
        </p:spPr>
      </p:pic>
      <p:sp>
        <p:nvSpPr>
          <p:cNvPr id="8" name="Snip Single Corner Rectangle 7"/>
          <p:cNvSpPr/>
          <p:nvPr/>
        </p:nvSpPr>
        <p:spPr>
          <a:xfrm>
            <a:off x="6404264" y="3139787"/>
            <a:ext cx="1104900" cy="729096"/>
          </a:xfrm>
          <a:prstGeom prst="snip1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xương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027125" y="4066309"/>
            <a:ext cx="957674" cy="5334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cơ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800" y="3429000"/>
            <a:ext cx="960325" cy="63730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nip Single Corner Rectangle 12"/>
          <p:cNvSpPr/>
          <p:nvPr/>
        </p:nvSpPr>
        <p:spPr>
          <a:xfrm>
            <a:off x="6404264" y="3009900"/>
            <a:ext cx="838200" cy="419100"/>
          </a:xfrm>
          <a:prstGeom prst="snip1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on người và sức khỏ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Bài 1: Cơ quan vận động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Để thực hiện những động tác nghỉ,nghiêm thì các bộ phận nào của cơ thể phải cử động ?&amp;quot;&quot;/&gt;&lt;property id=&quot;20307&quot; value=&quot;263&quot;/&gt;&lt;/object&gt;&lt;object type=&quot;3&quot; unique_id=&quot;10006&quot;&gt;&lt;property id=&quot;20148&quot; value=&quot;5&quot;/&gt;&lt;property id=&quot;20300&quot; value=&quot;Slide 4 - &amp;quot;Để thực hiện những động tác nghiêng người thì các bộ phận nào của cơ thể phải cử động ?&amp;quot;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09&quot;&gt;&lt;property id=&quot;20148&quot; value=&quot;5&quot;/&gt;&lt;property id=&quot;20300&quot; value=&quot;Slide 7 - &amp;quot;Kết luận&amp;quot;&quot;/&gt;&lt;property id=&quot;20307&quot; value=&quot;261&quot;/&gt;&lt;/object&gt;&lt;object type=&quot;3&quot; unique_id=&quot;10010&quot;&gt;&lt;property id=&quot;20148&quot; value=&quot;5&quot;/&gt;&lt;property id=&quot;20300&quot; value=&quot;Slide 8 - &amp;quot;Hoạt động 2: Nhận biết cơ quan vận động&amp;quot;&quot;/&gt;&lt;property id=&quot;20307&quot; value=&quot;262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object type=&quot;3&quot; unique_id=&quot;10012&quot;&gt;&lt;property id=&quot;20148&quot; value=&quot;5&quot;/&gt;&lt;property id=&quot;20300&quot; value=&quot;Slide 10&quot;/&gt;&lt;property id=&quot;20307&quot; value=&quot;264&quot;/&gt;&lt;/object&gt;&lt;object type=&quot;3&quot; unique_id=&quot;10013&quot;&gt;&lt;property id=&quot;20148&quot; value=&quot;5&quot;/&gt;&lt;property id=&quot;20300&quot; value=&quot;Slide 11 - &amp;quot;Chỉ và nói tên các cơ quan vận động của cơ thể ?&amp;quot;&quot;/&gt;&lt;property id=&quot;20307&quot; value=&quot;265&quot;/&gt;&lt;/object&gt;&lt;object type=&quot;3&quot; unique_id=&quot;10014&quot;&gt;&lt;property id=&quot;20148&quot; value=&quot;5&quot;/&gt;&lt;property id=&quot;20300&quot; value=&quot;Slide 12 - &amp;quot;Kết luận&amp;quot;&quot;/&gt;&lt;property id=&quot;20307&quot; value=&quot;266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253</Words>
  <Application>Microsoft Office PowerPoint</Application>
  <PresentationFormat>On-screen Show (4:3)</PresentationFormat>
  <Paragraphs>41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Con người và sức khỏe</vt:lpstr>
      <vt:lpstr>Bài 1: Cơ quan vận động</vt:lpstr>
      <vt:lpstr>Để thực hiện những động tác nghỉ,nghiêm thì các bộ phận nào của cơ thể phải cử động ?</vt:lpstr>
      <vt:lpstr>Để thực hiện những động tác nghiêng người thì các bộ phận nào của cơ thể phải cử động ?</vt:lpstr>
      <vt:lpstr>PowerPoint Presentation</vt:lpstr>
      <vt:lpstr>PowerPoint Presentation</vt:lpstr>
      <vt:lpstr>Kết luận</vt:lpstr>
      <vt:lpstr>Hoạt động 2: Nhận biết cơ quan vận động</vt:lpstr>
      <vt:lpstr>PowerPoint Presentation</vt:lpstr>
      <vt:lpstr>PowerPoint Presentation</vt:lpstr>
      <vt:lpstr>Chỉ và nói tên các cơ quan vận động của cơ thể ?</vt:lpstr>
      <vt:lpstr>Kết luận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Windows User</cp:lastModifiedBy>
  <cp:revision>16</cp:revision>
  <dcterms:created xsi:type="dcterms:W3CDTF">2019-07-20T03:38:34Z</dcterms:created>
  <dcterms:modified xsi:type="dcterms:W3CDTF">2019-08-09T02:48:18Z</dcterms:modified>
</cp:coreProperties>
</file>