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4AD4-D0EE-4B4F-A264-BBA909D84E1E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18780-1282-415B-B344-C35F8427D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2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4AD4-D0EE-4B4F-A264-BBA909D84E1E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18780-1282-415B-B344-C35F8427D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0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4AD4-D0EE-4B4F-A264-BBA909D84E1E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18780-1282-415B-B344-C35F8427D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7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4AD4-D0EE-4B4F-A264-BBA909D84E1E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18780-1282-415B-B344-C35F8427D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2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4AD4-D0EE-4B4F-A264-BBA909D84E1E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18780-1282-415B-B344-C35F8427D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8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4AD4-D0EE-4B4F-A264-BBA909D84E1E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18780-1282-415B-B344-C35F8427D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5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4AD4-D0EE-4B4F-A264-BBA909D84E1E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18780-1282-415B-B344-C35F8427D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8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4AD4-D0EE-4B4F-A264-BBA909D84E1E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18780-1282-415B-B344-C35F8427D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3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4AD4-D0EE-4B4F-A264-BBA909D84E1E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18780-1282-415B-B344-C35F8427D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4AD4-D0EE-4B4F-A264-BBA909D84E1E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18780-1282-415B-B344-C35F8427D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7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4AD4-D0EE-4B4F-A264-BBA909D84E1E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18780-1282-415B-B344-C35F8427D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6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14AD4-D0EE-4B4F-A264-BBA909D84E1E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18780-1282-415B-B344-C35F8427D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6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975"/>
            <a:ext cx="7772400" cy="1470025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Tự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nhiện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và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xã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hội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err="1" smtClean="0">
                <a:solidFill>
                  <a:srgbClr val="FF0000"/>
                </a:solidFill>
              </a:rPr>
              <a:t>Lớp</a:t>
            </a:r>
            <a:r>
              <a:rPr lang="en-US" b="1" dirty="0" smtClean="0">
                <a:solidFill>
                  <a:srgbClr val="FF0000"/>
                </a:solidFill>
              </a:rPr>
              <a:t>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752600"/>
            <a:ext cx="51816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Tiết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1: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Cơ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thể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chúng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ta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3886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032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33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Câu</a:t>
            </a:r>
            <a:r>
              <a:rPr lang="en-US" sz="2400" b="1" dirty="0" smtClean="0"/>
              <a:t> 1:  </a:t>
            </a:r>
            <a:r>
              <a:rPr lang="en-US" sz="2400" b="1" dirty="0" err="1" smtClean="0"/>
              <a:t>Cơ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người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gồm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mấy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phần</a:t>
            </a:r>
            <a:r>
              <a:rPr lang="en-US" sz="2400" b="1" dirty="0" smtClean="0"/>
              <a:t>? </a:t>
            </a:r>
            <a:r>
              <a:rPr lang="en-US" sz="2400" b="1" dirty="0" err="1" smtClean="0"/>
              <a:t>Đó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những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phần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nào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600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 3 </a:t>
            </a:r>
            <a:r>
              <a:rPr lang="en-US" sz="2400" dirty="0" err="1" smtClean="0"/>
              <a:t>phần</a:t>
            </a:r>
            <a:r>
              <a:rPr lang="en-US" sz="2400" dirty="0" smtClean="0"/>
              <a:t>: </a:t>
            </a:r>
            <a:r>
              <a:rPr lang="en-US" sz="2400" dirty="0" err="1" smtClean="0"/>
              <a:t>đầu</a:t>
            </a:r>
            <a:r>
              <a:rPr lang="en-US" sz="2400" dirty="0" smtClean="0"/>
              <a:t>, </a:t>
            </a:r>
            <a:r>
              <a:rPr lang="en-US" sz="2400" dirty="0" err="1" smtClean="0"/>
              <a:t>thân</a:t>
            </a:r>
            <a:r>
              <a:rPr lang="en-US" sz="2400" dirty="0" smtClean="0"/>
              <a:t>, </a:t>
            </a:r>
            <a:r>
              <a:rPr lang="en-US" sz="2400" dirty="0" err="1" smtClean="0"/>
              <a:t>đuôi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00100" y="2286000"/>
            <a:ext cx="453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. 3 </a:t>
            </a:r>
            <a:r>
              <a:rPr lang="en-US" sz="2400" dirty="0" err="1" smtClean="0"/>
              <a:t>phần</a:t>
            </a:r>
            <a:r>
              <a:rPr lang="en-US" sz="2400" dirty="0" smtClean="0"/>
              <a:t>: </a:t>
            </a:r>
            <a:r>
              <a:rPr lang="en-US" sz="2400" dirty="0" err="1" smtClean="0"/>
              <a:t>đầu</a:t>
            </a:r>
            <a:r>
              <a:rPr lang="en-US" sz="2400" dirty="0" smtClean="0"/>
              <a:t>, </a:t>
            </a:r>
            <a:r>
              <a:rPr lang="en-US" sz="2400" dirty="0" err="1" smtClean="0"/>
              <a:t>thân</a:t>
            </a:r>
            <a:r>
              <a:rPr lang="en-US" sz="2400" dirty="0" smtClean="0"/>
              <a:t>, </a:t>
            </a:r>
            <a:r>
              <a:rPr lang="en-US" sz="2400" dirty="0" err="1" smtClean="0"/>
              <a:t>tay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chân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13955" y="2895600"/>
            <a:ext cx="35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C. </a:t>
            </a:r>
            <a:r>
              <a:rPr lang="en-US" sz="2400" dirty="0"/>
              <a:t>2</a:t>
            </a:r>
            <a:r>
              <a:rPr lang="en-US" sz="2400" dirty="0" smtClean="0"/>
              <a:t>phần: </a:t>
            </a:r>
            <a:r>
              <a:rPr lang="en-US" sz="2400" dirty="0" err="1" smtClean="0"/>
              <a:t>đầu</a:t>
            </a:r>
            <a:r>
              <a:rPr lang="en-US" sz="2400" dirty="0" smtClean="0"/>
              <a:t>, </a:t>
            </a:r>
            <a:r>
              <a:rPr lang="en-US" sz="2400" dirty="0" err="1" smtClean="0"/>
              <a:t>tay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chân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773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259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14400"/>
            <a:ext cx="2438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Hoạt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động</a:t>
            </a:r>
            <a:r>
              <a:rPr lang="en-US" sz="2800" b="1" dirty="0" smtClean="0"/>
              <a:t> 1: </a:t>
            </a:r>
            <a:r>
              <a:rPr lang="en-US" sz="2800" b="1" dirty="0" err="1" smtClean="0"/>
              <a:t>Tìm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hiểu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bộ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phận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ngoài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thể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1066800"/>
            <a:ext cx="4343400" cy="2267129"/>
            <a:chOff x="0" y="1066800"/>
            <a:chExt cx="4343400" cy="2267129"/>
          </a:xfrm>
        </p:grpSpPr>
        <p:sp>
          <p:nvSpPr>
            <p:cNvPr id="5" name="TextBox 4"/>
            <p:cNvSpPr txBox="1"/>
            <p:nvPr/>
          </p:nvSpPr>
          <p:spPr>
            <a:xfrm>
              <a:off x="685800" y="2133600"/>
              <a:ext cx="3657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70C0"/>
                  </a:solidFill>
                </a:rPr>
                <a:t>Thảo</a:t>
              </a:r>
              <a:r>
                <a:rPr lang="en-US" sz="24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</a:rPr>
                <a:t>luận</a:t>
              </a:r>
              <a:r>
                <a:rPr lang="en-US" sz="24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</a:rPr>
                <a:t>nhóm</a:t>
              </a:r>
              <a:r>
                <a:rPr lang="en-US" sz="24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</a:rPr>
                <a:t>đôi</a:t>
              </a:r>
              <a:r>
                <a:rPr lang="en-US" sz="2400" b="1" dirty="0" smtClean="0">
                  <a:solidFill>
                    <a:srgbClr val="0070C0"/>
                  </a:solidFill>
                </a:rPr>
                <a:t>:</a:t>
              </a:r>
            </a:p>
            <a:p>
              <a:pPr marL="342900" indent="-342900">
                <a:buFontTx/>
                <a:buChar char="-"/>
              </a:pPr>
              <a:r>
                <a:rPr lang="en-US" sz="2400" b="1" dirty="0" err="1" smtClean="0">
                  <a:solidFill>
                    <a:srgbClr val="0070C0"/>
                  </a:solidFill>
                </a:rPr>
                <a:t>Cơ</a:t>
              </a:r>
              <a:r>
                <a:rPr lang="en-US" sz="24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</a:rPr>
                <a:t>thể</a:t>
              </a:r>
              <a:r>
                <a:rPr lang="en-US" sz="24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</a:rPr>
                <a:t>gồm</a:t>
              </a:r>
              <a:r>
                <a:rPr lang="en-US" sz="24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</a:rPr>
                <a:t>mấy</a:t>
              </a:r>
              <a:r>
                <a:rPr lang="en-US" sz="24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</a:rPr>
                <a:t>phần</a:t>
              </a:r>
              <a:r>
                <a:rPr lang="en-US" sz="2400" b="1" dirty="0" smtClean="0">
                  <a:solidFill>
                    <a:srgbClr val="0070C0"/>
                  </a:solidFill>
                </a:rPr>
                <a:t>?</a:t>
              </a:r>
            </a:p>
            <a:p>
              <a:pPr marL="342900" indent="-342900">
                <a:buFontTx/>
                <a:buChar char="-"/>
              </a:pPr>
              <a:r>
                <a:rPr lang="en-US" sz="2400" b="1" dirty="0" err="1" smtClean="0">
                  <a:solidFill>
                    <a:srgbClr val="0070C0"/>
                  </a:solidFill>
                </a:rPr>
                <a:t>Kể</a:t>
              </a:r>
              <a:r>
                <a:rPr lang="en-US" sz="24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</a:rPr>
                <a:t>tên</a:t>
              </a:r>
              <a:r>
                <a:rPr lang="en-US" sz="24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</a:rPr>
                <a:t>các</a:t>
              </a:r>
              <a:r>
                <a:rPr lang="en-US" sz="24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</a:rPr>
                <a:t>phần</a:t>
              </a:r>
              <a:r>
                <a:rPr lang="en-US" sz="24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</a:rPr>
                <a:t>đó</a:t>
              </a:r>
              <a:r>
                <a:rPr lang="en-US" sz="2400" b="1" dirty="0" smtClean="0">
                  <a:solidFill>
                    <a:srgbClr val="0070C0"/>
                  </a:solidFill>
                </a:rPr>
                <a:t>?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pic>
          <p:nvPicPr>
            <p:cNvPr id="2052" name="Picture 4" descr="E:\images (1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6800"/>
              <a:ext cx="1285400" cy="1033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27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1"/>
            <a:ext cx="2743200" cy="552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563" y="719137"/>
            <a:ext cx="2743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163" y="2090737"/>
            <a:ext cx="1143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3919537"/>
            <a:ext cx="1759528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40927" y="3690938"/>
            <a:ext cx="872836" cy="150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63" y="3631407"/>
            <a:ext cx="831273" cy="156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199" y="0"/>
            <a:ext cx="4336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người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chia </a:t>
            </a:r>
            <a:r>
              <a:rPr lang="en-US" sz="2800" b="1" dirty="0" err="1" smtClean="0"/>
              <a:t>làm</a:t>
            </a:r>
            <a:r>
              <a:rPr lang="en-US" sz="2800" b="1" dirty="0" smtClean="0"/>
              <a:t> 3 </a:t>
            </a:r>
            <a:r>
              <a:rPr lang="en-US" sz="2800" b="1" dirty="0" err="1" smtClean="0"/>
              <a:t>phần</a:t>
            </a:r>
            <a:r>
              <a:rPr lang="en-US" sz="2800" b="1" dirty="0" smtClean="0"/>
              <a:t>: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4563" y="1252537"/>
            <a:ext cx="72043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Đầu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4563" y="2543472"/>
            <a:ext cx="9906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Thân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4376737"/>
            <a:ext cx="141316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Tay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chân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75163" y="1483369"/>
            <a:ext cx="140623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03763" y="2774304"/>
            <a:ext cx="117763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56163" y="4607569"/>
            <a:ext cx="512618" cy="116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99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518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 flipH="1">
            <a:off x="228600" y="457200"/>
            <a:ext cx="4495800" cy="1908048"/>
          </a:xfrm>
          <a:prstGeom prst="cloudCallout">
            <a:avLst>
              <a:gd name="adj1" fmla="val -33776"/>
              <a:gd name="adj2" fmla="val 6758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gồm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bộ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phận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26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2743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Callout 5"/>
          <p:cNvSpPr/>
          <p:nvPr/>
        </p:nvSpPr>
        <p:spPr>
          <a:xfrm flipH="1">
            <a:off x="228600" y="152400"/>
            <a:ext cx="4495800" cy="1908048"/>
          </a:xfrm>
          <a:prstGeom prst="cloudCallout">
            <a:avLst>
              <a:gd name="adj1" fmla="val -33776"/>
              <a:gd name="adj2" fmla="val 6758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thân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gồm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bộ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phận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1371600"/>
            <a:ext cx="399891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 flipH="1">
            <a:off x="457200" y="152400"/>
            <a:ext cx="4267200" cy="1908048"/>
          </a:xfrm>
          <a:prstGeom prst="cloudCallout">
            <a:avLst>
              <a:gd name="adj1" fmla="val -33776"/>
              <a:gd name="adj2" fmla="val 6758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tay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chân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gồm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bộ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phận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79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u="sng" dirty="0" err="1" smtClean="0">
                <a:solidFill>
                  <a:srgbClr val="FF0000"/>
                </a:solidFill>
              </a:rPr>
              <a:t>Kết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</a:rPr>
              <a:t>luận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*</a:t>
            </a:r>
            <a:r>
              <a:rPr lang="en-US" sz="2400" i="1" dirty="0" err="1" smtClean="0"/>
              <a:t>Cơ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thể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ngươi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gồm</a:t>
            </a:r>
            <a:r>
              <a:rPr lang="en-US" sz="2400" i="1" dirty="0" smtClean="0"/>
              <a:t> 3 </a:t>
            </a:r>
            <a:r>
              <a:rPr lang="en-US" sz="2400" i="1" dirty="0" err="1" smtClean="0"/>
              <a:t>phần</a:t>
            </a:r>
            <a:r>
              <a:rPr lang="en-US" sz="2400" i="1" dirty="0" smtClean="0"/>
              <a:t>: </a:t>
            </a:r>
            <a:r>
              <a:rPr lang="en-US" sz="2400" i="1" dirty="0" err="1" smtClean="0"/>
              <a:t>Đầu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thân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tay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và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chân</a:t>
            </a:r>
            <a:r>
              <a:rPr lang="en-US" sz="2400" i="1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: </a:t>
            </a:r>
            <a:r>
              <a:rPr lang="en-US" sz="2400" dirty="0" err="1" smtClean="0"/>
              <a:t>Tóc</a:t>
            </a:r>
            <a:r>
              <a:rPr lang="en-US" sz="2400" dirty="0" smtClean="0"/>
              <a:t>, </a:t>
            </a:r>
            <a:r>
              <a:rPr lang="en-US" sz="2400" dirty="0" err="1" smtClean="0"/>
              <a:t>mắt</a:t>
            </a:r>
            <a:r>
              <a:rPr lang="en-US" sz="2400" dirty="0" smtClean="0"/>
              <a:t>, </a:t>
            </a:r>
            <a:r>
              <a:rPr lang="en-US" sz="2400" dirty="0" err="1" smtClean="0"/>
              <a:t>mũi</a:t>
            </a:r>
            <a:r>
              <a:rPr lang="en-US" sz="2400" dirty="0" smtClean="0"/>
              <a:t>, </a:t>
            </a:r>
            <a:r>
              <a:rPr lang="en-US" sz="2400" dirty="0" err="1" smtClean="0"/>
              <a:t>mồm</a:t>
            </a:r>
            <a:r>
              <a:rPr lang="en-US" sz="2400" dirty="0" smtClean="0"/>
              <a:t>, </a:t>
            </a:r>
            <a:r>
              <a:rPr lang="en-US" sz="2400" dirty="0" err="1" smtClean="0"/>
              <a:t>môi</a:t>
            </a:r>
            <a:r>
              <a:rPr lang="en-US" sz="2400" dirty="0" smtClean="0"/>
              <a:t> , </a:t>
            </a:r>
            <a:r>
              <a:rPr lang="en-US" sz="2400" dirty="0" err="1" smtClean="0"/>
              <a:t>răng</a:t>
            </a:r>
            <a:r>
              <a:rPr lang="en-US" sz="2400" dirty="0" smtClean="0"/>
              <a:t>, </a:t>
            </a:r>
            <a:r>
              <a:rPr lang="en-US" sz="2400" dirty="0" err="1" smtClean="0"/>
              <a:t>má</a:t>
            </a:r>
            <a:r>
              <a:rPr lang="en-US" sz="2400" dirty="0" smtClean="0"/>
              <a:t>…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1336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thần</a:t>
            </a:r>
            <a:r>
              <a:rPr lang="en-US" sz="2400" dirty="0" smtClean="0"/>
              <a:t> </a:t>
            </a:r>
            <a:r>
              <a:rPr lang="en-US" sz="2400" dirty="0" err="1" smtClean="0"/>
              <a:t>gồm</a:t>
            </a:r>
            <a:r>
              <a:rPr lang="en-US" sz="2400" dirty="0" smtClean="0"/>
              <a:t> </a:t>
            </a:r>
            <a:r>
              <a:rPr lang="en-US" sz="2400" dirty="0" err="1" smtClean="0"/>
              <a:t>khoang</a:t>
            </a:r>
            <a:r>
              <a:rPr lang="en-US" sz="2400" dirty="0" smtClean="0"/>
              <a:t> </a:t>
            </a:r>
            <a:r>
              <a:rPr lang="en-US" sz="2400" dirty="0" err="1" smtClean="0"/>
              <a:t>ngực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khoang</a:t>
            </a:r>
            <a:r>
              <a:rPr lang="en-US" sz="2400" dirty="0" smtClean="0"/>
              <a:t> </a:t>
            </a:r>
            <a:r>
              <a:rPr lang="en-US" sz="2400" dirty="0" err="1" smtClean="0"/>
              <a:t>bụng.Khoang</a:t>
            </a:r>
            <a:r>
              <a:rPr lang="en-US" sz="2400" dirty="0" smtClean="0"/>
              <a:t> </a:t>
            </a:r>
            <a:r>
              <a:rPr lang="en-US" sz="2400" dirty="0" err="1" smtClean="0"/>
              <a:t>ngực</a:t>
            </a:r>
            <a:r>
              <a:rPr lang="en-US" sz="2400" dirty="0" smtClean="0"/>
              <a:t> </a:t>
            </a:r>
            <a:r>
              <a:rPr lang="en-US" sz="2400" dirty="0" err="1" smtClean="0"/>
              <a:t>chứa</a:t>
            </a:r>
            <a:r>
              <a:rPr lang="en-US" sz="2400" dirty="0" smtClean="0"/>
              <a:t> </a:t>
            </a:r>
            <a:r>
              <a:rPr lang="en-US" sz="2400" dirty="0" err="1" smtClean="0"/>
              <a:t>tim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phổi</a:t>
            </a:r>
            <a:r>
              <a:rPr lang="en-US" sz="2400" dirty="0" smtClean="0"/>
              <a:t>. </a:t>
            </a:r>
            <a:r>
              <a:rPr lang="en-US" sz="2400" dirty="0" err="1" smtClean="0"/>
              <a:t>Khoang</a:t>
            </a:r>
            <a:r>
              <a:rPr lang="en-US" sz="2400" dirty="0" smtClean="0"/>
              <a:t> </a:t>
            </a:r>
            <a:r>
              <a:rPr lang="en-US" sz="2400" dirty="0" err="1" smtClean="0"/>
              <a:t>bụng</a:t>
            </a:r>
            <a:r>
              <a:rPr lang="en-US" sz="2400" dirty="0" smtClean="0"/>
              <a:t> </a:t>
            </a:r>
            <a:r>
              <a:rPr lang="en-US" sz="2400" dirty="0" err="1" smtClean="0"/>
              <a:t>chứa</a:t>
            </a:r>
            <a:r>
              <a:rPr lang="en-US" sz="2400" dirty="0" smtClean="0"/>
              <a:t>: </a:t>
            </a:r>
            <a:r>
              <a:rPr lang="en-US" sz="2400" dirty="0" err="1" smtClean="0"/>
              <a:t>dạ</a:t>
            </a:r>
            <a:r>
              <a:rPr lang="en-US" sz="2400" dirty="0" smtClean="0"/>
              <a:t> </a:t>
            </a:r>
            <a:r>
              <a:rPr lang="en-US" sz="2400" dirty="0" err="1" smtClean="0"/>
              <a:t>dày</a:t>
            </a:r>
            <a:r>
              <a:rPr lang="en-US" sz="2400" dirty="0" smtClean="0"/>
              <a:t>, </a:t>
            </a:r>
            <a:r>
              <a:rPr lang="en-US" sz="2400" dirty="0" err="1" smtClean="0"/>
              <a:t>ruột</a:t>
            </a:r>
            <a:r>
              <a:rPr lang="en-US" sz="2400" dirty="0" smtClean="0"/>
              <a:t>, </a:t>
            </a:r>
            <a:r>
              <a:rPr lang="en-US" sz="2400" dirty="0" err="1" smtClean="0"/>
              <a:t>gan</a:t>
            </a:r>
            <a:r>
              <a:rPr lang="en-US" sz="2400" dirty="0" smtClean="0"/>
              <a:t>, </a:t>
            </a:r>
            <a:r>
              <a:rPr lang="en-US" sz="2400" dirty="0" err="1" smtClean="0"/>
              <a:t>tụy</a:t>
            </a:r>
            <a:r>
              <a:rPr lang="en-US" sz="2400" dirty="0" smtClean="0"/>
              <a:t>, </a:t>
            </a:r>
            <a:r>
              <a:rPr lang="en-US" sz="2400" dirty="0" err="1" smtClean="0"/>
              <a:t>thận</a:t>
            </a:r>
            <a:r>
              <a:rPr lang="en-US" sz="2400" dirty="0" smtClean="0"/>
              <a:t>,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đái</a:t>
            </a:r>
            <a:r>
              <a:rPr lang="en-US" sz="2400" dirty="0" smtClean="0"/>
              <a:t>,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 smtClean="0"/>
              <a:t>dục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429000"/>
            <a:ext cx="7315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tay</a:t>
            </a:r>
            <a:r>
              <a:rPr lang="en-US" sz="2400" dirty="0" smtClean="0"/>
              <a:t>, </a:t>
            </a:r>
            <a:r>
              <a:rPr lang="en-US" sz="2400" dirty="0" err="1" smtClean="0"/>
              <a:t>chân</a:t>
            </a:r>
            <a:r>
              <a:rPr lang="en-US" sz="2400" dirty="0" smtClean="0"/>
              <a:t> </a:t>
            </a:r>
            <a:r>
              <a:rPr lang="en-US" sz="2400" dirty="0" err="1" smtClean="0"/>
              <a:t>gồm</a:t>
            </a:r>
            <a:r>
              <a:rPr lang="en-US" sz="2400" dirty="0" smtClean="0"/>
              <a:t>: </a:t>
            </a:r>
            <a:r>
              <a:rPr lang="en-US" sz="2400" dirty="0" err="1" smtClean="0"/>
              <a:t>bàn</a:t>
            </a:r>
            <a:r>
              <a:rPr lang="en-US" sz="2400" dirty="0" smtClean="0"/>
              <a:t> </a:t>
            </a:r>
            <a:r>
              <a:rPr lang="en-US" sz="2400" dirty="0" err="1" smtClean="0"/>
              <a:t>tay</a:t>
            </a:r>
            <a:r>
              <a:rPr lang="en-US" sz="2400" dirty="0" smtClean="0"/>
              <a:t>, </a:t>
            </a:r>
            <a:r>
              <a:rPr lang="en-US" sz="2400" dirty="0" err="1" smtClean="0"/>
              <a:t>khủyu</a:t>
            </a:r>
            <a:r>
              <a:rPr lang="en-US" sz="2400" dirty="0" smtClean="0"/>
              <a:t> </a:t>
            </a:r>
            <a:r>
              <a:rPr lang="en-US" sz="2400" dirty="0" err="1" smtClean="0"/>
              <a:t>tay</a:t>
            </a:r>
            <a:r>
              <a:rPr lang="en-US" sz="2400" dirty="0" smtClean="0"/>
              <a:t>, </a:t>
            </a:r>
            <a:r>
              <a:rPr lang="en-US" sz="2400" dirty="0" err="1" smtClean="0"/>
              <a:t>cánh</a:t>
            </a:r>
            <a:r>
              <a:rPr lang="en-US" sz="2400" dirty="0" smtClean="0"/>
              <a:t> </a:t>
            </a:r>
            <a:r>
              <a:rPr lang="en-US" sz="2400" dirty="0" err="1" smtClean="0"/>
              <a:t>tay</a:t>
            </a:r>
            <a:r>
              <a:rPr lang="en-US" sz="2400" dirty="0" smtClean="0"/>
              <a:t>, </a:t>
            </a:r>
            <a:r>
              <a:rPr lang="en-US" sz="2400" dirty="0" err="1" smtClean="0"/>
              <a:t>ngón</a:t>
            </a:r>
            <a:r>
              <a:rPr lang="en-US" sz="2400" dirty="0" smtClean="0"/>
              <a:t> </a:t>
            </a:r>
            <a:r>
              <a:rPr lang="en-US" sz="2400" dirty="0" err="1" smtClean="0"/>
              <a:t>tay</a:t>
            </a:r>
            <a:r>
              <a:rPr lang="en-US" sz="2400" dirty="0" smtClean="0"/>
              <a:t>, </a:t>
            </a:r>
            <a:r>
              <a:rPr lang="en-US" sz="2400" dirty="0" err="1" smtClean="0"/>
              <a:t>bàn</a:t>
            </a:r>
            <a:r>
              <a:rPr lang="en-US" sz="2400" dirty="0" smtClean="0"/>
              <a:t> </a:t>
            </a:r>
            <a:r>
              <a:rPr lang="en-US" sz="2400" dirty="0" err="1" smtClean="0"/>
              <a:t>chân</a:t>
            </a:r>
            <a:r>
              <a:rPr lang="en-US" sz="2400" dirty="0" smtClean="0"/>
              <a:t>, </a:t>
            </a:r>
            <a:r>
              <a:rPr lang="en-US" sz="2400" dirty="0" err="1" smtClean="0"/>
              <a:t>khuyủ</a:t>
            </a:r>
            <a:r>
              <a:rPr lang="en-US" sz="2400" dirty="0" smtClean="0"/>
              <a:t> </a:t>
            </a:r>
            <a:r>
              <a:rPr lang="en-US" sz="2400" dirty="0" err="1" smtClean="0"/>
              <a:t>chân</a:t>
            </a:r>
            <a:r>
              <a:rPr lang="en-US" sz="2400" dirty="0" smtClean="0"/>
              <a:t>, </a:t>
            </a:r>
            <a:r>
              <a:rPr lang="en-US" sz="2400" dirty="0" err="1" smtClean="0"/>
              <a:t>ngón</a:t>
            </a:r>
            <a:r>
              <a:rPr lang="en-US" sz="2400" dirty="0" smtClean="0"/>
              <a:t> </a:t>
            </a:r>
            <a:r>
              <a:rPr lang="en-US" sz="2400" dirty="0" err="1" smtClean="0"/>
              <a:t>chân</a:t>
            </a:r>
            <a:r>
              <a:rPr lang="en-US" sz="2400" dirty="0" smtClean="0"/>
              <a:t>,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r>
              <a:rPr lang="en-US" sz="2400" dirty="0" err="1" smtClean="0"/>
              <a:t>gối</a:t>
            </a:r>
            <a:r>
              <a:rPr lang="en-US" sz="24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8249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Hoạt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động</a:t>
            </a:r>
            <a:r>
              <a:rPr lang="en-US" sz="2800" b="1" dirty="0" smtClean="0"/>
              <a:t> 2: </a:t>
            </a:r>
            <a:r>
              <a:rPr lang="en-US" sz="2800" b="1" dirty="0" err="1" smtClean="0"/>
              <a:t>Tìm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hiểu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chức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năng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từng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bộ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phận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ngoài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thể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54107"/>
            <a:ext cx="4572000" cy="552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219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Quan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sát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và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thảo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luận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theo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tổ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050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Tổ</a:t>
            </a:r>
            <a:r>
              <a:rPr lang="en-US" sz="2400" dirty="0" smtClean="0"/>
              <a:t> 1: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hiểu</a:t>
            </a:r>
            <a:r>
              <a:rPr lang="en-US" sz="2400" dirty="0" smtClean="0"/>
              <a:t> </a:t>
            </a:r>
            <a:r>
              <a:rPr lang="en-US" sz="2400" dirty="0" err="1" smtClean="0"/>
              <a:t>chức</a:t>
            </a:r>
            <a:r>
              <a:rPr lang="en-US" sz="2400" dirty="0" smtClean="0"/>
              <a:t> </a:t>
            </a:r>
            <a:r>
              <a:rPr lang="en-US" sz="2400" dirty="0" err="1" smtClean="0"/>
              <a:t>năng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7432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Tổ</a:t>
            </a:r>
            <a:r>
              <a:rPr lang="en-US" sz="2400" dirty="0" smtClean="0"/>
              <a:t> 2: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hiểu</a:t>
            </a:r>
            <a:r>
              <a:rPr lang="en-US" sz="2400" dirty="0" smtClean="0"/>
              <a:t> </a:t>
            </a:r>
            <a:r>
              <a:rPr lang="en-US" sz="2400" dirty="0" err="1" smtClean="0"/>
              <a:t>chức</a:t>
            </a:r>
            <a:r>
              <a:rPr lang="en-US" sz="2400" dirty="0" smtClean="0"/>
              <a:t> </a:t>
            </a:r>
            <a:r>
              <a:rPr lang="en-US" sz="2400" dirty="0" err="1" smtClean="0"/>
              <a:t>năng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thân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5814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Tổ</a:t>
            </a:r>
            <a:r>
              <a:rPr lang="en-US" sz="2400" dirty="0" smtClean="0"/>
              <a:t> 3: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hiểu</a:t>
            </a:r>
            <a:r>
              <a:rPr lang="en-US" sz="2400" dirty="0" smtClean="0"/>
              <a:t> </a:t>
            </a:r>
            <a:r>
              <a:rPr lang="en-US" sz="2400" dirty="0" err="1" smtClean="0"/>
              <a:t>chức</a:t>
            </a:r>
            <a:r>
              <a:rPr lang="en-US" sz="2400" dirty="0" smtClean="0"/>
              <a:t> </a:t>
            </a:r>
            <a:r>
              <a:rPr lang="en-US" sz="2400" dirty="0" err="1" smtClean="0"/>
              <a:t>năng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tay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114800"/>
            <a:ext cx="461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Tổ</a:t>
            </a:r>
            <a:r>
              <a:rPr lang="en-US" sz="2400" dirty="0" smtClean="0"/>
              <a:t> 4: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hiểu</a:t>
            </a:r>
            <a:r>
              <a:rPr lang="en-US" sz="2400" dirty="0" smtClean="0"/>
              <a:t> </a:t>
            </a:r>
            <a:r>
              <a:rPr lang="en-US" sz="2400" dirty="0" err="1" smtClean="0"/>
              <a:t>chức</a:t>
            </a:r>
            <a:r>
              <a:rPr lang="en-US" sz="2400" dirty="0" smtClean="0"/>
              <a:t> </a:t>
            </a:r>
            <a:r>
              <a:rPr lang="en-US" sz="2400" dirty="0" err="1" smtClean="0"/>
              <a:t>năng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chân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135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868362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Củng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cố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12192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Ai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nhanh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hơn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62200"/>
            <a:ext cx="6019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23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311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Tự nhiện và xã hội Lớp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  <vt:lpstr>Củng cố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Tự nhiện và xã hội Lớp 1</dc:title>
  <dc:creator>Win 8.1 Version 2</dc:creator>
  <cp:lastModifiedBy>Win 8.1 Version 2</cp:lastModifiedBy>
  <cp:revision>12</cp:revision>
  <dcterms:created xsi:type="dcterms:W3CDTF">2018-07-31T07:39:40Z</dcterms:created>
  <dcterms:modified xsi:type="dcterms:W3CDTF">2018-07-31T09:41:06Z</dcterms:modified>
</cp:coreProperties>
</file>